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8" r:id="rId4"/>
    <p:sldMasterId id="2147484230" r:id="rId5"/>
    <p:sldMasterId id="2147484183" r:id="rId6"/>
    <p:sldMasterId id="2147484199" r:id="rId7"/>
    <p:sldMasterId id="2147484210" r:id="rId8"/>
    <p:sldMasterId id="2147484098" r:id="rId9"/>
    <p:sldMasterId id="2147484009" r:id="rId10"/>
  </p:sldMasterIdLst>
  <p:notesMasterIdLst>
    <p:notesMasterId r:id="rId34"/>
  </p:notesMasterIdLst>
  <p:handoutMasterIdLst>
    <p:handoutMasterId r:id="rId35"/>
  </p:handoutMasterIdLst>
  <p:sldIdLst>
    <p:sldId id="11237" r:id="rId11"/>
    <p:sldId id="1181" r:id="rId12"/>
    <p:sldId id="1136" r:id="rId13"/>
    <p:sldId id="1139" r:id="rId14"/>
    <p:sldId id="1147" r:id="rId15"/>
    <p:sldId id="1144" r:id="rId16"/>
    <p:sldId id="1145" r:id="rId17"/>
    <p:sldId id="1142" r:id="rId18"/>
    <p:sldId id="1138" r:id="rId19"/>
    <p:sldId id="1151" r:id="rId20"/>
    <p:sldId id="1158" r:id="rId21"/>
    <p:sldId id="1152" r:id="rId22"/>
    <p:sldId id="1180" r:id="rId23"/>
    <p:sldId id="1154" r:id="rId24"/>
    <p:sldId id="1159" r:id="rId25"/>
    <p:sldId id="1160" r:id="rId26"/>
    <p:sldId id="1161" r:id="rId27"/>
    <p:sldId id="1166" r:id="rId28"/>
    <p:sldId id="1175" r:id="rId29"/>
    <p:sldId id="1162" r:id="rId30"/>
    <p:sldId id="1171" r:id="rId31"/>
    <p:sldId id="1173" r:id="rId32"/>
    <p:sldId id="1168" r:id="rId33"/>
  </p:sldIdLst>
  <p:sldSz cx="12188825" cy="6858000"/>
  <p:notesSz cx="7010400" cy="9296400"/>
  <p:custDataLst>
    <p:tags r:id="rId36"/>
  </p:custDataLst>
  <p:defaultTex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2" pos="281" userDrawn="1">
          <p15:clr>
            <a:srgbClr val="A4A3A4"/>
          </p15:clr>
        </p15:guide>
        <p15:guide id="13" orient="horz" pos="880" userDrawn="1">
          <p15:clr>
            <a:srgbClr val="A4A3A4"/>
          </p15:clr>
        </p15:guide>
        <p15:guide id="14" pos="3815" userDrawn="1">
          <p15:clr>
            <a:srgbClr val="A4A3A4"/>
          </p15:clr>
        </p15:guide>
        <p15:guide id="15" pos="2901"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2E0721-D0CD-464E-7F8B-DE2990CDBB8A}" name="Hagan, Lynne" initials="LAH" userId="Hagan, Lynne"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anning, Christine" initials="FC"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1E22A4"/>
    <a:srgbClr val="9497EB"/>
    <a:srgbClr val="CCE3FA"/>
    <a:srgbClr val="0073E6"/>
    <a:srgbClr val="999999"/>
    <a:srgbClr val="FF33CC"/>
    <a:srgbClr val="666666"/>
    <a:srgbClr val="CCCCCC"/>
    <a:srgbClr val="D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291BCF-6809-48CD-8EB0-F7299D5D9C65}" v="1" dt="2022-07-01T02:47:21.0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75" autoAdjust="0"/>
    <p:restoredTop sz="81377" autoAdjust="0"/>
  </p:normalViewPr>
  <p:slideViewPr>
    <p:cSldViewPr snapToGrid="0">
      <p:cViewPr varScale="1">
        <p:scale>
          <a:sx n="54" d="100"/>
          <a:sy n="54" d="100"/>
        </p:scale>
        <p:origin x="924" y="52"/>
      </p:cViewPr>
      <p:guideLst>
        <p:guide pos="281"/>
        <p:guide orient="horz" pos="880"/>
        <p:guide pos="3815"/>
        <p:guide pos="2901"/>
      </p:guideLst>
    </p:cSldViewPr>
  </p:slideViewPr>
  <p:outlineViewPr>
    <p:cViewPr>
      <p:scale>
        <a:sx n="33" d="100"/>
        <a:sy n="33" d="100"/>
      </p:scale>
      <p:origin x="0" y="0"/>
    </p:cViewPr>
  </p:outlineViewPr>
  <p:notesTextViewPr>
    <p:cViewPr>
      <p:scale>
        <a:sx n="3" d="2"/>
        <a:sy n="3" d="2"/>
      </p:scale>
      <p:origin x="0" y="0"/>
    </p:cViewPr>
  </p:notesTextViewPr>
  <p:sorterViewPr>
    <p:cViewPr>
      <p:scale>
        <a:sx n="120" d="100"/>
        <a:sy n="120" d="100"/>
      </p:scale>
      <p:origin x="0" y="0"/>
    </p:cViewPr>
  </p:sorterViewPr>
  <p:notesViewPr>
    <p:cSldViewPr>
      <p:cViewPr varScale="1">
        <p:scale>
          <a:sx n="86" d="100"/>
          <a:sy n="86" d="100"/>
        </p:scale>
        <p:origin x="3822" y="84"/>
      </p:cViewPr>
      <p:guideLst>
        <p:guide orient="horz" pos="2928"/>
        <p:guide pos="2208"/>
      </p:guideLst>
    </p:cSldViewPr>
  </p:notesViewPr>
  <p:gridSpacing cx="457200" cy="457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viewProps" Target="viewProps.xml"/><Relationship Id="rId21" Type="http://schemas.openxmlformats.org/officeDocument/2006/relationships/slide" Target="slides/slide11.xml"/><Relationship Id="rId34" Type="http://schemas.openxmlformats.org/officeDocument/2006/relationships/notesMaster" Target="notesMasters/notesMaster1.xml"/><Relationship Id="rId42"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ags" Target="tags/tag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handoutMaster" Target="handoutMasters/handoutMaster1.xml"/><Relationship Id="rId43" Type="http://schemas.microsoft.com/office/2018/10/relationships/authors" Target="author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4"/>
              </a:solidFill>
              <a:ln w="19050">
                <a:noFill/>
              </a:ln>
              <a:effectLst/>
            </c:spPr>
            <c:extLst>
              <c:ext xmlns:c16="http://schemas.microsoft.com/office/drawing/2014/chart" uri="{C3380CC4-5D6E-409C-BE32-E72D297353CC}">
                <c16:uniqueId val="{00000001-4C77-BC47-B37F-75A839E61E48}"/>
              </c:ext>
            </c:extLst>
          </c:dPt>
          <c:dPt>
            <c:idx val="1"/>
            <c:bubble3D val="0"/>
            <c:spPr>
              <a:solidFill>
                <a:schemeClr val="accent4">
                  <a:lumMod val="20000"/>
                  <a:lumOff val="80000"/>
                </a:schemeClr>
              </a:solidFill>
              <a:ln w="19050">
                <a:noFill/>
              </a:ln>
              <a:effectLst/>
            </c:spPr>
            <c:extLst>
              <c:ext xmlns:c16="http://schemas.microsoft.com/office/drawing/2014/chart" uri="{C3380CC4-5D6E-409C-BE32-E72D297353CC}">
                <c16:uniqueId val="{00000003-4C77-BC47-B37F-75A839E61E48}"/>
              </c:ext>
            </c:extLst>
          </c:dPt>
          <c:cat>
            <c:strRef>
              <c:f>Sheet1!$A$2:$A$3</c:f>
              <c:strCache>
                <c:ptCount val="1"/>
                <c:pt idx="0">
                  <c:v>1st Qtr</c:v>
                </c:pt>
              </c:strCache>
            </c:strRef>
          </c:cat>
          <c:val>
            <c:numRef>
              <c:f>Sheet1!$B$2:$B$3</c:f>
              <c:numCache>
                <c:formatCode>General</c:formatCode>
                <c:ptCount val="2"/>
                <c:pt idx="0">
                  <c:v>82</c:v>
                </c:pt>
                <c:pt idx="1">
                  <c:v>18</c:v>
                </c:pt>
              </c:numCache>
            </c:numRef>
          </c:val>
          <c:extLst>
            <c:ext xmlns:c16="http://schemas.microsoft.com/office/drawing/2014/chart" uri="{C3380CC4-5D6E-409C-BE32-E72D297353CC}">
              <c16:uniqueId val="{00000004-4C77-BC47-B37F-75A839E61E48}"/>
            </c:ext>
          </c:extLst>
        </c:ser>
        <c:dLbls>
          <c:showLegendKey val="0"/>
          <c:showVal val="0"/>
          <c:showCatName val="0"/>
          <c:showSerName val="0"/>
          <c:showPercent val="0"/>
          <c:showBubbleSize val="0"/>
          <c:showLeaderLines val="1"/>
        </c:dLbls>
        <c:firstSliceAng val="0"/>
        <c:holeSize val="58"/>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9D5A-7F45-AB77-E9CDA33E39AD}"/>
              </c:ext>
            </c:extLst>
          </c:dPt>
          <c:dPt>
            <c:idx val="1"/>
            <c:bubble3D val="0"/>
            <c:spPr>
              <a:solidFill>
                <a:schemeClr val="accent1">
                  <a:lumMod val="20000"/>
                  <a:lumOff val="80000"/>
                </a:schemeClr>
              </a:solidFill>
              <a:ln w="19050">
                <a:noFill/>
              </a:ln>
              <a:effectLst/>
            </c:spPr>
            <c:extLst>
              <c:ext xmlns:c16="http://schemas.microsoft.com/office/drawing/2014/chart" uri="{C3380CC4-5D6E-409C-BE32-E72D297353CC}">
                <c16:uniqueId val="{00000003-9D5A-7F45-AB77-E9CDA33E39AD}"/>
              </c:ext>
            </c:extLst>
          </c:dPt>
          <c:cat>
            <c:strRef>
              <c:f>Sheet1!$A$2:$A$3</c:f>
              <c:strCache>
                <c:ptCount val="1"/>
                <c:pt idx="0">
                  <c:v>1st Qtr</c:v>
                </c:pt>
              </c:strCache>
            </c:strRef>
          </c:cat>
          <c:val>
            <c:numRef>
              <c:f>Sheet1!$B$2:$B$3</c:f>
              <c:numCache>
                <c:formatCode>General</c:formatCode>
                <c:ptCount val="2"/>
                <c:pt idx="0">
                  <c:v>83</c:v>
                </c:pt>
                <c:pt idx="1">
                  <c:v>17</c:v>
                </c:pt>
              </c:numCache>
            </c:numRef>
          </c:val>
          <c:extLst>
            <c:ext xmlns:c16="http://schemas.microsoft.com/office/drawing/2014/chart" uri="{C3380CC4-5D6E-409C-BE32-E72D297353CC}">
              <c16:uniqueId val="{00000004-9D5A-7F45-AB77-E9CDA33E39AD}"/>
            </c:ext>
          </c:extLst>
        </c:ser>
        <c:dLbls>
          <c:showLegendKey val="0"/>
          <c:showVal val="0"/>
          <c:showCatName val="0"/>
          <c:showSerName val="0"/>
          <c:showPercent val="0"/>
          <c:showBubbleSize val="0"/>
          <c:showLeaderLines val="1"/>
        </c:dLbls>
        <c:firstSliceAng val="0"/>
        <c:holeSize val="58"/>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233E-5543-BFC3-CA772F2ED7EC}"/>
              </c:ext>
            </c:extLst>
          </c:dPt>
          <c:dPt>
            <c:idx val="1"/>
            <c:bubble3D val="0"/>
            <c:spPr>
              <a:solidFill>
                <a:schemeClr val="accent1">
                  <a:lumMod val="20000"/>
                  <a:lumOff val="80000"/>
                </a:schemeClr>
              </a:solidFill>
              <a:ln w="19050">
                <a:noFill/>
              </a:ln>
              <a:effectLst/>
            </c:spPr>
            <c:extLst>
              <c:ext xmlns:c16="http://schemas.microsoft.com/office/drawing/2014/chart" uri="{C3380CC4-5D6E-409C-BE32-E72D297353CC}">
                <c16:uniqueId val="{00000003-233E-5543-BFC3-CA772F2ED7EC}"/>
              </c:ext>
            </c:extLst>
          </c:dPt>
          <c:cat>
            <c:strRef>
              <c:f>Sheet1!$A$2:$A$3</c:f>
              <c:strCache>
                <c:ptCount val="1"/>
                <c:pt idx="0">
                  <c:v>1st Qtr</c:v>
                </c:pt>
              </c:strCache>
            </c:strRef>
          </c:cat>
          <c:val>
            <c:numRef>
              <c:f>Sheet1!$B$2:$B$3</c:f>
              <c:numCache>
                <c:formatCode>General</c:formatCode>
                <c:ptCount val="2"/>
                <c:pt idx="0">
                  <c:v>89</c:v>
                </c:pt>
                <c:pt idx="1">
                  <c:v>11</c:v>
                </c:pt>
              </c:numCache>
            </c:numRef>
          </c:val>
          <c:extLst>
            <c:ext xmlns:c16="http://schemas.microsoft.com/office/drawing/2014/chart" uri="{C3380CC4-5D6E-409C-BE32-E72D297353CC}">
              <c16:uniqueId val="{00000004-233E-5543-BFC3-CA772F2ED7EC}"/>
            </c:ext>
          </c:extLst>
        </c:ser>
        <c:dLbls>
          <c:showLegendKey val="0"/>
          <c:showVal val="0"/>
          <c:showCatName val="0"/>
          <c:showSerName val="0"/>
          <c:showPercent val="0"/>
          <c:showBubbleSize val="0"/>
          <c:showLeaderLines val="1"/>
        </c:dLbls>
        <c:firstSliceAng val="0"/>
        <c:holeSize val="58"/>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6"/>
            </a:solidFill>
            <a:ln>
              <a:noFill/>
            </a:ln>
            <a:effectLst/>
          </c:spPr>
          <c:invertIfNegative val="0"/>
          <c:cat>
            <c:strRef>
              <c:f>Sheet1!$A$2:$A$8</c:f>
              <c:strCache>
                <c:ptCount val="4"/>
                <c:pt idx="0">
                  <c:v>Category 1</c:v>
                </c:pt>
                <c:pt idx="1">
                  <c:v>Category 2</c:v>
                </c:pt>
                <c:pt idx="2">
                  <c:v>Category 3</c:v>
                </c:pt>
                <c:pt idx="3">
                  <c:v>Category 4</c:v>
                </c:pt>
              </c:strCache>
            </c:strRef>
          </c:cat>
          <c:val>
            <c:numRef>
              <c:f>Sheet1!$B$2:$B$8</c:f>
              <c:numCache>
                <c:formatCode>0%</c:formatCode>
                <c:ptCount val="7"/>
                <c:pt idx="0">
                  <c:v>0.33</c:v>
                </c:pt>
                <c:pt idx="1">
                  <c:v>0.28000000000000003</c:v>
                </c:pt>
                <c:pt idx="2">
                  <c:v>0.3</c:v>
                </c:pt>
                <c:pt idx="3">
                  <c:v>0.24</c:v>
                </c:pt>
                <c:pt idx="4">
                  <c:v>0.28000000000000003</c:v>
                </c:pt>
                <c:pt idx="5">
                  <c:v>0.21</c:v>
                </c:pt>
                <c:pt idx="6">
                  <c:v>0.24</c:v>
                </c:pt>
              </c:numCache>
            </c:numRef>
          </c:val>
          <c:extLst>
            <c:ext xmlns:c16="http://schemas.microsoft.com/office/drawing/2014/chart" uri="{C3380CC4-5D6E-409C-BE32-E72D297353CC}">
              <c16:uniqueId val="{00000000-8C0E-E349-B6FA-FEABA191A384}"/>
            </c:ext>
          </c:extLst>
        </c:ser>
        <c:ser>
          <c:idx val="1"/>
          <c:order val="1"/>
          <c:tx>
            <c:strRef>
              <c:f>Sheet1!$C$1</c:f>
              <c:strCache>
                <c:ptCount val="1"/>
                <c:pt idx="0">
                  <c:v>Series 2</c:v>
                </c:pt>
              </c:strCache>
            </c:strRef>
          </c:tx>
          <c:spPr>
            <a:solidFill>
              <a:schemeClr val="accent1">
                <a:lumMod val="20000"/>
                <a:lumOff val="80000"/>
              </a:schemeClr>
            </a:solidFill>
            <a:ln>
              <a:noFill/>
            </a:ln>
            <a:effectLst/>
          </c:spPr>
          <c:invertIfNegative val="0"/>
          <c:cat>
            <c:strRef>
              <c:f>Sheet1!$A$2:$A$8</c:f>
              <c:strCache>
                <c:ptCount val="4"/>
                <c:pt idx="0">
                  <c:v>Category 1</c:v>
                </c:pt>
                <c:pt idx="1">
                  <c:v>Category 2</c:v>
                </c:pt>
                <c:pt idx="2">
                  <c:v>Category 3</c:v>
                </c:pt>
                <c:pt idx="3">
                  <c:v>Category 4</c:v>
                </c:pt>
              </c:strCache>
            </c:strRef>
          </c:cat>
          <c:val>
            <c:numRef>
              <c:f>Sheet1!$C$2:$C$8</c:f>
              <c:numCache>
                <c:formatCode>0%</c:formatCode>
                <c:ptCount val="7"/>
                <c:pt idx="0">
                  <c:v>0.83</c:v>
                </c:pt>
                <c:pt idx="1">
                  <c:v>0.82</c:v>
                </c:pt>
                <c:pt idx="2">
                  <c:v>0.8</c:v>
                </c:pt>
                <c:pt idx="3">
                  <c:v>0.8</c:v>
                </c:pt>
                <c:pt idx="4">
                  <c:v>0.77</c:v>
                </c:pt>
                <c:pt idx="5">
                  <c:v>0.78</c:v>
                </c:pt>
                <c:pt idx="6">
                  <c:v>0.76</c:v>
                </c:pt>
              </c:numCache>
            </c:numRef>
          </c:val>
          <c:extLst>
            <c:ext xmlns:c16="http://schemas.microsoft.com/office/drawing/2014/chart" uri="{C3380CC4-5D6E-409C-BE32-E72D297353CC}">
              <c16:uniqueId val="{00000001-8C0E-E349-B6FA-FEABA191A384}"/>
            </c:ext>
          </c:extLst>
        </c:ser>
        <c:ser>
          <c:idx val="2"/>
          <c:order val="2"/>
          <c:tx>
            <c:strRef>
              <c:f>Sheet1!$D$1</c:f>
              <c:strCache>
                <c:ptCount val="1"/>
                <c:pt idx="0">
                  <c:v>Series 3</c:v>
                </c:pt>
              </c:strCache>
            </c:strRef>
          </c:tx>
          <c:spPr>
            <a:solidFill>
              <a:schemeClr val="accent1"/>
            </a:solidFill>
            <a:ln>
              <a:noFill/>
            </a:ln>
            <a:effectLst/>
          </c:spPr>
          <c:invertIfNegative val="0"/>
          <c:cat>
            <c:strRef>
              <c:f>Sheet1!$A$2:$A$8</c:f>
              <c:strCache>
                <c:ptCount val="4"/>
                <c:pt idx="0">
                  <c:v>Category 1</c:v>
                </c:pt>
                <c:pt idx="1">
                  <c:v>Category 2</c:v>
                </c:pt>
                <c:pt idx="2">
                  <c:v>Category 3</c:v>
                </c:pt>
                <c:pt idx="3">
                  <c:v>Category 4</c:v>
                </c:pt>
              </c:strCache>
            </c:strRef>
          </c:cat>
          <c:val>
            <c:numRef>
              <c:f>Sheet1!$D$2:$D$8</c:f>
              <c:numCache>
                <c:formatCode>0%</c:formatCode>
                <c:ptCount val="7"/>
                <c:pt idx="0">
                  <c:v>0.92</c:v>
                </c:pt>
                <c:pt idx="1">
                  <c:v>0.93</c:v>
                </c:pt>
                <c:pt idx="2">
                  <c:v>0.92</c:v>
                </c:pt>
                <c:pt idx="3">
                  <c:v>0.9</c:v>
                </c:pt>
                <c:pt idx="4">
                  <c:v>0.9</c:v>
                </c:pt>
                <c:pt idx="5">
                  <c:v>0.9</c:v>
                </c:pt>
                <c:pt idx="6">
                  <c:v>0.86</c:v>
                </c:pt>
              </c:numCache>
            </c:numRef>
          </c:val>
          <c:extLst>
            <c:ext xmlns:c16="http://schemas.microsoft.com/office/drawing/2014/chart" uri="{C3380CC4-5D6E-409C-BE32-E72D297353CC}">
              <c16:uniqueId val="{00000002-8C0E-E349-B6FA-FEABA191A384}"/>
            </c:ext>
          </c:extLst>
        </c:ser>
        <c:dLbls>
          <c:showLegendKey val="0"/>
          <c:showVal val="0"/>
          <c:showCatName val="0"/>
          <c:showSerName val="0"/>
          <c:showPercent val="0"/>
          <c:showBubbleSize val="0"/>
        </c:dLbls>
        <c:gapWidth val="80"/>
        <c:overlap val="-21"/>
        <c:axId val="1810104463"/>
        <c:axId val="1888181375"/>
      </c:barChart>
      <c:catAx>
        <c:axId val="1810104463"/>
        <c:scaling>
          <c:orientation val="minMax"/>
        </c:scaling>
        <c:delete val="1"/>
        <c:axPos val="b"/>
        <c:numFmt formatCode="General" sourceLinked="1"/>
        <c:majorTickMark val="none"/>
        <c:minorTickMark val="none"/>
        <c:tickLblPos val="nextTo"/>
        <c:crossAx val="1888181375"/>
        <c:crosses val="autoZero"/>
        <c:auto val="1"/>
        <c:lblAlgn val="ctr"/>
        <c:lblOffset val="100"/>
        <c:noMultiLvlLbl val="0"/>
      </c:catAx>
      <c:valAx>
        <c:axId val="1888181375"/>
        <c:scaling>
          <c:orientation val="minMax"/>
        </c:scaling>
        <c:delete val="1"/>
        <c:axPos val="l"/>
        <c:numFmt formatCode="0%" sourceLinked="1"/>
        <c:majorTickMark val="none"/>
        <c:minorTickMark val="none"/>
        <c:tickLblPos val="nextTo"/>
        <c:crossAx val="18101044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8E83-D24C-AE1C-5A27991A31ED}"/>
              </c:ext>
            </c:extLst>
          </c:dPt>
          <c:dPt>
            <c:idx val="1"/>
            <c:bubble3D val="0"/>
            <c:spPr>
              <a:solidFill>
                <a:schemeClr val="accent1">
                  <a:lumMod val="20000"/>
                  <a:lumOff val="80000"/>
                </a:schemeClr>
              </a:solidFill>
              <a:ln w="19050">
                <a:noFill/>
              </a:ln>
              <a:effectLst/>
            </c:spPr>
            <c:extLst>
              <c:ext xmlns:c16="http://schemas.microsoft.com/office/drawing/2014/chart" uri="{C3380CC4-5D6E-409C-BE32-E72D297353CC}">
                <c16:uniqueId val="{00000003-8E83-D24C-AE1C-5A27991A31ED}"/>
              </c:ext>
            </c:extLst>
          </c:dPt>
          <c:cat>
            <c:strRef>
              <c:f>Sheet1!$A$2:$A$3</c:f>
              <c:strCache>
                <c:ptCount val="1"/>
                <c:pt idx="0">
                  <c:v>1st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8E83-D24C-AE1C-5A27991A31ED}"/>
            </c:ext>
          </c:extLst>
        </c:ser>
        <c:dLbls>
          <c:showLegendKey val="0"/>
          <c:showVal val="0"/>
          <c:showCatName val="0"/>
          <c:showSerName val="0"/>
          <c:showPercent val="0"/>
          <c:showBubbleSize val="0"/>
          <c:showLeaderLines val="1"/>
        </c:dLbls>
        <c:firstSliceAng val="0"/>
        <c:holeSize val="58"/>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10DC-A343-9C01-3E9E2E75CDEE}"/>
              </c:ext>
            </c:extLst>
          </c:dPt>
          <c:dPt>
            <c:idx val="1"/>
            <c:bubble3D val="0"/>
            <c:spPr>
              <a:solidFill>
                <a:schemeClr val="accent1">
                  <a:lumMod val="20000"/>
                  <a:lumOff val="80000"/>
                </a:schemeClr>
              </a:solidFill>
              <a:ln w="19050">
                <a:noFill/>
              </a:ln>
              <a:effectLst/>
            </c:spPr>
            <c:extLst>
              <c:ext xmlns:c16="http://schemas.microsoft.com/office/drawing/2014/chart" uri="{C3380CC4-5D6E-409C-BE32-E72D297353CC}">
                <c16:uniqueId val="{00000003-10DC-A343-9C01-3E9E2E75CDEE}"/>
              </c:ext>
            </c:extLst>
          </c:dPt>
          <c:cat>
            <c:strRef>
              <c:f>Sheet1!$A$2:$A$3</c:f>
              <c:strCache>
                <c:ptCount val="1"/>
                <c:pt idx="0">
                  <c:v>1st Qtr</c:v>
                </c:pt>
              </c:strCache>
            </c:strRef>
          </c:cat>
          <c:val>
            <c:numRef>
              <c:f>Sheet1!$B$2:$B$3</c:f>
              <c:numCache>
                <c:formatCode>General</c:formatCode>
                <c:ptCount val="2"/>
                <c:pt idx="0">
                  <c:v>74</c:v>
                </c:pt>
                <c:pt idx="1">
                  <c:v>26</c:v>
                </c:pt>
              </c:numCache>
            </c:numRef>
          </c:val>
          <c:extLst>
            <c:ext xmlns:c16="http://schemas.microsoft.com/office/drawing/2014/chart" uri="{C3380CC4-5D6E-409C-BE32-E72D297353CC}">
              <c16:uniqueId val="{00000004-10DC-A343-9C01-3E9E2E75CDEE}"/>
            </c:ext>
          </c:extLst>
        </c:ser>
        <c:dLbls>
          <c:showLegendKey val="0"/>
          <c:showVal val="0"/>
          <c:showCatName val="0"/>
          <c:showSerName val="0"/>
          <c:showPercent val="0"/>
          <c:showBubbleSize val="0"/>
          <c:showLeaderLines val="1"/>
        </c:dLbls>
        <c:firstSliceAng val="0"/>
        <c:holeSize val="58"/>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ea typeface="MS PGothic" pitchFamily="34" charset="-128"/>
                <a:cs typeface="+mn-cs"/>
              </a:defRPr>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charset="0"/>
                <a:ea typeface="MS PGothic" pitchFamily="34" charset="-128"/>
                <a:cs typeface="+mn-cs"/>
              </a:defRPr>
            </a:lvl1pPr>
          </a:lstStyle>
          <a:p>
            <a:pPr>
              <a:defRPr/>
            </a:pPr>
            <a:fld id="{4C44A8BC-B777-430C-AD58-9008A4E90E46}" type="datetimeFigureOut">
              <a:rPr lang="en-US"/>
              <a:pPr>
                <a:defRPr/>
              </a:pPr>
              <a:t>7/5/2022</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charset="0"/>
                <a:ea typeface="MS PGothic" pitchFamily="34" charset="-128"/>
                <a:cs typeface="+mn-cs"/>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charset="0"/>
                <a:ea typeface="MS PGothic" pitchFamily="34" charset="-128"/>
                <a:cs typeface="+mn-cs"/>
              </a:defRPr>
            </a:lvl1pPr>
          </a:lstStyle>
          <a:p>
            <a:pPr>
              <a:defRPr/>
            </a:pPr>
            <a:fld id="{4ABFCB41-3C28-4159-B61F-F8E5AF1A7B32}" type="slidenum">
              <a:rPr lang="en-US"/>
              <a:pPr>
                <a:defRPr/>
              </a:pPr>
              <a:t>‹#›</a:t>
            </a:fld>
            <a:endParaRPr lang="en-US" dirty="0"/>
          </a:p>
        </p:txBody>
      </p:sp>
    </p:spTree>
    <p:extLst>
      <p:ext uri="{BB962C8B-B14F-4D97-AF65-F5344CB8AC3E}">
        <p14:creationId xmlns:p14="http://schemas.microsoft.com/office/powerpoint/2010/main" val="40801956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ea typeface="+mn-ea"/>
                <a:cs typeface="+mn-cs"/>
              </a:defRPr>
            </a:lvl1pPr>
          </a:lstStyle>
          <a:p>
            <a:pPr>
              <a:defRPr/>
            </a:pPr>
            <a:fld id="{597ABE1A-152E-4D2B-BFD4-19B96461C82C}" type="datetimeFigureOut">
              <a:rPr lang="en-US"/>
              <a:pPr>
                <a:defRPr/>
              </a:pPr>
              <a:t>7/5/2022</a:t>
            </a:fld>
            <a:endParaRPr lang="en-US" dirty="0"/>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ea typeface="+mn-ea"/>
                <a:cs typeface="+mn-cs"/>
              </a:defRPr>
            </a:lvl1pPr>
          </a:lstStyle>
          <a:p>
            <a:pPr>
              <a:defRPr/>
            </a:pPr>
            <a:fld id="{A311E8DB-6A4C-4C83-82CD-75B2E805777B}" type="slidenum">
              <a:rPr lang="en-US"/>
              <a:pPr>
                <a:defRPr/>
              </a:pPr>
              <a:t>‹#›</a:t>
            </a:fld>
            <a:endParaRPr lang="en-US" dirty="0"/>
          </a:p>
        </p:txBody>
      </p:sp>
    </p:spTree>
    <p:extLst>
      <p:ext uri="{BB962C8B-B14F-4D97-AF65-F5344CB8AC3E}">
        <p14:creationId xmlns:p14="http://schemas.microsoft.com/office/powerpoint/2010/main" val="156278974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600" kern="1200">
        <a:solidFill>
          <a:schemeClr val="tx1"/>
        </a:solidFill>
        <a:latin typeface="+mn-lt"/>
        <a:ea typeface="+mn-ea"/>
        <a:cs typeface="+mn-cs"/>
      </a:defRPr>
    </a:lvl1pPr>
    <a:lvl2pPr marL="609493" algn="l" rtl="0" eaLnBrk="0" fontAlgn="base" hangingPunct="0">
      <a:spcBef>
        <a:spcPct val="30000"/>
      </a:spcBef>
      <a:spcAft>
        <a:spcPct val="0"/>
      </a:spcAft>
      <a:defRPr sz="1600" kern="1200">
        <a:solidFill>
          <a:schemeClr val="tx1"/>
        </a:solidFill>
        <a:latin typeface="+mn-lt"/>
        <a:ea typeface="+mn-ea"/>
        <a:cs typeface="+mn-cs"/>
      </a:defRPr>
    </a:lvl2pPr>
    <a:lvl3pPr marL="1218987" algn="l" rtl="0" eaLnBrk="0" fontAlgn="base" hangingPunct="0">
      <a:spcBef>
        <a:spcPct val="30000"/>
      </a:spcBef>
      <a:spcAft>
        <a:spcPct val="0"/>
      </a:spcAft>
      <a:defRPr sz="1600" kern="1200">
        <a:solidFill>
          <a:schemeClr val="tx1"/>
        </a:solidFill>
        <a:latin typeface="+mn-lt"/>
        <a:ea typeface="+mn-ea"/>
        <a:cs typeface="+mn-cs"/>
      </a:defRPr>
    </a:lvl3pPr>
    <a:lvl4pPr marL="1828480" algn="l" rtl="0" eaLnBrk="0" fontAlgn="base" hangingPunct="0">
      <a:spcBef>
        <a:spcPct val="30000"/>
      </a:spcBef>
      <a:spcAft>
        <a:spcPct val="0"/>
      </a:spcAft>
      <a:defRPr sz="1600" kern="1200">
        <a:solidFill>
          <a:schemeClr val="tx1"/>
        </a:solidFill>
        <a:latin typeface="+mn-lt"/>
        <a:ea typeface="+mn-ea"/>
        <a:cs typeface="+mn-cs"/>
      </a:defRPr>
    </a:lvl4pPr>
    <a:lvl5pPr marL="2437973" algn="l" rtl="0" eaLnBrk="0" fontAlgn="base" hangingPunct="0">
      <a:spcBef>
        <a:spcPct val="30000"/>
      </a:spcBef>
      <a:spcAft>
        <a:spcPct val="0"/>
      </a:spcAft>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Rajnish hands over to AJ.</a:t>
            </a:r>
          </a:p>
        </p:txBody>
      </p:sp>
      <p:sp>
        <p:nvSpPr>
          <p:cNvPr id="4" name="Slide Number Placeholder 3"/>
          <p:cNvSpPr>
            <a:spLocks noGrp="1"/>
          </p:cNvSpPr>
          <p:nvPr>
            <p:ph type="sldNum" sz="quarter" idx="5"/>
          </p:nvPr>
        </p:nvSpPr>
        <p:spPr/>
        <p:txBody>
          <a:bodyPr/>
          <a:lstStyle/>
          <a:p>
            <a:pPr>
              <a:defRPr/>
            </a:pPr>
            <a:fld id="{A311E8DB-6A4C-4C83-82CD-75B2E805777B}" type="slidenum">
              <a:rPr lang="en-US" smtClean="0"/>
              <a:pPr>
                <a:defRPr/>
              </a:pPr>
              <a:t>1</a:t>
            </a:fld>
            <a:endParaRPr lang="en-US" dirty="0"/>
          </a:p>
        </p:txBody>
      </p:sp>
    </p:spTree>
    <p:extLst>
      <p:ext uri="{BB962C8B-B14F-4D97-AF65-F5344CB8AC3E}">
        <p14:creationId xmlns:p14="http://schemas.microsoft.com/office/powerpoint/2010/main" val="2562497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technology investment carries some risk, 82% say their organizations believe investing in automation far outweighs the risk of not implementing it.</a:t>
            </a:r>
          </a:p>
        </p:txBody>
      </p:sp>
      <p:sp>
        <p:nvSpPr>
          <p:cNvPr id="4" name="Slide Number Placeholder 3"/>
          <p:cNvSpPr>
            <a:spLocks noGrp="1"/>
          </p:cNvSpPr>
          <p:nvPr>
            <p:ph type="sldNum" sz="quarter" idx="5"/>
          </p:nvPr>
        </p:nvSpPr>
        <p:spPr/>
        <p:txBody>
          <a:bodyPr/>
          <a:lstStyle/>
          <a:p>
            <a:pPr>
              <a:defRPr/>
            </a:pPr>
            <a:fld id="{A311E8DB-6A4C-4C83-82CD-75B2E805777B}" type="slidenum">
              <a:rPr lang="en-US" smtClean="0"/>
              <a:pPr>
                <a:defRPr/>
              </a:pPr>
              <a:t>10</a:t>
            </a:fld>
            <a:endParaRPr lang="en-US" dirty="0"/>
          </a:p>
        </p:txBody>
      </p:sp>
    </p:spTree>
    <p:extLst>
      <p:ext uri="{BB962C8B-B14F-4D97-AF65-F5344CB8AC3E}">
        <p14:creationId xmlns:p14="http://schemas.microsoft.com/office/powerpoint/2010/main" val="1864983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Automating warehouse operations can be daunting, there are a lot of options. While a high percentage of decision-makers may be comfortable with integrating new technology into their warehouse ecosystems, 61% said they have some uncertainty about exactly where to start automating their warehouse operations. However, most agree augmenting labor with software and devices first is the best way to introduce automation, and within five years, nine in 10 decision-makers will seek outside resources to help identify and execute warehouse optimization and automation solutions.</a:t>
            </a:r>
          </a:p>
        </p:txBody>
      </p:sp>
      <p:sp>
        <p:nvSpPr>
          <p:cNvPr id="4" name="Slide Number Placeholder 3"/>
          <p:cNvSpPr>
            <a:spLocks noGrp="1"/>
          </p:cNvSpPr>
          <p:nvPr>
            <p:ph type="sldNum" sz="quarter" idx="5"/>
          </p:nvPr>
        </p:nvSpPr>
        <p:spPr/>
        <p:txBody>
          <a:bodyPr/>
          <a:lstStyle/>
          <a:p>
            <a:pPr>
              <a:defRPr/>
            </a:pPr>
            <a:fld id="{A311E8DB-6A4C-4C83-82CD-75B2E805777B}" type="slidenum">
              <a:rPr lang="en-US" smtClean="0"/>
              <a:pPr>
                <a:defRPr/>
              </a:pPr>
              <a:t>11</a:t>
            </a:fld>
            <a:endParaRPr lang="en-US" dirty="0"/>
          </a:p>
        </p:txBody>
      </p:sp>
    </p:spTree>
    <p:extLst>
      <p:ext uri="{BB962C8B-B14F-4D97-AF65-F5344CB8AC3E}">
        <p14:creationId xmlns:p14="http://schemas.microsoft.com/office/powerpoint/2010/main" val="34169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As decision-makers begin add more devices to their fleets, the data they can gather and use from those devices will become invaluable to them, so having tools to capture, extract and manage that data will be important. Making this one of the software-as-a-service technologies that decision-makers will look to in the future.</a:t>
            </a:r>
          </a:p>
          <a:p>
            <a:endParaRPr lang="en-US" dirty="0"/>
          </a:p>
          <a:p>
            <a:r>
              <a:rPr lang="en-US" dirty="0"/>
              <a:t>As more data is captured automatically and use of location is more prevalent, software that can analyze that data as it is being captured will be necessary. Machine learning and predictive analytics will serve warehouse operators in automating more decision making, so front-line workers can focus their attention on execution.</a:t>
            </a:r>
          </a:p>
          <a:p>
            <a:endParaRPr lang="en-US" dirty="0"/>
          </a:p>
          <a:p>
            <a:r>
              <a:rPr lang="en-US" dirty="0"/>
              <a:t>Let’s take a look at some of these technologies for automated data capture. </a:t>
            </a:r>
          </a:p>
        </p:txBody>
      </p:sp>
      <p:sp>
        <p:nvSpPr>
          <p:cNvPr id="4" name="Slide Number Placeholder 3"/>
          <p:cNvSpPr>
            <a:spLocks noGrp="1"/>
          </p:cNvSpPr>
          <p:nvPr>
            <p:ph type="sldNum" sz="quarter" idx="5"/>
          </p:nvPr>
        </p:nvSpPr>
        <p:spPr/>
        <p:txBody>
          <a:bodyPr/>
          <a:lstStyle/>
          <a:p>
            <a:pPr>
              <a:defRPr/>
            </a:pPr>
            <a:fld id="{A311E8DB-6A4C-4C83-82CD-75B2E805777B}" type="slidenum">
              <a:rPr lang="en-US" smtClean="0"/>
              <a:pPr>
                <a:defRPr/>
              </a:pPr>
              <a:t>12</a:t>
            </a:fld>
            <a:endParaRPr lang="en-US" dirty="0"/>
          </a:p>
        </p:txBody>
      </p:sp>
    </p:spTree>
    <p:extLst>
      <p:ext uri="{BB962C8B-B14F-4D97-AF65-F5344CB8AC3E}">
        <p14:creationId xmlns:p14="http://schemas.microsoft.com/office/powerpoint/2010/main" val="2592604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NOTE: These five technologies relate to the outbound operational challenges ranked by respondents as top operational challenges. Talk through how this automated data capture can help to free up labor to concentrate on more customer-centric tasks, yet provide the speed accuracy required to meet the demand of e-commerce.</a:t>
            </a:r>
          </a:p>
          <a:p>
            <a:endParaRPr lang="en-US" dirty="0"/>
          </a:p>
          <a:p>
            <a:r>
              <a:rPr lang="en-US" dirty="0"/>
              <a:t>Move to the next slide to show decision-makers’ implementation plans for these technologies.</a:t>
            </a:r>
          </a:p>
        </p:txBody>
      </p:sp>
      <p:sp>
        <p:nvSpPr>
          <p:cNvPr id="4" name="Slide Number Placeholder 3"/>
          <p:cNvSpPr>
            <a:spLocks noGrp="1"/>
          </p:cNvSpPr>
          <p:nvPr>
            <p:ph type="sldNum" sz="quarter" idx="5"/>
          </p:nvPr>
        </p:nvSpPr>
        <p:spPr/>
        <p:txBody>
          <a:bodyPr/>
          <a:lstStyle/>
          <a:p>
            <a:pPr>
              <a:defRPr/>
            </a:pPr>
            <a:fld id="{A311E8DB-6A4C-4C83-82CD-75B2E805777B}" type="slidenum">
              <a:rPr lang="en-US" smtClean="0"/>
              <a:pPr>
                <a:defRPr/>
              </a:pPr>
              <a:t>13</a:t>
            </a:fld>
            <a:endParaRPr lang="en-US" dirty="0"/>
          </a:p>
        </p:txBody>
      </p:sp>
    </p:spTree>
    <p:extLst>
      <p:ext uri="{BB962C8B-B14F-4D97-AF65-F5344CB8AC3E}">
        <p14:creationId xmlns:p14="http://schemas.microsoft.com/office/powerpoint/2010/main" val="1128455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Respondents indicated plans to implement a variety of sensor-based technologies for automated data capture and real-time, location-aware services. </a:t>
            </a:r>
          </a:p>
          <a:p>
            <a:endParaRPr lang="en-US" dirty="0"/>
          </a:p>
          <a:p>
            <a:r>
              <a:rPr lang="en-US" dirty="0"/>
              <a:t>When planning implementation of these technologies, it is important that the specific challenge that needs to be solved is identified so the right technology can be deployed to solve the problem at hand. </a:t>
            </a:r>
          </a:p>
          <a:p>
            <a:endParaRPr lang="en-US" dirty="0"/>
          </a:p>
          <a:p>
            <a:r>
              <a:rPr lang="en-US" dirty="0"/>
              <a:t>Now, that we’ve set the scene for what is happening and beginning to look at how to address it through technology, let’s take it one more step further and talk about the role of automation and the best way to make that transition. </a:t>
            </a:r>
          </a:p>
        </p:txBody>
      </p:sp>
      <p:sp>
        <p:nvSpPr>
          <p:cNvPr id="4" name="Slide Number Placeholder 3"/>
          <p:cNvSpPr>
            <a:spLocks noGrp="1"/>
          </p:cNvSpPr>
          <p:nvPr>
            <p:ph type="sldNum" sz="quarter" idx="5"/>
          </p:nvPr>
        </p:nvSpPr>
        <p:spPr/>
        <p:txBody>
          <a:bodyPr/>
          <a:lstStyle/>
          <a:p>
            <a:pPr>
              <a:defRPr/>
            </a:pPr>
            <a:fld id="{A311E8DB-6A4C-4C83-82CD-75B2E805777B}" type="slidenum">
              <a:rPr lang="en-US" smtClean="0"/>
              <a:pPr>
                <a:defRPr/>
              </a:pPr>
              <a:t>14</a:t>
            </a:fld>
            <a:endParaRPr lang="en-US" dirty="0"/>
          </a:p>
        </p:txBody>
      </p:sp>
    </p:spTree>
    <p:extLst>
      <p:ext uri="{BB962C8B-B14F-4D97-AF65-F5344CB8AC3E}">
        <p14:creationId xmlns:p14="http://schemas.microsoft.com/office/powerpoint/2010/main" val="1575919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dirty="0"/>
              <a:t>Decision-makers expect to use a variety of devices and form factors, which will help them better optimize the use of mobility. Wearables see increased implementation, while rugged tablets see the most dramatic increase over the next three years. Greater implementation of mobile barcode label printers will bring efficiencies to workflows.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6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dirty="0"/>
              <a:t>As operations deploy automation throughout their facilities and depend on mobile robotics for autonomous material movement, front-line workers will utilize their devices not only for data capture and retrieval, but </a:t>
            </a:r>
            <a:r>
              <a:rPr lang="en-US" sz="1600" b="1" dirty="0">
                <a:solidFill>
                  <a:schemeClr val="accent1"/>
                </a:solidFill>
              </a:rPr>
              <a:t>also to interact and collaborate with mobile robots</a:t>
            </a:r>
            <a:endParaRPr lang="en-US" sz="1600" dirty="0"/>
          </a:p>
          <a:p>
            <a:endParaRPr lang="en-US" dirty="0"/>
          </a:p>
        </p:txBody>
      </p:sp>
      <p:sp>
        <p:nvSpPr>
          <p:cNvPr id="4" name="Slide Number Placeholder 3"/>
          <p:cNvSpPr>
            <a:spLocks noGrp="1"/>
          </p:cNvSpPr>
          <p:nvPr>
            <p:ph type="sldNum" sz="quarter" idx="5"/>
          </p:nvPr>
        </p:nvSpPr>
        <p:spPr/>
        <p:txBody>
          <a:bodyPr/>
          <a:lstStyle/>
          <a:p>
            <a:pPr>
              <a:defRPr/>
            </a:pPr>
            <a:fld id="{A311E8DB-6A4C-4C83-82CD-75B2E805777B}" type="slidenum">
              <a:rPr lang="en-US" smtClean="0"/>
              <a:pPr>
                <a:defRPr/>
              </a:pPr>
              <a:t>15</a:t>
            </a:fld>
            <a:endParaRPr lang="en-US" dirty="0"/>
          </a:p>
        </p:txBody>
      </p:sp>
    </p:spTree>
    <p:extLst>
      <p:ext uri="{BB962C8B-B14F-4D97-AF65-F5344CB8AC3E}">
        <p14:creationId xmlns:p14="http://schemas.microsoft.com/office/powerpoint/2010/main" val="2121095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dirty="0"/>
              <a:t>As warehouse operators reimagine their operations, they are looking for options to use space more efficiently and improve front-line workers’ productivity. Our survey asked associates with experience with autonomous mobile robots about their personal perceptions and experience with autonomous mobile robots. Those </a:t>
            </a:r>
            <a:r>
              <a:rPr lang="en-US" b="0" i="0" dirty="0">
                <a:solidFill>
                  <a:srgbClr val="333D47"/>
                </a:solidFill>
                <a:effectLst/>
                <a:latin typeface="proxima-nova"/>
              </a:rPr>
              <a:t>who work alongside AMRs today confirm they have helped increase productivity and reduce walking/travel time (83%) and reduce errors (73%).</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600" b="0" i="0" dirty="0">
              <a:solidFill>
                <a:srgbClr val="333D47"/>
              </a:solidFill>
              <a:effectLst/>
              <a:latin typeface="proxima-nov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b="0" i="0" dirty="0">
                <a:solidFill>
                  <a:srgbClr val="333D47"/>
                </a:solidFill>
                <a:effectLst/>
                <a:latin typeface="proxima-nova"/>
              </a:rPr>
              <a:t>Overall, the majority of associates, whether they worked with AMRs or not,  agree AMRs would make warehouse jobs less stressful for them and their colleagues and say walking fewer miles would make their job more enjoyable, even if they had to pick more items.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600" b="0" i="0" dirty="0">
              <a:solidFill>
                <a:srgbClr val="333D47"/>
              </a:solidFill>
              <a:effectLst/>
              <a:latin typeface="proxima-nov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b="0" i="0" dirty="0">
                <a:solidFill>
                  <a:srgbClr val="333D47"/>
                </a:solidFill>
                <a:effectLst/>
                <a:latin typeface="proxima-nova"/>
              </a:rPr>
              <a:t>It is encouraging to see both perspectives—with such high agreement on the value automation can provide. </a:t>
            </a:r>
            <a:endParaRPr lang="en-US" sz="1600" dirty="0"/>
          </a:p>
        </p:txBody>
      </p:sp>
      <p:sp>
        <p:nvSpPr>
          <p:cNvPr id="4" name="Slide Number Placeholder 3"/>
          <p:cNvSpPr>
            <a:spLocks noGrp="1"/>
          </p:cNvSpPr>
          <p:nvPr>
            <p:ph type="sldNum" sz="quarter" idx="5"/>
          </p:nvPr>
        </p:nvSpPr>
        <p:spPr/>
        <p:txBody>
          <a:bodyPr/>
          <a:lstStyle/>
          <a:p>
            <a:pPr>
              <a:defRPr/>
            </a:pPr>
            <a:fld id="{A311E8DB-6A4C-4C83-82CD-75B2E805777B}" type="slidenum">
              <a:rPr lang="en-US" smtClean="0"/>
              <a:pPr>
                <a:defRPr/>
              </a:pPr>
              <a:t>16</a:t>
            </a:fld>
            <a:endParaRPr lang="en-US" dirty="0"/>
          </a:p>
        </p:txBody>
      </p:sp>
    </p:spTree>
    <p:extLst>
      <p:ext uri="{BB962C8B-B14F-4D97-AF65-F5344CB8AC3E}">
        <p14:creationId xmlns:p14="http://schemas.microsoft.com/office/powerpoint/2010/main" val="10051064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dirty="0"/>
              <a:t>As operators grapple with challenges around order fulfillment processing time, picking efficiency, order accuracy and outbound shipping operations, they are also gravitating to automation solutions that will directly address these challenges. For example, when workers can utilize autonomous mobile robots (AMRs) to help guide what and where to pick—as well as save time transporting goods to, from and between pick zones—they can increase their productivity and accuracy.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6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dirty="0"/>
              <a:t>AMRs that work collaboratively in the aisles with workers are used by a higher percentage of decision-makers and will be within five years.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6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dirty="0"/>
              <a:t>Today, </a:t>
            </a:r>
            <a:r>
              <a:rPr lang="en-US" b="0" i="0" dirty="0">
                <a:solidFill>
                  <a:srgbClr val="333D47"/>
                </a:solidFill>
                <a:effectLst/>
                <a:latin typeface="proxima-nova"/>
              </a:rPr>
              <a:t>27% of warehouse operators have already deployed some form of autonomous mobile robots (AMR) today. Within five years, that number is expected to grow to 90%. </a:t>
            </a:r>
            <a:endParaRPr lang="en-US" sz="1600" dirty="0"/>
          </a:p>
          <a:p>
            <a:endParaRPr lang="en-US" dirty="0"/>
          </a:p>
        </p:txBody>
      </p:sp>
      <p:sp>
        <p:nvSpPr>
          <p:cNvPr id="4" name="Slide Number Placeholder 3"/>
          <p:cNvSpPr>
            <a:spLocks noGrp="1"/>
          </p:cNvSpPr>
          <p:nvPr>
            <p:ph type="sldNum" sz="quarter" idx="5"/>
          </p:nvPr>
        </p:nvSpPr>
        <p:spPr/>
        <p:txBody>
          <a:bodyPr/>
          <a:lstStyle/>
          <a:p>
            <a:pPr>
              <a:defRPr/>
            </a:pPr>
            <a:fld id="{A311E8DB-6A4C-4C83-82CD-75B2E805777B}" type="slidenum">
              <a:rPr lang="en-US" smtClean="0"/>
              <a:pPr>
                <a:defRPr/>
              </a:pPr>
              <a:t>17</a:t>
            </a:fld>
            <a:endParaRPr lang="en-US" dirty="0"/>
          </a:p>
        </p:txBody>
      </p:sp>
    </p:spTree>
    <p:extLst>
      <p:ext uri="{BB962C8B-B14F-4D97-AF65-F5344CB8AC3E}">
        <p14:creationId xmlns:p14="http://schemas.microsoft.com/office/powerpoint/2010/main" val="193527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a:t>A few of the regional perspectives include:</a:t>
            </a:r>
          </a:p>
          <a:p>
            <a:endParaRPr lang="en-US" b="1" dirty="0"/>
          </a:p>
          <a:p>
            <a:pPr marL="285750" indent="-285750">
              <a:buFont typeface="Arial" panose="020B0604020202020204" pitchFamily="34" charset="0"/>
              <a:buChar char="•"/>
            </a:pPr>
            <a:r>
              <a:rPr lang="en-US" b="1" dirty="0"/>
              <a:t>For North America, </a:t>
            </a:r>
            <a:r>
              <a:rPr lang="en-US" b="0" dirty="0"/>
              <a:t>decision-makers have recognized the pandemic as a catalyst for change with a higher percentage of respondents saying that it prompted them to modernize and evolve their operations mor quickly. As a modernization effort, 81% of decision-makers plan to implement person-to-goods AMRs to collaborate and guide workers in order-picking workflows. This will hopefully help to fill labor gaps as they try to fill open positions that almost six in 10 say are open for too long.</a:t>
            </a:r>
          </a:p>
          <a:p>
            <a:pPr marL="285750" indent="-285750">
              <a:buFont typeface="Arial" panose="020B0604020202020204" pitchFamily="34" charset="0"/>
              <a:buChar char="•"/>
            </a:pPr>
            <a:r>
              <a:rPr lang="en-US" b="1" dirty="0"/>
              <a:t>In Europe, </a:t>
            </a:r>
            <a:r>
              <a:rPr lang="en-US" b="0" dirty="0"/>
              <a:t>technology matters to associates. Eighty-five percent of associates said they would prefer to work for an employer with modern devices. The good news is, the majority of employers plan to use mobility in their operations and almost half will additionally deploy sensor technology for more real-time visibility as well as a competitive advantage.</a:t>
            </a:r>
          </a:p>
        </p:txBody>
      </p:sp>
      <p:sp>
        <p:nvSpPr>
          <p:cNvPr id="4" name="Slide Number Placeholder 3"/>
          <p:cNvSpPr>
            <a:spLocks noGrp="1"/>
          </p:cNvSpPr>
          <p:nvPr>
            <p:ph type="sldNum" sz="quarter" idx="5"/>
          </p:nvPr>
        </p:nvSpPr>
        <p:spPr/>
        <p:txBody>
          <a:bodyPr/>
          <a:lstStyle/>
          <a:p>
            <a:pPr>
              <a:defRPr/>
            </a:pPr>
            <a:fld id="{A311E8DB-6A4C-4C83-82CD-75B2E805777B}" type="slidenum">
              <a:rPr lang="en-US" smtClean="0"/>
              <a:pPr>
                <a:defRPr/>
              </a:pPr>
              <a:t>18</a:t>
            </a:fld>
            <a:endParaRPr lang="en-US" dirty="0"/>
          </a:p>
        </p:txBody>
      </p:sp>
    </p:spTree>
    <p:extLst>
      <p:ext uri="{BB962C8B-B14F-4D97-AF65-F5344CB8AC3E}">
        <p14:creationId xmlns:p14="http://schemas.microsoft.com/office/powerpoint/2010/main" val="2888218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a:t>As for Latin America, </a:t>
            </a:r>
            <a:r>
              <a:rPr lang="en-US" b="0" dirty="0"/>
              <a:t>we see growth in the number and size of warehouse facilities over the next five years. As talked about earlier in the report, this gives decision-makers the opportunity to connect innovation as they are building out their new facilities. This in turn provide a competitive advantage as they begin to staff these new facilities. As 96% of associates believe implementing warehouse technologies such as robotics and devices will help attract and retain workers, this percentage is the highest of any region. To speak to device usage today, a higher percentage of LATAM decision-makers indicated use of wearable computers and peripherals and will continue in implementation in the next five years.</a:t>
            </a:r>
          </a:p>
          <a:p>
            <a:endParaRPr lang="en-US" b="0" dirty="0"/>
          </a:p>
          <a:p>
            <a:r>
              <a:rPr lang="en-US" b="0" dirty="0"/>
              <a:t>In the </a:t>
            </a:r>
            <a:r>
              <a:rPr lang="en-US" b="1" dirty="0"/>
              <a:t>Asia-Pacific (APAC) region, </a:t>
            </a:r>
            <a:r>
              <a:rPr lang="en-US" b="0" dirty="0"/>
              <a:t>decision-makers see the value of technology such as fixed industrial scanning and machine vision for automated data capture, but to-date only one-quarter have implemented these technologies. The good news is that within five years, 95% of APAC decision-makers say they will implement fixed industrial scanning and 92% are planning to implement machine vision systems. Higher order volumes are challenging associates and predicting inventory availability and confirming accuracy are most challenging to decision-makers. For both associates and decision-makers alike, the implementation of these systems will be beneficial to help speed up workflows and increase accuracy. </a:t>
            </a:r>
          </a:p>
          <a:p>
            <a:pPr marL="285750" indent="-285750">
              <a:buFont typeface="Arial" panose="020B0604020202020204" pitchFamily="34" charset="0"/>
              <a:buChar char="•"/>
            </a:pPr>
            <a:endParaRPr lang="en-US" b="0" dirty="0"/>
          </a:p>
          <a:p>
            <a:endParaRPr lang="en-US" b="0" dirty="0"/>
          </a:p>
          <a:p>
            <a:endParaRPr lang="en-US" dirty="0"/>
          </a:p>
        </p:txBody>
      </p:sp>
      <p:sp>
        <p:nvSpPr>
          <p:cNvPr id="4" name="Slide Number Placeholder 3"/>
          <p:cNvSpPr>
            <a:spLocks noGrp="1"/>
          </p:cNvSpPr>
          <p:nvPr>
            <p:ph type="sldNum" sz="quarter" idx="5"/>
          </p:nvPr>
        </p:nvSpPr>
        <p:spPr/>
        <p:txBody>
          <a:bodyPr/>
          <a:lstStyle/>
          <a:p>
            <a:pPr>
              <a:defRPr/>
            </a:pPr>
            <a:fld id="{A311E8DB-6A4C-4C83-82CD-75B2E805777B}" type="slidenum">
              <a:rPr lang="en-US" smtClean="0"/>
              <a:pPr>
                <a:defRPr/>
              </a:pPr>
              <a:t>19</a:t>
            </a:fld>
            <a:endParaRPr lang="en-US" dirty="0"/>
          </a:p>
        </p:txBody>
      </p:sp>
    </p:spTree>
    <p:extLst>
      <p:ext uri="{BB962C8B-B14F-4D97-AF65-F5344CB8AC3E}">
        <p14:creationId xmlns:p14="http://schemas.microsoft.com/office/powerpoint/2010/main" val="3507074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dirty="0">
                <a:solidFill>
                  <a:schemeClr val="bg1"/>
                </a:solidFill>
              </a:rPr>
              <a:t>Zebra Technologies commissioned a global research study among decision-makers and associates to analyze the latest trends and technologies transforming warehouse operations. The study includes over 1,500 respondents across organizations within manufacturing, retail, transportation, logistics and wholesale distribution. Azure Knowledge Corporation administered the online survey in January – February 2022.</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600" dirty="0">
              <a:solidFill>
                <a:schemeClr val="bg1"/>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dirty="0">
                <a:solidFill>
                  <a:schemeClr val="bg1"/>
                </a:solidFill>
              </a:rPr>
              <a:t>Today, we are going to look at some of the major trends that emerged from the study. I’ll break it down into four sections:</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600" dirty="0">
                <a:solidFill>
                  <a:schemeClr val="bg1"/>
                </a:solidFill>
              </a:rPr>
              <a:t>Overall warehousing trends as a result of recent global disruptions</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600" dirty="0">
                <a:solidFill>
                  <a:schemeClr val="bg1"/>
                </a:solidFill>
              </a:rPr>
              <a:t>The impact of increased e-commerce activity</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600" dirty="0">
                <a:solidFill>
                  <a:schemeClr val="bg1"/>
                </a:solidFill>
              </a:rPr>
              <a:t>Modernization today and tomorrow and the implementation trends and attitudes towards technology and automation</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600" dirty="0">
                <a:solidFill>
                  <a:schemeClr val="bg1"/>
                </a:solidFill>
              </a:rPr>
              <a:t>And finally, regional perspectives and wrapping up with some key takeaways</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600" dirty="0">
              <a:solidFill>
                <a:schemeClr val="bg1"/>
              </a:solidFill>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600" dirty="0">
                <a:solidFill>
                  <a:schemeClr val="bg1"/>
                </a:solidFill>
              </a:rPr>
              <a:t>Let’s get started…</a:t>
            </a:r>
          </a:p>
          <a:p>
            <a:endParaRPr lang="en-US" dirty="0"/>
          </a:p>
        </p:txBody>
      </p:sp>
      <p:sp>
        <p:nvSpPr>
          <p:cNvPr id="4" name="Slide Number Placeholder 3"/>
          <p:cNvSpPr>
            <a:spLocks noGrp="1"/>
          </p:cNvSpPr>
          <p:nvPr>
            <p:ph type="sldNum" sz="quarter" idx="5"/>
          </p:nvPr>
        </p:nvSpPr>
        <p:spPr/>
        <p:txBody>
          <a:bodyPr/>
          <a:lstStyle/>
          <a:p>
            <a:pPr>
              <a:defRPr/>
            </a:pPr>
            <a:fld id="{A311E8DB-6A4C-4C83-82CD-75B2E805777B}" type="slidenum">
              <a:rPr lang="en-US" smtClean="0"/>
              <a:pPr>
                <a:defRPr/>
              </a:pPr>
              <a:t>2</a:t>
            </a:fld>
            <a:endParaRPr lang="en-US" dirty="0"/>
          </a:p>
        </p:txBody>
      </p:sp>
    </p:spTree>
    <p:extLst>
      <p:ext uri="{BB962C8B-B14F-4D97-AF65-F5344CB8AC3E}">
        <p14:creationId xmlns:p14="http://schemas.microsoft.com/office/powerpoint/2010/main" val="36505949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Summarize the on-screen bullets</a:t>
            </a:r>
          </a:p>
        </p:txBody>
      </p:sp>
      <p:sp>
        <p:nvSpPr>
          <p:cNvPr id="4" name="Slide Number Placeholder 3"/>
          <p:cNvSpPr>
            <a:spLocks noGrp="1"/>
          </p:cNvSpPr>
          <p:nvPr>
            <p:ph type="sldNum" sz="quarter" idx="5"/>
          </p:nvPr>
        </p:nvSpPr>
        <p:spPr/>
        <p:txBody>
          <a:bodyPr/>
          <a:lstStyle/>
          <a:p>
            <a:pPr>
              <a:defRPr/>
            </a:pPr>
            <a:fld id="{A311E8DB-6A4C-4C83-82CD-75B2E805777B}" type="slidenum">
              <a:rPr lang="en-US" smtClean="0"/>
              <a:pPr>
                <a:defRPr/>
              </a:pPr>
              <a:t>20</a:t>
            </a:fld>
            <a:endParaRPr lang="en-US" dirty="0"/>
          </a:p>
        </p:txBody>
      </p:sp>
    </p:spTree>
    <p:extLst>
      <p:ext uri="{BB962C8B-B14F-4D97-AF65-F5344CB8AC3E}">
        <p14:creationId xmlns:p14="http://schemas.microsoft.com/office/powerpoint/2010/main" val="21569329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Summarize the on-screen bullets</a:t>
            </a:r>
          </a:p>
          <a:p>
            <a:endParaRPr lang="en-US" dirty="0"/>
          </a:p>
        </p:txBody>
      </p:sp>
      <p:sp>
        <p:nvSpPr>
          <p:cNvPr id="4" name="Slide Number Placeholder 3"/>
          <p:cNvSpPr>
            <a:spLocks noGrp="1"/>
          </p:cNvSpPr>
          <p:nvPr>
            <p:ph type="sldNum" sz="quarter" idx="5"/>
          </p:nvPr>
        </p:nvSpPr>
        <p:spPr/>
        <p:txBody>
          <a:bodyPr/>
          <a:lstStyle/>
          <a:p>
            <a:pPr>
              <a:defRPr/>
            </a:pPr>
            <a:fld id="{A311E8DB-6A4C-4C83-82CD-75B2E805777B}" type="slidenum">
              <a:rPr lang="en-US" smtClean="0"/>
              <a:pPr>
                <a:defRPr/>
              </a:pPr>
              <a:t>21</a:t>
            </a:fld>
            <a:endParaRPr lang="en-US" dirty="0"/>
          </a:p>
        </p:txBody>
      </p:sp>
    </p:spTree>
    <p:extLst>
      <p:ext uri="{BB962C8B-B14F-4D97-AF65-F5344CB8AC3E}">
        <p14:creationId xmlns:p14="http://schemas.microsoft.com/office/powerpoint/2010/main" val="26766058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Reducing unnecessary tasks performed by front-line workers is a priority </a:t>
            </a:r>
            <a:r>
              <a:rPr lang="en-US" dirty="0"/>
              <a:t>for decision-makers and workers themselves. Both are concerned they will not meet their business objectives unless more technology investments are made to improve operations.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In the next five years, focusing on augmenting workers with devices will continue to be a priority for decisions, but also the data shows automation solutions that workers can collaborate with will make an appearance in warehouse operations to help ease workloads. More decision makers will opt for adding partial automation where they will need little to  no worker interaction and some will even move towards full facility automation. Within five years, only 5% will continue to use paper-based or fixed workstations.</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The use of real-time visibility and more automated data capture along with an augmented workforce will be embraced by almost six in 10 decision makers. This will allow for more automated decision-making and for a smaller percentage, it can mean constant predicting and adapting of their operations in real time.</a:t>
            </a:r>
          </a:p>
          <a:p>
            <a:endParaRPr lang="en-US" dirty="0"/>
          </a:p>
        </p:txBody>
      </p:sp>
      <p:sp>
        <p:nvSpPr>
          <p:cNvPr id="4" name="Slide Number Placeholder 3"/>
          <p:cNvSpPr>
            <a:spLocks noGrp="1"/>
          </p:cNvSpPr>
          <p:nvPr>
            <p:ph type="sldNum" sz="quarter" idx="5"/>
          </p:nvPr>
        </p:nvSpPr>
        <p:spPr/>
        <p:txBody>
          <a:bodyPr/>
          <a:lstStyle/>
          <a:p>
            <a:pPr>
              <a:defRPr/>
            </a:pPr>
            <a:fld id="{A311E8DB-6A4C-4C83-82CD-75B2E805777B}" type="slidenum">
              <a:rPr lang="en-US" smtClean="0"/>
              <a:pPr>
                <a:defRPr/>
              </a:pPr>
              <a:t>22</a:t>
            </a:fld>
            <a:endParaRPr lang="en-US" dirty="0"/>
          </a:p>
        </p:txBody>
      </p:sp>
    </p:spTree>
    <p:extLst>
      <p:ext uri="{BB962C8B-B14F-4D97-AF65-F5344CB8AC3E}">
        <p14:creationId xmlns:p14="http://schemas.microsoft.com/office/powerpoint/2010/main" val="9890927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311E8DB-6A4C-4C83-82CD-75B2E805777B}" type="slidenum">
              <a:rPr lang="en-US" smtClean="0"/>
              <a:pPr>
                <a:defRPr/>
              </a:pPr>
              <a:t>23</a:t>
            </a:fld>
            <a:endParaRPr lang="en-US" dirty="0"/>
          </a:p>
        </p:txBody>
      </p:sp>
    </p:spTree>
    <p:extLst>
      <p:ext uri="{BB962C8B-B14F-4D97-AF65-F5344CB8AC3E}">
        <p14:creationId xmlns:p14="http://schemas.microsoft.com/office/powerpoint/2010/main" val="3375587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In this study, one of our objectives was to look at how a major disruption could impact an industry like warehousing. We know that disruption can take place at any time due to natural disasters, geopolitical tensions, cyberattacks, labor strikes, pandemics and more. With the global nature of the pandemic, it was a common experience amongst all our survey participants. </a:t>
            </a:r>
          </a:p>
          <a:p>
            <a:endParaRPr lang="en-US" dirty="0"/>
          </a:p>
          <a:p>
            <a:r>
              <a:rPr lang="en-US" dirty="0"/>
              <a:t>As supply chains become more complex, the more reliance there is amongst supply chain partners, the more collaboration and visibility is needed and the more each node of the supply needs to do their part to support the global effort.</a:t>
            </a:r>
          </a:p>
          <a:p>
            <a:endParaRPr lang="en-US" dirty="0"/>
          </a:p>
          <a:p>
            <a:endParaRPr lang="en-US" dirty="0"/>
          </a:p>
          <a:p>
            <a:r>
              <a:rPr lang="en-US" dirty="0"/>
              <a:t>A few examples of that illustrate this include:</a:t>
            </a:r>
          </a:p>
          <a:p>
            <a:pPr marL="285750" indent="-285750">
              <a:buFont typeface="Arial" panose="020B0604020202020204" pitchFamily="34" charset="0"/>
              <a:buChar char="•"/>
            </a:pPr>
            <a:r>
              <a:rPr lang="en-US" dirty="0"/>
              <a:t>Decision-makers plans to utilize third-part logistics services. At the rate operators need to get up to speed, use of these services that are equipped to execute specific operations will be the alternative for some operators.</a:t>
            </a:r>
          </a:p>
          <a:p>
            <a:pPr marL="285750" indent="-285750">
              <a:buFont typeface="Arial" panose="020B0604020202020204" pitchFamily="34" charset="0"/>
              <a:buChar char="•"/>
            </a:pPr>
            <a:r>
              <a:rPr lang="en-US" dirty="0"/>
              <a:t>Retailers show a greater dependence on their manufacturing partners to ship to customers.</a:t>
            </a:r>
          </a:p>
          <a:p>
            <a:pPr marL="285750" indent="-285750">
              <a:buFont typeface="Arial" panose="020B0604020202020204" pitchFamily="34" charset="0"/>
              <a:buChar char="•"/>
            </a:pPr>
            <a:r>
              <a:rPr lang="en-US" dirty="0"/>
              <a:t>Currently, about one-third of respondents are investing in increased visibility ACROSS the supply chain, however in the next 1-3 years more than half of the respondents said this is something they plan to do.</a:t>
            </a:r>
          </a:p>
          <a:p>
            <a:pPr marL="285750" indent="-285750">
              <a:buFont typeface="Arial" panose="020B0604020202020204" pitchFamily="34" charset="0"/>
              <a:buChar char="•"/>
            </a:pPr>
            <a:endParaRPr lang="en-US" dirty="0"/>
          </a:p>
          <a:p>
            <a:pPr marL="0" indent="0">
              <a:buFont typeface="Arial" panose="020B0604020202020204" pitchFamily="34" charset="0"/>
              <a:buNone/>
            </a:pPr>
            <a:endParaRPr lang="en-US" dirty="0"/>
          </a:p>
          <a:p>
            <a:pPr marL="285750" indent="-2857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A311E8DB-6A4C-4C83-82CD-75B2E805777B}" type="slidenum">
              <a:rPr lang="en-US" smtClean="0"/>
              <a:pPr>
                <a:defRPr/>
              </a:pPr>
              <a:t>3</a:t>
            </a:fld>
            <a:endParaRPr lang="en-US" dirty="0"/>
          </a:p>
        </p:txBody>
      </p:sp>
    </p:spTree>
    <p:extLst>
      <p:ext uri="{BB962C8B-B14F-4D97-AF65-F5344CB8AC3E}">
        <p14:creationId xmlns:p14="http://schemas.microsoft.com/office/powerpoint/2010/main" val="1778182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disruption was the perfect storm of several challenges that were probably left unaddressed and when combined under pressure, the result likely opened the eyes of  many operators. </a:t>
            </a:r>
          </a:p>
          <a:p>
            <a:endParaRPr lang="en-US" dirty="0"/>
          </a:p>
          <a:p>
            <a:r>
              <a:rPr lang="en-US" dirty="0"/>
              <a:t>Let’s see what they need to address…</a:t>
            </a:r>
          </a:p>
        </p:txBody>
      </p:sp>
      <p:sp>
        <p:nvSpPr>
          <p:cNvPr id="4" name="Slide Number Placeholder 3"/>
          <p:cNvSpPr>
            <a:spLocks noGrp="1"/>
          </p:cNvSpPr>
          <p:nvPr>
            <p:ph type="sldNum" sz="quarter" idx="5"/>
          </p:nvPr>
        </p:nvSpPr>
        <p:spPr/>
        <p:txBody>
          <a:bodyPr/>
          <a:lstStyle/>
          <a:p>
            <a:pPr>
              <a:defRPr/>
            </a:pPr>
            <a:fld id="{A311E8DB-6A4C-4C83-82CD-75B2E805777B}" type="slidenum">
              <a:rPr lang="en-US" smtClean="0"/>
              <a:pPr>
                <a:defRPr/>
              </a:pPr>
              <a:t>4</a:t>
            </a:fld>
            <a:endParaRPr lang="en-US" dirty="0"/>
          </a:p>
        </p:txBody>
      </p:sp>
    </p:spTree>
    <p:extLst>
      <p:ext uri="{BB962C8B-B14F-4D97-AF65-F5344CB8AC3E}">
        <p14:creationId xmlns:p14="http://schemas.microsoft.com/office/powerpoint/2010/main" val="3983134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help meet demands, decision-makers are turning to supply chain partners in the 3PL sector. Three-quarters of decision-makers say they’ll add third-party logistics (3PL) services or operations to support increased e-commerce activity within the next three years. In 2019, only 60% of respondents planned to implement this strategy to support their organization’s warehouse operations over a three-year period. </a:t>
            </a:r>
          </a:p>
          <a:p>
            <a:endParaRPr lang="en-US" dirty="0"/>
          </a:p>
          <a:p>
            <a:r>
              <a:rPr lang="en-US" dirty="0"/>
              <a:t>Decision-makers realize they need people to meet new customer demands. Despite the shrinking labor pool and availability of new automation solutions, 86% of decisions-makers plan to expand their workforce in the next three years to support their increased focus on e-commerce. In 2019, 73% of decision-makers expected to add headcount as part of their implementation plans. </a:t>
            </a:r>
          </a:p>
        </p:txBody>
      </p:sp>
      <p:sp>
        <p:nvSpPr>
          <p:cNvPr id="4" name="Slide Number Placeholder 3"/>
          <p:cNvSpPr>
            <a:spLocks noGrp="1"/>
          </p:cNvSpPr>
          <p:nvPr>
            <p:ph type="sldNum" sz="quarter" idx="5"/>
          </p:nvPr>
        </p:nvSpPr>
        <p:spPr/>
        <p:txBody>
          <a:bodyPr/>
          <a:lstStyle/>
          <a:p>
            <a:pPr>
              <a:defRPr/>
            </a:pPr>
            <a:fld id="{A311E8DB-6A4C-4C83-82CD-75B2E805777B}" type="slidenum">
              <a:rPr lang="en-US" smtClean="0"/>
              <a:pPr>
                <a:defRPr/>
              </a:pPr>
              <a:t>5</a:t>
            </a:fld>
            <a:endParaRPr lang="en-US" dirty="0"/>
          </a:p>
        </p:txBody>
      </p:sp>
    </p:spTree>
    <p:extLst>
      <p:ext uri="{BB962C8B-B14F-4D97-AF65-F5344CB8AC3E}">
        <p14:creationId xmlns:p14="http://schemas.microsoft.com/office/powerpoint/2010/main" val="3212545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root of many of these challenges, labor is an area many admit needs addressing:</a:t>
            </a:r>
          </a:p>
          <a:p>
            <a:pPr marL="285750" indent="-285750">
              <a:buFont typeface="Arial" panose="020B0604020202020204" pitchFamily="34" charset="0"/>
              <a:buChar char="•"/>
            </a:pPr>
            <a:r>
              <a:rPr lang="en-US" dirty="0"/>
              <a:t>Fining labor is a challenge, but we know from our associate perspectives that technology is a competitive advantage.</a:t>
            </a:r>
          </a:p>
          <a:p>
            <a:pPr marL="285750" indent="-285750">
              <a:buFont typeface="Arial" panose="020B0604020202020204" pitchFamily="34" charset="0"/>
              <a:buChar char="•"/>
            </a:pPr>
            <a:r>
              <a:rPr lang="en-US" dirty="0"/>
              <a:t>Once, labor is retained, it is almost 5 weeks to get them to full productivity. </a:t>
            </a:r>
          </a:p>
          <a:p>
            <a:pPr marL="285750" indent="-285750">
              <a:buFont typeface="Arial" panose="020B0604020202020204" pitchFamily="34" charset="0"/>
              <a:buChar char="•"/>
            </a:pPr>
            <a:r>
              <a:rPr lang="en-US" dirty="0"/>
              <a:t>While labor is at a premium, they must make the most of the staff they have.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A311E8DB-6A4C-4C83-82CD-75B2E805777B}" type="slidenum">
              <a:rPr lang="en-US" smtClean="0"/>
              <a:pPr>
                <a:defRPr/>
              </a:pPr>
              <a:t>6</a:t>
            </a:fld>
            <a:endParaRPr lang="en-US" dirty="0"/>
          </a:p>
        </p:txBody>
      </p:sp>
    </p:spTree>
    <p:extLst>
      <p:ext uri="{BB962C8B-B14F-4D97-AF65-F5344CB8AC3E}">
        <p14:creationId xmlns:p14="http://schemas.microsoft.com/office/powerpoint/2010/main" val="2099870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Another objective for the survey was to look at the changes in labor and the expectations and decisions incumbent on warehouse decision-makers today. We’ve all followed the headlines around the challenges many regions throughout the world are having finding, training and retaining labor.  For the first time, we’ve included the voice of the associate in our survey. </a:t>
            </a:r>
          </a:p>
          <a:p>
            <a:endParaRPr lang="en-US" dirty="0"/>
          </a:p>
          <a:p>
            <a:r>
              <a:rPr lang="en-US" dirty="0"/>
              <a:t>Associates have expectations around technology, that may help shed some light on how to be competitive during times of labor challenges.</a:t>
            </a:r>
          </a:p>
          <a:p>
            <a:endParaRPr lang="en-US" dirty="0"/>
          </a:p>
          <a:p>
            <a:r>
              <a:rPr lang="en-US" dirty="0"/>
              <a:t>In the face of labor challenges, decision-makers still need to keep operations running. Of those decision-makers currently using or planning to use automation within the short term ranked offsetting recruitment challenges among the top three drivers for implementing it.</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A311E8DB-6A4C-4C83-82CD-75B2E805777B}" type="slidenum">
              <a:rPr lang="en-US" smtClean="0"/>
              <a:pPr>
                <a:defRPr/>
              </a:pPr>
              <a:t>7</a:t>
            </a:fld>
            <a:endParaRPr lang="en-US" dirty="0"/>
          </a:p>
        </p:txBody>
      </p:sp>
    </p:spTree>
    <p:extLst>
      <p:ext uri="{BB962C8B-B14F-4D97-AF65-F5344CB8AC3E}">
        <p14:creationId xmlns:p14="http://schemas.microsoft.com/office/powerpoint/2010/main" val="1273656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good news is, many employers recognized how important their labor was to them and made positive workplace changes. This finding actually surprised us. With headlines dominating the news about short-staffed warehouse and fulfillment centers, we thought the impact would be negative, but 82% of associates say they were impacted positively. In fact, when we dove deeper, while increased wages and bonuses were a factor, we found that non-monetary improvements were recognized by a higher percentage of respondents.</a:t>
            </a:r>
          </a:p>
          <a:p>
            <a:endParaRPr lang="en-US" dirty="0"/>
          </a:p>
          <a:p>
            <a:r>
              <a:rPr lang="en-US" dirty="0"/>
              <a:t>To pull this all together, let’s look at what decision-makers desired outcomes are to support their commitment to their associates… (click to go to next slide)</a:t>
            </a:r>
          </a:p>
        </p:txBody>
      </p:sp>
      <p:sp>
        <p:nvSpPr>
          <p:cNvPr id="4" name="Slide Number Placeholder 3"/>
          <p:cNvSpPr>
            <a:spLocks noGrp="1"/>
          </p:cNvSpPr>
          <p:nvPr>
            <p:ph type="sldNum" sz="quarter" idx="5"/>
          </p:nvPr>
        </p:nvSpPr>
        <p:spPr/>
        <p:txBody>
          <a:bodyPr/>
          <a:lstStyle/>
          <a:p>
            <a:pPr>
              <a:defRPr/>
            </a:pPr>
            <a:fld id="{A311E8DB-6A4C-4C83-82CD-75B2E805777B}" type="slidenum">
              <a:rPr lang="en-US" smtClean="0"/>
              <a:pPr>
                <a:defRPr/>
              </a:pPr>
              <a:t>8</a:t>
            </a:fld>
            <a:endParaRPr lang="en-US" dirty="0"/>
          </a:p>
        </p:txBody>
      </p:sp>
    </p:spTree>
    <p:extLst>
      <p:ext uri="{BB962C8B-B14F-4D97-AF65-F5344CB8AC3E}">
        <p14:creationId xmlns:p14="http://schemas.microsoft.com/office/powerpoint/2010/main" val="1255774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did all of these disruptions prompt for warehouse decision-makers?</a:t>
            </a:r>
          </a:p>
          <a:p>
            <a:endParaRPr lang="en-US" dirty="0"/>
          </a:p>
          <a:p>
            <a:pPr marL="285750" indent="-285750">
              <a:buFont typeface="Arial" panose="020B0604020202020204" pitchFamily="34" charset="0"/>
              <a:buChar char="•"/>
            </a:pPr>
            <a:r>
              <a:rPr lang="en-US" dirty="0"/>
              <a:t>The pandemic indeed was a driver for faster modernization according to 80% of respondents.</a:t>
            </a:r>
          </a:p>
          <a:p>
            <a:pPr marL="285750" indent="-285750">
              <a:buFont typeface="Arial" panose="020B0604020202020204" pitchFamily="34" charset="0"/>
              <a:buChar char="•"/>
            </a:pPr>
            <a:r>
              <a:rPr lang="en-US" dirty="0"/>
              <a:t>87% plan to accelerate timelines of modernization projects.</a:t>
            </a:r>
          </a:p>
          <a:p>
            <a:pPr marL="285750" indent="-285750">
              <a:buFont typeface="Arial" panose="020B0604020202020204" pitchFamily="34" charset="0"/>
              <a:buChar char="•"/>
            </a:pPr>
            <a:r>
              <a:rPr lang="en-US" dirty="0"/>
              <a:t>Within a year, 61% plan to implement some form of real-time inventory tracking.</a:t>
            </a:r>
          </a:p>
          <a:p>
            <a:pPr marL="285750" indent="-285750">
              <a:buFont typeface="Arial" panose="020B0604020202020204" pitchFamily="34" charset="0"/>
              <a:buChar char="•"/>
            </a:pPr>
            <a:r>
              <a:rPr lang="en-US" dirty="0"/>
              <a:t>And almost 90% see that new technology is needed to be competitive in today’s on-demand economy. </a:t>
            </a:r>
          </a:p>
          <a:p>
            <a:pPr marL="285750" indent="-285750">
              <a:buFont typeface="Arial" panose="020B0604020202020204" pitchFamily="34" charset="0"/>
              <a:buChar char="•"/>
            </a:pPr>
            <a:endParaRPr lang="en-US" dirty="0"/>
          </a:p>
          <a:p>
            <a:pPr marL="0" indent="0">
              <a:buFont typeface="Arial" panose="020B0604020202020204" pitchFamily="34" charset="0"/>
              <a:buNone/>
            </a:pPr>
            <a:r>
              <a:rPr lang="en-US" dirty="0"/>
              <a:t>Let’s look more closely at some of the drivers…</a:t>
            </a:r>
          </a:p>
        </p:txBody>
      </p:sp>
      <p:sp>
        <p:nvSpPr>
          <p:cNvPr id="4" name="Slide Number Placeholder 3"/>
          <p:cNvSpPr>
            <a:spLocks noGrp="1"/>
          </p:cNvSpPr>
          <p:nvPr>
            <p:ph type="sldNum" sz="quarter" idx="5"/>
          </p:nvPr>
        </p:nvSpPr>
        <p:spPr/>
        <p:txBody>
          <a:bodyPr/>
          <a:lstStyle/>
          <a:p>
            <a:pPr>
              <a:defRPr/>
            </a:pPr>
            <a:fld id="{A311E8DB-6A4C-4C83-82CD-75B2E805777B}" type="slidenum">
              <a:rPr lang="en-US" smtClean="0"/>
              <a:pPr>
                <a:defRPr/>
              </a:pPr>
              <a:t>9</a:t>
            </a:fld>
            <a:endParaRPr lang="en-US" dirty="0"/>
          </a:p>
        </p:txBody>
      </p:sp>
    </p:spTree>
    <p:extLst>
      <p:ext uri="{BB962C8B-B14F-4D97-AF65-F5344CB8AC3E}">
        <p14:creationId xmlns:p14="http://schemas.microsoft.com/office/powerpoint/2010/main" val="29027494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1 Black">
    <p:bg>
      <p:bgRef idx="1001">
        <a:schemeClr val="bg1"/>
      </p:bgRef>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1FD817B-144E-4496-8C23-977C7BE2599C}"/>
              </a:ext>
            </a:extLst>
          </p:cNvPr>
          <p:cNvSpPr>
            <a:spLocks noGrp="1"/>
          </p:cNvSpPr>
          <p:nvPr>
            <p:ph type="pic" sz="quarter" idx="11"/>
          </p:nvPr>
        </p:nvSpPr>
        <p:spPr>
          <a:xfrm>
            <a:off x="6692335" y="0"/>
            <a:ext cx="5484971" cy="6858000"/>
          </a:xfrm>
          <a:prstGeom prst="rect">
            <a:avLst/>
          </a:prstGeom>
        </p:spPr>
        <p:txBody>
          <a:bodyPr/>
          <a:lstStyle/>
          <a:p>
            <a:r>
              <a:rPr lang="en-US" dirty="0"/>
              <a:t>Click icon to add picture</a:t>
            </a:r>
          </a:p>
        </p:txBody>
      </p:sp>
      <p:sp>
        <p:nvSpPr>
          <p:cNvPr id="2" name="Title 1">
            <a:extLst>
              <a:ext uri="{FF2B5EF4-FFF2-40B4-BE49-F238E27FC236}">
                <a16:creationId xmlns:a16="http://schemas.microsoft.com/office/drawing/2014/main" id="{043E19B4-84A1-47DD-B01B-CCD8F85664F9}"/>
              </a:ext>
            </a:extLst>
          </p:cNvPr>
          <p:cNvSpPr>
            <a:spLocks noGrp="1"/>
          </p:cNvSpPr>
          <p:nvPr>
            <p:ph type="title" hasCustomPrompt="1"/>
          </p:nvPr>
        </p:nvSpPr>
        <p:spPr>
          <a:xfrm>
            <a:off x="603347" y="1517904"/>
            <a:ext cx="4067767" cy="868680"/>
          </a:xfrm>
        </p:spPr>
        <p:txBody>
          <a:bodyPr/>
          <a:lstStyle>
            <a:lvl1pPr>
              <a:defRPr/>
            </a:lvl1pPr>
          </a:lstStyle>
          <a:p>
            <a:r>
              <a:rPr lang="en-US" dirty="0"/>
              <a:t>Click to enter presentation title</a:t>
            </a:r>
          </a:p>
        </p:txBody>
      </p:sp>
      <p:sp>
        <p:nvSpPr>
          <p:cNvPr id="5" name="TextBox 4">
            <a:extLst>
              <a:ext uri="{FF2B5EF4-FFF2-40B4-BE49-F238E27FC236}">
                <a16:creationId xmlns:a16="http://schemas.microsoft.com/office/drawing/2014/main" id="{0626840D-5953-45D6-A00B-7F5EB3E4D1DA}"/>
              </a:ext>
            </a:extLst>
          </p:cNvPr>
          <p:cNvSpPr txBox="1"/>
          <p:nvPr/>
        </p:nvSpPr>
        <p:spPr>
          <a:xfrm>
            <a:off x="6692335" y="1087017"/>
            <a:ext cx="5496490" cy="861774"/>
          </a:xfrm>
          <a:prstGeom prst="rect">
            <a:avLst/>
          </a:prstGeom>
        </p:spPr>
        <p:txBody>
          <a:bodyPr wrap="square" lIns="0" tIns="0" rIns="0" bIns="0" rtlCol="0">
            <a:spAutoFit/>
          </a:bodyPr>
          <a:lstStyle/>
          <a:p>
            <a:pPr marL="0" indent="0" algn="ctr">
              <a:spcBef>
                <a:spcPct val="0"/>
              </a:spcBef>
              <a:buNone/>
            </a:pPr>
            <a:r>
              <a:rPr lang="en-US" sz="2799" b="0" kern="1200" dirty="0">
                <a:solidFill>
                  <a:schemeClr val="accent6"/>
                </a:solidFill>
                <a:ea typeface="ＭＳ Ｐゴシック"/>
              </a:rPr>
              <a:t>IMAGE AREA</a:t>
            </a:r>
            <a:br>
              <a:rPr lang="en-US" sz="2799" b="0" kern="1200" dirty="0">
                <a:solidFill>
                  <a:schemeClr val="accent6"/>
                </a:solidFill>
                <a:ea typeface="ＭＳ Ｐゴシック"/>
              </a:rPr>
            </a:br>
            <a:r>
              <a:rPr lang="en-US" sz="2799" b="0" kern="1200" dirty="0">
                <a:solidFill>
                  <a:schemeClr val="accent6"/>
                </a:solidFill>
                <a:ea typeface="ＭＳ Ｐゴシック"/>
              </a:rPr>
              <a:t>7.5” h x 6” w</a:t>
            </a:r>
          </a:p>
        </p:txBody>
      </p:sp>
      <p:sp>
        <p:nvSpPr>
          <p:cNvPr id="12" name="Text Placeholder 11">
            <a:extLst>
              <a:ext uri="{FF2B5EF4-FFF2-40B4-BE49-F238E27FC236}">
                <a16:creationId xmlns:a16="http://schemas.microsoft.com/office/drawing/2014/main" id="{88319E07-9352-4F02-AAEE-A1442A295E26}"/>
              </a:ext>
            </a:extLst>
          </p:cNvPr>
          <p:cNvSpPr>
            <a:spLocks noGrp="1"/>
          </p:cNvSpPr>
          <p:nvPr>
            <p:ph type="body" sz="quarter" idx="12" hasCustomPrompt="1"/>
          </p:nvPr>
        </p:nvSpPr>
        <p:spPr>
          <a:xfrm>
            <a:off x="603094" y="2894013"/>
            <a:ext cx="4067703" cy="989012"/>
          </a:xfrm>
        </p:spPr>
        <p:txBody>
          <a:bodyPr/>
          <a:lstStyle>
            <a:lvl1pPr marL="0" indent="0">
              <a:buNone/>
              <a:defRPr/>
            </a:lvl1pPr>
          </a:lstStyle>
          <a:p>
            <a:pPr lvl="0"/>
            <a:r>
              <a:rPr lang="en-US" dirty="0"/>
              <a:t>Click to enter presentation text</a:t>
            </a:r>
          </a:p>
        </p:txBody>
      </p:sp>
      <p:sp>
        <p:nvSpPr>
          <p:cNvPr id="14" name="Text Placeholder 13">
            <a:extLst>
              <a:ext uri="{FF2B5EF4-FFF2-40B4-BE49-F238E27FC236}">
                <a16:creationId xmlns:a16="http://schemas.microsoft.com/office/drawing/2014/main" id="{D21CB855-D148-4D9C-B2EB-999FD9DB8A65}"/>
              </a:ext>
            </a:extLst>
          </p:cNvPr>
          <p:cNvSpPr>
            <a:spLocks noGrp="1"/>
          </p:cNvSpPr>
          <p:nvPr>
            <p:ph type="body" sz="quarter" idx="13" hasCustomPrompt="1"/>
          </p:nvPr>
        </p:nvSpPr>
        <p:spPr>
          <a:xfrm>
            <a:off x="603347" y="5175504"/>
            <a:ext cx="2961884" cy="512064"/>
          </a:xfrm>
        </p:spPr>
        <p:txBody>
          <a:bodyPr/>
          <a:lstStyle>
            <a:lvl1pPr marL="0" indent="0">
              <a:lnSpc>
                <a:spcPct val="100000"/>
              </a:lnSpc>
              <a:spcBef>
                <a:spcPts val="0"/>
              </a:spcBef>
              <a:buNone/>
              <a:defRPr sz="1600"/>
            </a:lvl1pPr>
            <a:lvl2pPr>
              <a:defRPr sz="1600"/>
            </a:lvl2pPr>
            <a:lvl3pPr>
              <a:defRPr sz="1600"/>
            </a:lvl3pPr>
            <a:lvl4pPr>
              <a:defRPr sz="1600"/>
            </a:lvl4pPr>
            <a:lvl5pPr>
              <a:defRPr sz="1600"/>
            </a:lvl5pPr>
          </a:lstStyle>
          <a:p>
            <a:pPr lvl="0"/>
            <a:r>
              <a:rPr lang="en-US" dirty="0"/>
              <a:t>Presenter name or location</a:t>
            </a:r>
            <a:br>
              <a:rPr lang="en-US" dirty="0"/>
            </a:br>
            <a:r>
              <a:rPr lang="en-US" dirty="0"/>
              <a:t>Date</a:t>
            </a:r>
          </a:p>
        </p:txBody>
      </p:sp>
      <p:pic>
        <p:nvPicPr>
          <p:cNvPr id="10" name="Picture 9">
            <a:extLst>
              <a:ext uri="{FF2B5EF4-FFF2-40B4-BE49-F238E27FC236}">
                <a16:creationId xmlns:a16="http://schemas.microsoft.com/office/drawing/2014/main" id="{637FA213-4097-41EC-A6BA-A23FE7291C41}"/>
              </a:ext>
            </a:extLst>
          </p:cNvPr>
          <p:cNvPicPr>
            <a:picLocks noChangeAspect="1"/>
          </p:cNvPicPr>
          <p:nvPr/>
        </p:nvPicPr>
        <p:blipFill rotWithShape="1">
          <a:blip r:embed="rId2"/>
          <a:srcRect l="78432" r="-1" b="3144"/>
          <a:stretch/>
        </p:blipFill>
        <p:spPr>
          <a:xfrm>
            <a:off x="5012732" y="2458906"/>
            <a:ext cx="1688088" cy="4399095"/>
          </a:xfrm>
          <a:prstGeom prst="rect">
            <a:avLst/>
          </a:prstGeom>
        </p:spPr>
      </p:pic>
      <p:sp>
        <p:nvSpPr>
          <p:cNvPr id="11" name="AutoShape 4">
            <a:extLst>
              <a:ext uri="{FF2B5EF4-FFF2-40B4-BE49-F238E27FC236}">
                <a16:creationId xmlns:a16="http://schemas.microsoft.com/office/drawing/2014/main" id="{C462858A-FCAA-4E18-A708-842561456E26}"/>
              </a:ext>
            </a:extLst>
          </p:cNvPr>
          <p:cNvSpPr>
            <a:spLocks noChangeAspect="1" noChangeArrowheads="1"/>
          </p:cNvSpPr>
          <p:nvPr/>
        </p:nvSpPr>
        <p:spPr bwMode="auto">
          <a:xfrm flipH="1">
            <a:off x="3849798" y="5212080"/>
            <a:ext cx="2841565" cy="1645920"/>
          </a:xfrm>
          <a:prstGeom prst="rtTriangle">
            <a:avLst/>
          </a:prstGeom>
          <a:gradFill>
            <a:gsLst>
              <a:gs pos="0">
                <a:srgbClr val="00FFFF"/>
              </a:gs>
              <a:gs pos="50000">
                <a:srgbClr val="00C9FF"/>
              </a:gs>
              <a:gs pos="98246">
                <a:srgbClr val="0099FF"/>
              </a:gs>
              <a:gs pos="0">
                <a:srgbClr val="00FFFF"/>
              </a:gs>
            </a:gsLst>
            <a:lin ang="0" scaled="1"/>
          </a:gradFill>
          <a:ln>
            <a:noFill/>
          </a:ln>
          <a:effectLst/>
        </p:spPr>
        <p:txBody>
          <a:bodyPr vert="horz" wrap="square" lIns="36556" tIns="36556" rIns="36556" bIns="36556"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marL="0" marR="0" lvl="0" indent="0" algn="l" defTabSz="914126" rtl="0" eaLnBrk="1" fontAlgn="base" latinLnBrk="0" hangingPunct="1">
              <a:lnSpc>
                <a:spcPct val="100000"/>
              </a:lnSpc>
              <a:spcBef>
                <a:spcPct val="0"/>
              </a:spcBef>
              <a:spcAft>
                <a:spcPct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Arial" pitchFamily="34" charset="0"/>
              <a:ea typeface="MS PGothic" pitchFamily="34" charset="-128"/>
              <a:cs typeface="+mn-cs"/>
            </a:endParaRPr>
          </a:p>
        </p:txBody>
      </p:sp>
      <p:pic>
        <p:nvPicPr>
          <p:cNvPr id="9" name="Picture 8">
            <a:extLst>
              <a:ext uri="{FF2B5EF4-FFF2-40B4-BE49-F238E27FC236}">
                <a16:creationId xmlns:a16="http://schemas.microsoft.com/office/drawing/2014/main" id="{C5F08EA5-4D48-4D48-8228-9A10C78FD243}"/>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605442" y="563225"/>
            <a:ext cx="1603262" cy="515889"/>
          </a:xfrm>
          <a:prstGeom prst="rect">
            <a:avLst/>
          </a:prstGeom>
          <a:noFill/>
        </p:spPr>
      </p:pic>
    </p:spTree>
    <p:extLst>
      <p:ext uri="{BB962C8B-B14F-4D97-AF65-F5344CB8AC3E}">
        <p14:creationId xmlns:p14="http://schemas.microsoft.com/office/powerpoint/2010/main" val="364386596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t-1col-Whit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2C8C-BBC3-4CB4-A679-24462238F407}"/>
              </a:ext>
            </a:extLst>
          </p:cNvPr>
          <p:cNvSpPr>
            <a:spLocks noGrp="1"/>
          </p:cNvSpPr>
          <p:nvPr>
            <p:ph type="title" hasCustomPrompt="1"/>
          </p:nvPr>
        </p:nvSpPr>
        <p:spPr>
          <a:xfrm>
            <a:off x="457081" y="457200"/>
            <a:ext cx="11225908" cy="365760"/>
          </a:xfrm>
        </p:spPr>
        <p:txBody>
          <a:bodyPr/>
          <a:lstStyle>
            <a:lvl1pPr>
              <a:defRPr/>
            </a:lvl1pPr>
          </a:lstStyle>
          <a:p>
            <a:r>
              <a:rPr lang="en-US" dirty="0"/>
              <a:t>Click to enter headline</a:t>
            </a:r>
          </a:p>
        </p:txBody>
      </p:sp>
      <p:sp>
        <p:nvSpPr>
          <p:cNvPr id="4" name="Text Placeholder 3">
            <a:extLst>
              <a:ext uri="{FF2B5EF4-FFF2-40B4-BE49-F238E27FC236}">
                <a16:creationId xmlns:a16="http://schemas.microsoft.com/office/drawing/2014/main" id="{ED0EAC1D-C901-4858-A756-4CE03BC3568E}"/>
              </a:ext>
            </a:extLst>
          </p:cNvPr>
          <p:cNvSpPr>
            <a:spLocks noGrp="1"/>
          </p:cNvSpPr>
          <p:nvPr>
            <p:ph type="body" sz="quarter" idx="10" hasCustomPrompt="1"/>
          </p:nvPr>
        </p:nvSpPr>
        <p:spPr>
          <a:xfrm>
            <a:off x="457081" y="932688"/>
            <a:ext cx="11225908" cy="365760"/>
          </a:xfrm>
        </p:spPr>
        <p:txBody>
          <a:bodyPr/>
          <a:lstStyle>
            <a:lvl1pPr marL="0" indent="0">
              <a:buNone/>
              <a:defRPr sz="2399">
                <a:solidFill>
                  <a:schemeClr val="accent1"/>
                </a:solidFill>
              </a:defRPr>
            </a:lvl1pPr>
          </a:lstStyle>
          <a:p>
            <a:pPr lvl="0"/>
            <a:r>
              <a:rPr lang="en-US" dirty="0"/>
              <a:t>Click to enter subhead</a:t>
            </a:r>
          </a:p>
        </p:txBody>
      </p:sp>
      <p:sp>
        <p:nvSpPr>
          <p:cNvPr id="9" name="Date Placeholder 3">
            <a:extLst>
              <a:ext uri="{FF2B5EF4-FFF2-40B4-BE49-F238E27FC236}">
                <a16:creationId xmlns:a16="http://schemas.microsoft.com/office/drawing/2014/main" id="{36C0A249-756A-47ED-8637-1125701A113E}"/>
              </a:ext>
            </a:extLst>
          </p:cNvPr>
          <p:cNvSpPr txBox="1">
            <a:spLocks/>
          </p:cNvSpPr>
          <p:nvPr userDrawn="1"/>
        </p:nvSpPr>
        <p:spPr>
          <a:xfrm>
            <a:off x="0" y="6401929"/>
            <a:ext cx="1580032" cy="457200"/>
          </a:xfrm>
          <a:prstGeom prst="rect">
            <a:avLst/>
          </a:prstGeom>
        </p:spPr>
        <p:txBody>
          <a:bodyPr lIns="182832" tIns="0" rIns="0" bIns="182832" anchor="b"/>
          <a:lstStyle>
            <a:defPPr>
              <a:defRPr lang="en-US"/>
            </a:defPPr>
            <a:lvl1pPr algn="l" rtl="0" fontAlgn="base">
              <a:spcBef>
                <a:spcPct val="0"/>
              </a:spcBef>
              <a:spcAft>
                <a:spcPct val="0"/>
              </a:spcAft>
              <a:defRPr sz="800"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accent5"/>
                </a:solidFill>
                <a:effectLst/>
                <a:uLnTx/>
                <a:uFillTx/>
                <a:latin typeface="Arial" pitchFamily="34" charset="0"/>
                <a:ea typeface="MS PGothic" pitchFamily="34" charset="-128"/>
                <a:cs typeface="+mn-cs"/>
              </a:rPr>
              <a:t>ZEBRA TECHNOLOGIES</a:t>
            </a:r>
          </a:p>
        </p:txBody>
      </p:sp>
      <p:sp>
        <p:nvSpPr>
          <p:cNvPr id="8" name="Slide Number Placeholder 2">
            <a:extLst>
              <a:ext uri="{FF2B5EF4-FFF2-40B4-BE49-F238E27FC236}">
                <a16:creationId xmlns:a16="http://schemas.microsoft.com/office/drawing/2014/main" id="{99C08C2D-7CCE-4A11-B9EC-7E9749E86557}"/>
              </a:ext>
            </a:extLst>
          </p:cNvPr>
          <p:cNvSpPr>
            <a:spLocks noGrp="1"/>
          </p:cNvSpPr>
          <p:nvPr>
            <p:ph type="sldNum" sz="quarter" idx="4"/>
          </p:nvPr>
        </p:nvSpPr>
        <p:spPr>
          <a:xfrm>
            <a:off x="10924234" y="6401929"/>
            <a:ext cx="1264591" cy="457200"/>
          </a:xfrm>
          <a:prstGeom prst="rect">
            <a:avLst/>
          </a:prstGeom>
        </p:spPr>
        <p:txBody>
          <a:bodyPr vert="horz" lIns="0" tIns="0" rIns="182880" bIns="182880" rtlCol="0" anchor="b" anchorCtr="0"/>
          <a:lstStyle>
            <a:lvl1pPr algn="r">
              <a:defRPr sz="800">
                <a:solidFill>
                  <a:schemeClr val="tx1"/>
                </a:solidFill>
              </a:defRPr>
            </a:lvl1pPr>
          </a:lstStyle>
          <a:p>
            <a:pPr defTabSz="914126" fontAlgn="auto">
              <a:spcBef>
                <a:spcPts val="0"/>
              </a:spcBef>
              <a:spcAft>
                <a:spcPts val="0"/>
              </a:spcAft>
            </a:pPr>
            <a:fld id="{F19F85D4-6AC3-4CF9-A1A5-831DFC2C241F}" type="slidenum">
              <a:rPr lang="en-US" smtClean="0">
                <a:solidFill>
                  <a:srgbClr val="FFFFFF"/>
                </a:solidFill>
                <a:latin typeface="Arial" panose="020B0604020202020204"/>
                <a:ea typeface="+mn-ea"/>
              </a:rPr>
              <a:pPr defTabSz="914126" fontAlgn="auto">
                <a:spcBef>
                  <a:spcPts val="0"/>
                </a:spcBef>
                <a:spcAft>
                  <a:spcPts val="0"/>
                </a:spcAft>
              </a:pPr>
              <a:t>‹#›</a:t>
            </a:fld>
            <a:endParaRPr lang="en-US" dirty="0">
              <a:solidFill>
                <a:srgbClr val="FFFFFF"/>
              </a:solidFill>
              <a:latin typeface="Arial" panose="020B0604020202020204"/>
              <a:ea typeface="+mn-ea"/>
            </a:endParaRPr>
          </a:p>
        </p:txBody>
      </p:sp>
      <p:sp>
        <p:nvSpPr>
          <p:cNvPr id="5" name="Text Placeholder 4">
            <a:extLst>
              <a:ext uri="{FF2B5EF4-FFF2-40B4-BE49-F238E27FC236}">
                <a16:creationId xmlns:a16="http://schemas.microsoft.com/office/drawing/2014/main" id="{A619DAAC-A724-45DF-B432-52FDA19FFE93}"/>
              </a:ext>
            </a:extLst>
          </p:cNvPr>
          <p:cNvSpPr>
            <a:spLocks noGrp="1"/>
          </p:cNvSpPr>
          <p:nvPr>
            <p:ph type="body" sz="quarter" idx="11"/>
          </p:nvPr>
        </p:nvSpPr>
        <p:spPr>
          <a:xfrm>
            <a:off x="457199" y="1692275"/>
            <a:ext cx="11274552" cy="4645152"/>
          </a:xfrm>
        </p:spPr>
        <p:txBody>
          <a:bodyPr/>
          <a:lstStyle>
            <a:lvl1pPr>
              <a:buClr>
                <a:schemeClr val="accent1"/>
              </a:buClr>
              <a:defRPr/>
            </a:lvl1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39497736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ent-1col-5D-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2C8C-BBC3-4CB4-A679-24462238F407}"/>
              </a:ext>
            </a:extLst>
          </p:cNvPr>
          <p:cNvSpPr>
            <a:spLocks noGrp="1"/>
          </p:cNvSpPr>
          <p:nvPr>
            <p:ph type="title" hasCustomPrompt="1"/>
          </p:nvPr>
        </p:nvSpPr>
        <p:spPr>
          <a:xfrm>
            <a:off x="457081" y="457200"/>
            <a:ext cx="11225908" cy="365760"/>
          </a:xfrm>
        </p:spPr>
        <p:txBody>
          <a:bodyPr/>
          <a:lstStyle>
            <a:lvl1pPr>
              <a:defRPr/>
            </a:lvl1pPr>
          </a:lstStyle>
          <a:p>
            <a:r>
              <a:rPr lang="en-US" dirty="0"/>
              <a:t>Click to enter headline</a:t>
            </a:r>
          </a:p>
        </p:txBody>
      </p:sp>
      <p:sp>
        <p:nvSpPr>
          <p:cNvPr id="4" name="Text Placeholder 3">
            <a:extLst>
              <a:ext uri="{FF2B5EF4-FFF2-40B4-BE49-F238E27FC236}">
                <a16:creationId xmlns:a16="http://schemas.microsoft.com/office/drawing/2014/main" id="{ED0EAC1D-C901-4858-A756-4CE03BC3568E}"/>
              </a:ext>
            </a:extLst>
          </p:cNvPr>
          <p:cNvSpPr>
            <a:spLocks noGrp="1"/>
          </p:cNvSpPr>
          <p:nvPr>
            <p:ph type="body" sz="quarter" idx="10" hasCustomPrompt="1"/>
          </p:nvPr>
        </p:nvSpPr>
        <p:spPr>
          <a:xfrm>
            <a:off x="457081" y="932688"/>
            <a:ext cx="11225908" cy="365760"/>
          </a:xfrm>
        </p:spPr>
        <p:txBody>
          <a:bodyPr/>
          <a:lstStyle>
            <a:lvl1pPr marL="0" indent="0">
              <a:buNone/>
              <a:defRPr sz="2399">
                <a:solidFill>
                  <a:schemeClr val="accent1"/>
                </a:solidFill>
              </a:defRPr>
            </a:lvl1pPr>
          </a:lstStyle>
          <a:p>
            <a:pPr lvl="0"/>
            <a:r>
              <a:rPr lang="en-US" dirty="0"/>
              <a:t>Click to enter subhead</a:t>
            </a:r>
          </a:p>
        </p:txBody>
      </p:sp>
      <p:sp>
        <p:nvSpPr>
          <p:cNvPr id="9" name="Date Placeholder 3">
            <a:extLst>
              <a:ext uri="{FF2B5EF4-FFF2-40B4-BE49-F238E27FC236}">
                <a16:creationId xmlns:a16="http://schemas.microsoft.com/office/drawing/2014/main" id="{36C0A249-756A-47ED-8637-1125701A113E}"/>
              </a:ext>
            </a:extLst>
          </p:cNvPr>
          <p:cNvSpPr txBox="1">
            <a:spLocks/>
          </p:cNvSpPr>
          <p:nvPr userDrawn="1"/>
        </p:nvSpPr>
        <p:spPr>
          <a:xfrm>
            <a:off x="0" y="6401929"/>
            <a:ext cx="1580032" cy="457200"/>
          </a:xfrm>
          <a:prstGeom prst="rect">
            <a:avLst/>
          </a:prstGeom>
        </p:spPr>
        <p:txBody>
          <a:bodyPr lIns="182832" tIns="0" rIns="0" bIns="182832" anchor="b"/>
          <a:lstStyle>
            <a:defPPr>
              <a:defRPr lang="en-US"/>
            </a:defPPr>
            <a:lvl1pPr algn="l" rtl="0" fontAlgn="base">
              <a:spcBef>
                <a:spcPct val="0"/>
              </a:spcBef>
              <a:spcAft>
                <a:spcPct val="0"/>
              </a:spcAft>
              <a:defRPr sz="800"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accent5"/>
                </a:solidFill>
                <a:effectLst/>
                <a:uLnTx/>
                <a:uFillTx/>
                <a:latin typeface="Arial" pitchFamily="34" charset="0"/>
                <a:ea typeface="MS PGothic" pitchFamily="34" charset="-128"/>
                <a:cs typeface="+mn-cs"/>
              </a:rPr>
              <a:t>ZEBRA TECHNOLOGIES</a:t>
            </a:r>
          </a:p>
        </p:txBody>
      </p:sp>
      <p:sp>
        <p:nvSpPr>
          <p:cNvPr id="7" name="AutoShape 2">
            <a:extLst>
              <a:ext uri="{FF2B5EF4-FFF2-40B4-BE49-F238E27FC236}">
                <a16:creationId xmlns:a16="http://schemas.microsoft.com/office/drawing/2014/main" id="{3CBA71D9-675A-4F40-94DA-6A30D93681D6}"/>
              </a:ext>
            </a:extLst>
          </p:cNvPr>
          <p:cNvSpPr>
            <a:spLocks noChangeAspect="1" noChangeArrowheads="1"/>
          </p:cNvSpPr>
          <p:nvPr userDrawn="1"/>
        </p:nvSpPr>
        <p:spPr bwMode="auto">
          <a:xfrm flipH="1">
            <a:off x="6092825" y="6340476"/>
            <a:ext cx="6096000" cy="517525"/>
          </a:xfrm>
          <a:prstGeom prst="rtTriangle">
            <a:avLst/>
          </a:prstGeom>
          <a:gradFill>
            <a:gsLst>
              <a:gs pos="0">
                <a:srgbClr val="00FFFF"/>
              </a:gs>
              <a:gs pos="50000">
                <a:srgbClr val="00C9FF"/>
              </a:gs>
              <a:gs pos="100000">
                <a:srgbClr val="0099FF"/>
              </a:gs>
            </a:gsLst>
            <a:lin ang="0" scaled="1"/>
          </a:gradFill>
          <a:ln>
            <a:noFill/>
          </a:ln>
          <a:effectLst/>
        </p:spPr>
        <p:txBody>
          <a:bodyPr vert="horz" wrap="square" lIns="36566" tIns="36566" rIns="36566" bIns="36566" numCol="1" anchor="t" anchorCtr="0" compatLnSpc="1">
            <a:prstTxWarp prst="textNoShape">
              <a:avLst/>
            </a:prstTxWarp>
          </a:bodyPr>
          <a:lstStyle/>
          <a:p>
            <a:pPr marL="0" marR="0" lvl="0" indent="0" algn="l" defTabSz="914126" rtl="0" eaLnBrk="1" fontAlgn="base" latinLnBrk="0" hangingPunct="1">
              <a:lnSpc>
                <a:spcPct val="100000"/>
              </a:lnSpc>
              <a:spcBef>
                <a:spcPct val="0"/>
              </a:spcBef>
              <a:spcAft>
                <a:spcPct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Arial" panose="020B0604020202020204"/>
              <a:ea typeface="MS PGothic" pitchFamily="34" charset="-128"/>
              <a:cs typeface="Arial" panose="020B0604020202020204" pitchFamily="34" charset="0"/>
            </a:endParaRPr>
          </a:p>
        </p:txBody>
      </p:sp>
      <p:sp>
        <p:nvSpPr>
          <p:cNvPr id="5" name="Text Placeholder 4">
            <a:extLst>
              <a:ext uri="{FF2B5EF4-FFF2-40B4-BE49-F238E27FC236}">
                <a16:creationId xmlns:a16="http://schemas.microsoft.com/office/drawing/2014/main" id="{84936000-FC78-4C5F-9205-2DC965F81096}"/>
              </a:ext>
            </a:extLst>
          </p:cNvPr>
          <p:cNvSpPr>
            <a:spLocks noGrp="1"/>
          </p:cNvSpPr>
          <p:nvPr>
            <p:ph type="body" sz="quarter" idx="11"/>
          </p:nvPr>
        </p:nvSpPr>
        <p:spPr>
          <a:xfrm>
            <a:off x="457199" y="1691640"/>
            <a:ext cx="11274552" cy="4050792"/>
          </a:xfrm>
        </p:spPr>
        <p:txBody>
          <a:bodyPr/>
          <a:lstStyle>
            <a:lvl1pPr>
              <a:buClr>
                <a:schemeClr val="accent1"/>
              </a:buClr>
              <a:defRPr/>
            </a:lvl1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667442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2C7B7-43B1-4111-854D-7C16712CECD9}"/>
              </a:ext>
            </a:extLst>
          </p:cNvPr>
          <p:cNvSpPr>
            <a:spLocks noGrp="1"/>
          </p:cNvSpPr>
          <p:nvPr>
            <p:ph type="title" hasCustomPrompt="1"/>
          </p:nvPr>
        </p:nvSpPr>
        <p:spPr/>
        <p:txBody>
          <a:bodyPr/>
          <a:lstStyle>
            <a:lvl1pPr>
              <a:defRPr/>
            </a:lvl1pPr>
          </a:lstStyle>
          <a:p>
            <a:r>
              <a:rPr lang="en-US" dirty="0"/>
              <a:t>Click to enter divider slide title</a:t>
            </a:r>
          </a:p>
        </p:txBody>
      </p:sp>
      <p:sp>
        <p:nvSpPr>
          <p:cNvPr id="3" name="Rectangle 2">
            <a:extLst>
              <a:ext uri="{FF2B5EF4-FFF2-40B4-BE49-F238E27FC236}">
                <a16:creationId xmlns:a16="http://schemas.microsoft.com/office/drawing/2014/main" id="{B59C44B1-010E-4C1C-8A26-6821D71AB5D9}"/>
              </a:ext>
            </a:extLst>
          </p:cNvPr>
          <p:cNvSpPr/>
          <p:nvPr userDrawn="1"/>
        </p:nvSpPr>
        <p:spPr>
          <a:xfrm>
            <a:off x="9596200" y="893"/>
            <a:ext cx="2589450" cy="6856214"/>
          </a:xfrm>
          <a:prstGeom prst="rect">
            <a:avLst/>
          </a:prstGeom>
          <a:solidFill>
            <a:srgbClr val="000000"/>
          </a:solidFill>
          <a:ln w="25400" cap="flat" cmpd="sng" algn="ctr">
            <a:noFill/>
            <a:prstDash val="solid"/>
          </a:ln>
          <a:effectLst/>
        </p:spPr>
        <p:txBody>
          <a:bodyPr rtlCol="0" anchor="ctr"/>
          <a:lstStyle/>
          <a:p>
            <a:pPr marL="0" marR="0" lvl="0" indent="0" algn="ctr" defTabSz="914126" eaLnBrk="1" fontAlgn="base" latinLnBrk="0" hangingPunct="1">
              <a:lnSpc>
                <a:spcPct val="100000"/>
              </a:lnSpc>
              <a:spcBef>
                <a:spcPct val="0"/>
              </a:spcBef>
              <a:spcAft>
                <a:spcPct val="0"/>
              </a:spcAft>
              <a:buClrTx/>
              <a:buSzTx/>
              <a:buFontTx/>
              <a:buNone/>
              <a:tabLst/>
              <a:defRPr/>
            </a:pPr>
            <a:endParaRPr kumimoji="0" lang="en-US" sz="1799" b="0" i="0" u="none" strike="noStrike" kern="0" cap="none" spc="0" normalizeH="0" baseline="0" noProof="0" dirty="0">
              <a:ln>
                <a:noFill/>
              </a:ln>
              <a:solidFill>
                <a:schemeClr val="tx2"/>
              </a:solidFill>
              <a:effectLst/>
              <a:uLnTx/>
              <a:uFillTx/>
              <a:latin typeface="Arial" panose="020B0604020202020204"/>
              <a:ea typeface="+mn-ea"/>
              <a:cs typeface="+mn-cs"/>
            </a:endParaRPr>
          </a:p>
        </p:txBody>
      </p:sp>
      <p:sp>
        <p:nvSpPr>
          <p:cNvPr id="4" name="AutoShape 2">
            <a:extLst>
              <a:ext uri="{FF2B5EF4-FFF2-40B4-BE49-F238E27FC236}">
                <a16:creationId xmlns:a16="http://schemas.microsoft.com/office/drawing/2014/main" id="{0051460E-F6C8-492A-B064-FE9A1A863BA2}"/>
              </a:ext>
            </a:extLst>
          </p:cNvPr>
          <p:cNvSpPr>
            <a:spLocks noChangeAspect="1" noChangeArrowheads="1"/>
          </p:cNvSpPr>
          <p:nvPr userDrawn="1"/>
        </p:nvSpPr>
        <p:spPr bwMode="auto">
          <a:xfrm>
            <a:off x="9596200" y="5352086"/>
            <a:ext cx="2589450" cy="1505023"/>
          </a:xfrm>
          <a:prstGeom prst="rtTriangle">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56" tIns="36556" rIns="36556" bIns="36556" numCol="1" anchor="t" anchorCtr="0" compatLnSpc="1">
            <a:prstTxWarp prst="textNoShape">
              <a:avLst/>
            </a:prstTxWarp>
          </a:bodyPr>
          <a:lstStyle/>
          <a:p>
            <a:pPr fontAlgn="base">
              <a:spcBef>
                <a:spcPct val="0"/>
              </a:spcBef>
              <a:spcAft>
                <a:spcPct val="0"/>
              </a:spcAft>
            </a:pPr>
            <a:endParaRPr lang="en-US" dirty="0">
              <a:solidFill>
                <a:srgbClr val="000000"/>
              </a:solidFill>
              <a:ea typeface="MS PGothic" pitchFamily="34" charset="-128"/>
            </a:endParaRPr>
          </a:p>
        </p:txBody>
      </p:sp>
      <p:sp>
        <p:nvSpPr>
          <p:cNvPr id="5" name="AutoShape 4">
            <a:extLst>
              <a:ext uri="{FF2B5EF4-FFF2-40B4-BE49-F238E27FC236}">
                <a16:creationId xmlns:a16="http://schemas.microsoft.com/office/drawing/2014/main" id="{941616A7-DF3C-4E5E-AFE3-77BE4E404B8A}"/>
              </a:ext>
            </a:extLst>
          </p:cNvPr>
          <p:cNvSpPr>
            <a:spLocks noChangeAspect="1" noChangeArrowheads="1"/>
          </p:cNvSpPr>
          <p:nvPr userDrawn="1"/>
        </p:nvSpPr>
        <p:spPr bwMode="auto">
          <a:xfrm flipH="1">
            <a:off x="4400818" y="3844107"/>
            <a:ext cx="5206528" cy="3015777"/>
          </a:xfrm>
          <a:prstGeom prst="rtTriangle">
            <a:avLst/>
          </a:prstGeom>
          <a:gradFill rotWithShape="1">
            <a:gsLst>
              <a:gs pos="0">
                <a:srgbClr val="00FFFF"/>
              </a:gs>
              <a:gs pos="40000">
                <a:srgbClr val="00C9FF"/>
              </a:gs>
              <a:gs pos="79000">
                <a:srgbClr val="0099FF"/>
              </a:gs>
            </a:gsLst>
            <a:lin ang="0" scaled="1"/>
          </a:gradFill>
          <a:ln>
            <a:noFill/>
          </a:ln>
          <a:effectLst/>
        </p:spPr>
        <p:txBody>
          <a:bodyPr vert="horz" wrap="square" lIns="36556" tIns="36556" rIns="36556" bIns="36556" numCol="1" anchor="t" anchorCtr="0" compatLnSpc="1">
            <a:prstTxWarp prst="textNoShape">
              <a:avLst/>
            </a:prstTxWarp>
          </a:bodyPr>
          <a:lstStyle/>
          <a:p>
            <a:pPr marL="0" marR="0" lvl="0" indent="0" defTabSz="914126" eaLnBrk="1" fontAlgn="base" latinLnBrk="0" hangingPunct="1">
              <a:lnSpc>
                <a:spcPct val="100000"/>
              </a:lnSpc>
              <a:spcBef>
                <a:spcPct val="0"/>
              </a:spcBef>
              <a:spcAft>
                <a:spcPct val="0"/>
              </a:spcAft>
              <a:buClrTx/>
              <a:buSzTx/>
              <a:buFontTx/>
              <a:buNone/>
              <a:tabLst/>
              <a:defRPr/>
            </a:pPr>
            <a:endParaRPr kumimoji="0" lang="en-US" sz="1799" b="0" i="0" u="none" strike="noStrike" kern="0" cap="none" spc="0" normalizeH="0" baseline="0" noProof="0" dirty="0">
              <a:ln>
                <a:noFill/>
              </a:ln>
              <a:solidFill>
                <a:srgbClr val="000000"/>
              </a:solidFill>
              <a:effectLst/>
              <a:uLnTx/>
              <a:uFillTx/>
              <a:ea typeface="MS PGothic" pitchFamily="34" charset="-128"/>
            </a:endParaRPr>
          </a:p>
        </p:txBody>
      </p:sp>
      <p:sp>
        <p:nvSpPr>
          <p:cNvPr id="6" name="Date Placeholder 3">
            <a:extLst>
              <a:ext uri="{FF2B5EF4-FFF2-40B4-BE49-F238E27FC236}">
                <a16:creationId xmlns:a16="http://schemas.microsoft.com/office/drawing/2014/main" id="{BD448DBE-7BD0-45C5-BE91-5CC69B728194}"/>
              </a:ext>
            </a:extLst>
          </p:cNvPr>
          <p:cNvSpPr txBox="1">
            <a:spLocks/>
          </p:cNvSpPr>
          <p:nvPr userDrawn="1"/>
        </p:nvSpPr>
        <p:spPr>
          <a:xfrm>
            <a:off x="0" y="6401929"/>
            <a:ext cx="1580032" cy="457200"/>
          </a:xfrm>
          <a:prstGeom prst="rect">
            <a:avLst/>
          </a:prstGeom>
        </p:spPr>
        <p:txBody>
          <a:bodyPr lIns="182832" tIns="0" rIns="0" bIns="182832" anchor="b"/>
          <a:lstStyle>
            <a:defPPr>
              <a:defRPr lang="en-US"/>
            </a:defPPr>
            <a:lvl1pPr algn="l" rtl="0" fontAlgn="base">
              <a:spcBef>
                <a:spcPct val="0"/>
              </a:spcBef>
              <a:spcAft>
                <a:spcPct val="0"/>
              </a:spcAft>
              <a:defRPr sz="800"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r>
              <a:rPr lang="en-US" sz="800" dirty="0">
                <a:solidFill>
                  <a:schemeClr val="accent5"/>
                </a:solidFill>
              </a:rPr>
              <a:t>ZEBRA TECHNOLOGIES</a:t>
            </a:r>
          </a:p>
        </p:txBody>
      </p:sp>
    </p:spTree>
    <p:extLst>
      <p:ext uri="{BB962C8B-B14F-4D97-AF65-F5344CB8AC3E}">
        <p14:creationId xmlns:p14="http://schemas.microsoft.com/office/powerpoint/2010/main" val="2351077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706E8-A757-4D7D-BA29-B00E4D670F94}"/>
              </a:ext>
            </a:extLst>
          </p:cNvPr>
          <p:cNvSpPr>
            <a:spLocks noGrp="1"/>
          </p:cNvSpPr>
          <p:nvPr>
            <p:ph type="title" hasCustomPrompt="1"/>
          </p:nvPr>
        </p:nvSpPr>
        <p:spPr/>
        <p:txBody>
          <a:bodyPr/>
          <a:lstStyle>
            <a:lvl1pPr>
              <a:defRPr>
                <a:solidFill>
                  <a:schemeClr val="bg1"/>
                </a:solidFill>
              </a:defRPr>
            </a:lvl1pPr>
          </a:lstStyle>
          <a:p>
            <a:r>
              <a:rPr lang="en-US" dirty="0"/>
              <a:t>Click to enter divider slide title</a:t>
            </a:r>
          </a:p>
        </p:txBody>
      </p:sp>
      <p:sp>
        <p:nvSpPr>
          <p:cNvPr id="6" name="Rectangle 5">
            <a:extLst>
              <a:ext uri="{FF2B5EF4-FFF2-40B4-BE49-F238E27FC236}">
                <a16:creationId xmlns:a16="http://schemas.microsoft.com/office/drawing/2014/main" id="{D59BC03B-4C9A-4C64-92B4-10A027EE2F2F}"/>
              </a:ext>
            </a:extLst>
          </p:cNvPr>
          <p:cNvSpPr/>
          <p:nvPr userDrawn="1"/>
        </p:nvSpPr>
        <p:spPr>
          <a:xfrm>
            <a:off x="9901443" y="893"/>
            <a:ext cx="2307103" cy="6856214"/>
          </a:xfrm>
          <a:prstGeom prst="rect">
            <a:avLst/>
          </a:prstGeom>
          <a:gradFill>
            <a:gsLst>
              <a:gs pos="0">
                <a:srgbClr val="00FFFF"/>
              </a:gs>
              <a:gs pos="50000">
                <a:srgbClr val="00C9FF"/>
              </a:gs>
              <a:gs pos="100000">
                <a:srgbClr val="0099FF"/>
              </a:gs>
            </a:gsLst>
            <a:lin ang="0" scaled="1"/>
          </a:gradFill>
          <a:ln w="25400" cap="flat" cmpd="sng" algn="ctr">
            <a:noFill/>
            <a:prstDash val="solid"/>
          </a:ln>
          <a:effectLst/>
        </p:spPr>
        <p:txBody>
          <a:bodyPr rtlCol="0" anchor="ctr"/>
          <a:lstStyle/>
          <a:p>
            <a:pPr marL="0" marR="0" lvl="0" indent="0" algn="ctr" defTabSz="914126" eaLnBrk="1" fontAlgn="base" latinLnBrk="0" hangingPunct="1">
              <a:lnSpc>
                <a:spcPct val="100000"/>
              </a:lnSpc>
              <a:spcBef>
                <a:spcPct val="0"/>
              </a:spcBef>
              <a:spcAft>
                <a:spcPct val="0"/>
              </a:spcAft>
              <a:buClrTx/>
              <a:buSzTx/>
              <a:buFontTx/>
              <a:buNone/>
              <a:tabLst/>
              <a:defRPr/>
            </a:pPr>
            <a:endParaRPr kumimoji="0" lang="en-US" sz="1799"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7" name="AutoShape 4">
            <a:extLst>
              <a:ext uri="{FF2B5EF4-FFF2-40B4-BE49-F238E27FC236}">
                <a16:creationId xmlns:a16="http://schemas.microsoft.com/office/drawing/2014/main" id="{9C5831F1-3A81-49F1-A28E-A83FC662F0CE}"/>
              </a:ext>
            </a:extLst>
          </p:cNvPr>
          <p:cNvSpPr>
            <a:spLocks noChangeAspect="1" noChangeArrowheads="1"/>
          </p:cNvSpPr>
          <p:nvPr userDrawn="1"/>
        </p:nvSpPr>
        <p:spPr bwMode="auto">
          <a:xfrm flipH="1" flipV="1">
            <a:off x="7594345" y="-1"/>
            <a:ext cx="2318970" cy="1343219"/>
          </a:xfrm>
          <a:prstGeom prst="rtTriangle">
            <a:avLst/>
          </a:prstGeom>
          <a:solidFill>
            <a:srgbClr val="FFFFFF"/>
          </a:solidFill>
          <a:ln>
            <a:noFill/>
          </a:ln>
          <a:effectLst/>
        </p:spPr>
        <p:txBody>
          <a:bodyPr vert="horz" wrap="square" lIns="36556" tIns="36556" rIns="36556" bIns="36556" numCol="1" anchor="t" anchorCtr="0" compatLnSpc="1">
            <a:prstTxWarp prst="textNoShape">
              <a:avLst/>
            </a:prstTxWarp>
          </a:bodyPr>
          <a:lstStyle/>
          <a:p>
            <a:pPr marL="0" marR="0" lvl="0" indent="0" defTabSz="914126" eaLnBrk="1" fontAlgn="base" latinLnBrk="0" hangingPunct="1">
              <a:lnSpc>
                <a:spcPct val="100000"/>
              </a:lnSpc>
              <a:spcBef>
                <a:spcPct val="0"/>
              </a:spcBef>
              <a:spcAft>
                <a:spcPct val="0"/>
              </a:spcAft>
              <a:buClrTx/>
              <a:buSzTx/>
              <a:buFontTx/>
              <a:buNone/>
              <a:tabLst/>
              <a:defRPr/>
            </a:pPr>
            <a:endParaRPr kumimoji="0" lang="en-US" sz="1799" b="0" i="0" u="none" strike="noStrike" kern="0" cap="none" spc="0" normalizeH="0" baseline="0" noProof="0" dirty="0">
              <a:ln>
                <a:noFill/>
              </a:ln>
              <a:solidFill>
                <a:srgbClr val="000000"/>
              </a:solidFill>
              <a:effectLst/>
              <a:uLnTx/>
              <a:uFillTx/>
              <a:ea typeface="MS PGothic" pitchFamily="34" charset="-128"/>
            </a:endParaRPr>
          </a:p>
        </p:txBody>
      </p:sp>
      <p:sp>
        <p:nvSpPr>
          <p:cNvPr id="8" name="AutoShape 4">
            <a:extLst>
              <a:ext uri="{FF2B5EF4-FFF2-40B4-BE49-F238E27FC236}">
                <a16:creationId xmlns:a16="http://schemas.microsoft.com/office/drawing/2014/main" id="{BEE23220-23CE-4C57-B25F-29B45A16F081}"/>
              </a:ext>
            </a:extLst>
          </p:cNvPr>
          <p:cNvSpPr>
            <a:spLocks noChangeAspect="1" noChangeArrowheads="1"/>
          </p:cNvSpPr>
          <p:nvPr userDrawn="1"/>
        </p:nvSpPr>
        <p:spPr bwMode="auto">
          <a:xfrm flipV="1">
            <a:off x="9889571" y="-2"/>
            <a:ext cx="2318973" cy="1343221"/>
          </a:xfrm>
          <a:prstGeom prst="rtTriangle">
            <a:avLst/>
          </a:prstGeom>
          <a:solidFill>
            <a:srgbClr val="FFFFFF"/>
          </a:solidFill>
          <a:ln>
            <a:noFill/>
          </a:ln>
          <a:effectLst/>
        </p:spPr>
        <p:txBody>
          <a:bodyPr vert="horz" wrap="square" lIns="36556" tIns="36556" rIns="36556" bIns="36556" numCol="1" anchor="t" anchorCtr="0" compatLnSpc="1">
            <a:prstTxWarp prst="textNoShape">
              <a:avLst/>
            </a:prstTxWarp>
          </a:bodyPr>
          <a:lstStyle/>
          <a:p>
            <a:pPr marL="0" marR="0" lvl="0" indent="0" defTabSz="914126" eaLnBrk="1" fontAlgn="base" latinLnBrk="0" hangingPunct="1">
              <a:lnSpc>
                <a:spcPct val="100000"/>
              </a:lnSpc>
              <a:spcBef>
                <a:spcPct val="0"/>
              </a:spcBef>
              <a:spcAft>
                <a:spcPct val="0"/>
              </a:spcAft>
              <a:buClrTx/>
              <a:buSzTx/>
              <a:buFontTx/>
              <a:buNone/>
              <a:tabLst/>
              <a:defRPr/>
            </a:pPr>
            <a:endParaRPr kumimoji="0" lang="en-US" sz="1799" b="0" i="0" u="none" strike="noStrike" kern="0" cap="none" spc="0" normalizeH="0" baseline="0" noProof="0" dirty="0">
              <a:ln>
                <a:noFill/>
              </a:ln>
              <a:solidFill>
                <a:srgbClr val="000000"/>
              </a:solidFill>
              <a:effectLst/>
              <a:uLnTx/>
              <a:uFillTx/>
              <a:ea typeface="MS PGothic" pitchFamily="34" charset="-128"/>
            </a:endParaRPr>
          </a:p>
        </p:txBody>
      </p:sp>
      <p:sp>
        <p:nvSpPr>
          <p:cNvPr id="9" name="Date Placeholder 3">
            <a:extLst>
              <a:ext uri="{FF2B5EF4-FFF2-40B4-BE49-F238E27FC236}">
                <a16:creationId xmlns:a16="http://schemas.microsoft.com/office/drawing/2014/main" id="{E3CAAD04-268E-4987-A8D4-4F6D39BC6FCD}"/>
              </a:ext>
            </a:extLst>
          </p:cNvPr>
          <p:cNvSpPr txBox="1">
            <a:spLocks/>
          </p:cNvSpPr>
          <p:nvPr userDrawn="1"/>
        </p:nvSpPr>
        <p:spPr>
          <a:xfrm>
            <a:off x="0" y="6401929"/>
            <a:ext cx="1580032" cy="457200"/>
          </a:xfrm>
          <a:prstGeom prst="rect">
            <a:avLst/>
          </a:prstGeom>
        </p:spPr>
        <p:txBody>
          <a:bodyPr lIns="182832" tIns="0" rIns="0" bIns="182832" anchor="b"/>
          <a:lstStyle>
            <a:defPPr>
              <a:defRPr lang="en-US"/>
            </a:defPPr>
            <a:lvl1pPr algn="l" rtl="0" fontAlgn="base">
              <a:spcBef>
                <a:spcPct val="0"/>
              </a:spcBef>
              <a:spcAft>
                <a:spcPct val="0"/>
              </a:spcAft>
              <a:defRPr sz="800"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r>
              <a:rPr lang="en-US" sz="800" dirty="0">
                <a:solidFill>
                  <a:schemeClr val="bg2"/>
                </a:solidFill>
              </a:rPr>
              <a:t>ZEBRA TECHNOLOGIES</a:t>
            </a:r>
          </a:p>
        </p:txBody>
      </p:sp>
    </p:spTree>
    <p:extLst>
      <p:ext uri="{BB962C8B-B14F-4D97-AF65-F5344CB8AC3E}">
        <p14:creationId xmlns:p14="http://schemas.microsoft.com/office/powerpoint/2010/main" val="1291935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B1A8F-1784-4881-B45F-FC94A08523B0}"/>
              </a:ext>
            </a:extLst>
          </p:cNvPr>
          <p:cNvSpPr>
            <a:spLocks noGrp="1"/>
          </p:cNvSpPr>
          <p:nvPr>
            <p:ph type="title" hasCustomPrompt="1"/>
          </p:nvPr>
        </p:nvSpPr>
        <p:spPr>
          <a:xfrm>
            <a:off x="603346" y="1344168"/>
            <a:ext cx="8721104" cy="923544"/>
          </a:xfrm>
        </p:spPr>
        <p:txBody>
          <a:bodyPr/>
          <a:lstStyle>
            <a:lvl1pPr>
              <a:defRPr/>
            </a:lvl1pPr>
          </a:lstStyle>
          <a:p>
            <a:r>
              <a:rPr lang="en-US" dirty="0"/>
              <a:t>Click to enter divider slide title</a:t>
            </a:r>
          </a:p>
        </p:txBody>
      </p:sp>
      <p:sp>
        <p:nvSpPr>
          <p:cNvPr id="4" name="Rectangle 3">
            <a:extLst>
              <a:ext uri="{FF2B5EF4-FFF2-40B4-BE49-F238E27FC236}">
                <a16:creationId xmlns:a16="http://schemas.microsoft.com/office/drawing/2014/main" id="{C502D2C2-B670-4548-98A6-464D571842BA}"/>
              </a:ext>
            </a:extLst>
          </p:cNvPr>
          <p:cNvSpPr/>
          <p:nvPr userDrawn="1"/>
        </p:nvSpPr>
        <p:spPr>
          <a:xfrm>
            <a:off x="10487921" y="0"/>
            <a:ext cx="1697730" cy="6858000"/>
          </a:xfrm>
          <a:prstGeom prst="rect">
            <a:avLst/>
          </a:prstGeom>
          <a:solidFill>
            <a:srgbClr val="00C9FF"/>
          </a:solidFill>
          <a:ln w="9525" cap="flat" cmpd="sng" algn="ctr">
            <a:noFill/>
            <a:prstDash val="solid"/>
          </a:ln>
          <a:effectLst/>
        </p:spPr>
        <p:txBody>
          <a:bodyPr lIns="121867" tIns="0" rIns="121867" bIns="0" rtlCol="0" anchor="ctr"/>
          <a:lstStyle/>
          <a:p>
            <a:pPr marL="0" marR="0" lvl="0" indent="0" algn="ctr" defTabSz="914126" eaLnBrk="1" fontAlgn="base" latinLnBrk="0" hangingPunct="1">
              <a:lnSpc>
                <a:spcPct val="80000"/>
              </a:lnSpc>
              <a:spcBef>
                <a:spcPct val="0"/>
              </a:spcBef>
              <a:spcAft>
                <a:spcPct val="0"/>
              </a:spcAft>
              <a:buClrTx/>
              <a:buSzTx/>
              <a:buFontTx/>
              <a:buNone/>
              <a:tabLst/>
              <a:defRPr/>
            </a:pPr>
            <a:endParaRPr kumimoji="0" lang="en-US" sz="1799" b="1" i="0" u="none" strike="noStrike" kern="0" cap="none" spc="0" normalizeH="0" baseline="0" noProof="0" dirty="0">
              <a:ln>
                <a:noFill/>
              </a:ln>
              <a:solidFill>
                <a:schemeClr val="tx2"/>
              </a:solidFill>
              <a:effectLst/>
              <a:uLnTx/>
              <a:uFillTx/>
              <a:latin typeface="Arial" panose="020B0604020202020204"/>
              <a:ea typeface="+mn-ea"/>
              <a:cs typeface="Arial" charset="0"/>
            </a:endParaRPr>
          </a:p>
        </p:txBody>
      </p:sp>
      <p:sp>
        <p:nvSpPr>
          <p:cNvPr id="5" name="Rectangle 4">
            <a:extLst>
              <a:ext uri="{FF2B5EF4-FFF2-40B4-BE49-F238E27FC236}">
                <a16:creationId xmlns:a16="http://schemas.microsoft.com/office/drawing/2014/main" id="{04E0AEBD-6812-4AA1-AFCB-BB7CF467D339}"/>
              </a:ext>
            </a:extLst>
          </p:cNvPr>
          <p:cNvSpPr/>
          <p:nvPr userDrawn="1"/>
        </p:nvSpPr>
        <p:spPr>
          <a:xfrm>
            <a:off x="10487921" y="0"/>
            <a:ext cx="1697730" cy="344994"/>
          </a:xfrm>
          <a:prstGeom prst="rect">
            <a:avLst/>
          </a:prstGeom>
          <a:solidFill>
            <a:srgbClr val="FFFFFF"/>
          </a:solidFill>
          <a:ln w="9525" cap="flat" cmpd="sng" algn="ctr">
            <a:noFill/>
            <a:prstDash val="solid"/>
          </a:ln>
          <a:effectLst/>
        </p:spPr>
        <p:txBody>
          <a:bodyPr lIns="121867" tIns="0" rIns="121867" bIns="0" rtlCol="0" anchor="ctr"/>
          <a:lstStyle/>
          <a:p>
            <a:pPr marL="0" marR="0" lvl="0" indent="0" algn="ctr" defTabSz="914126" eaLnBrk="1" fontAlgn="base" latinLnBrk="0" hangingPunct="1">
              <a:lnSpc>
                <a:spcPct val="80000"/>
              </a:lnSpc>
              <a:spcBef>
                <a:spcPct val="0"/>
              </a:spcBef>
              <a:spcAft>
                <a:spcPct val="0"/>
              </a:spcAft>
              <a:buClrTx/>
              <a:buSzTx/>
              <a:buFontTx/>
              <a:buNone/>
              <a:tabLst/>
              <a:defRPr/>
            </a:pPr>
            <a:endParaRPr kumimoji="0" lang="en-US" sz="1799" b="1" i="0" u="none" strike="noStrike" kern="0" cap="none" spc="0" normalizeH="0" baseline="0" noProof="0" dirty="0">
              <a:ln>
                <a:noFill/>
              </a:ln>
              <a:solidFill>
                <a:srgbClr val="FFFFFF"/>
              </a:solidFill>
              <a:effectLst/>
              <a:uLnTx/>
              <a:uFillTx/>
              <a:latin typeface="Arial" panose="020B0604020202020204"/>
              <a:ea typeface="+mn-ea"/>
              <a:cs typeface="Arial" charset="0"/>
            </a:endParaRPr>
          </a:p>
        </p:txBody>
      </p:sp>
      <p:sp>
        <p:nvSpPr>
          <p:cNvPr id="6" name="AutoShape 4">
            <a:extLst>
              <a:ext uri="{FF2B5EF4-FFF2-40B4-BE49-F238E27FC236}">
                <a16:creationId xmlns:a16="http://schemas.microsoft.com/office/drawing/2014/main" id="{A506B7F3-32B6-4800-9FAF-E17558EDB792}"/>
              </a:ext>
            </a:extLst>
          </p:cNvPr>
          <p:cNvSpPr>
            <a:spLocks noChangeAspect="1" noChangeArrowheads="1"/>
          </p:cNvSpPr>
          <p:nvPr userDrawn="1"/>
        </p:nvSpPr>
        <p:spPr bwMode="auto">
          <a:xfrm flipV="1">
            <a:off x="10486662" y="344994"/>
            <a:ext cx="1713036" cy="992242"/>
          </a:xfrm>
          <a:prstGeom prst="rtTriangle">
            <a:avLst/>
          </a:prstGeom>
          <a:solidFill>
            <a:srgbClr val="FFFFFF"/>
          </a:solidFill>
          <a:ln>
            <a:noFill/>
          </a:ln>
          <a:effectLst/>
        </p:spPr>
        <p:txBody>
          <a:bodyPr vert="horz" wrap="square" lIns="36556" tIns="36556" rIns="36556" bIns="36556"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marL="0" marR="0" lvl="0" indent="0" algn="l" defTabSz="914126" rtl="0" eaLnBrk="1" fontAlgn="base" latinLnBrk="0" hangingPunct="1">
              <a:lnSpc>
                <a:spcPct val="100000"/>
              </a:lnSpc>
              <a:spcBef>
                <a:spcPct val="0"/>
              </a:spcBef>
              <a:spcAft>
                <a:spcPct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Arial" pitchFamily="34" charset="0"/>
              <a:ea typeface="MS PGothic" pitchFamily="34" charset="-128"/>
              <a:cs typeface="+mn-cs"/>
            </a:endParaRPr>
          </a:p>
        </p:txBody>
      </p:sp>
      <p:sp>
        <p:nvSpPr>
          <p:cNvPr id="7" name="Date Placeholder 3">
            <a:extLst>
              <a:ext uri="{FF2B5EF4-FFF2-40B4-BE49-F238E27FC236}">
                <a16:creationId xmlns:a16="http://schemas.microsoft.com/office/drawing/2014/main" id="{802C695D-D94C-4079-8824-3C6A27EB2D34}"/>
              </a:ext>
            </a:extLst>
          </p:cNvPr>
          <p:cNvSpPr txBox="1">
            <a:spLocks/>
          </p:cNvSpPr>
          <p:nvPr userDrawn="1"/>
        </p:nvSpPr>
        <p:spPr>
          <a:xfrm>
            <a:off x="0" y="6401929"/>
            <a:ext cx="1580032" cy="457200"/>
          </a:xfrm>
          <a:prstGeom prst="rect">
            <a:avLst/>
          </a:prstGeom>
        </p:spPr>
        <p:txBody>
          <a:bodyPr lIns="182832" tIns="0" rIns="0" bIns="182832" anchor="b"/>
          <a:lstStyle>
            <a:defPPr>
              <a:defRPr lang="en-US"/>
            </a:defPPr>
            <a:lvl1pPr algn="l" rtl="0" fontAlgn="base">
              <a:spcBef>
                <a:spcPct val="0"/>
              </a:spcBef>
              <a:spcAft>
                <a:spcPct val="0"/>
              </a:spcAft>
              <a:defRPr sz="800"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r>
              <a:rPr lang="en-US" sz="800" dirty="0">
                <a:solidFill>
                  <a:schemeClr val="accent5"/>
                </a:solidFill>
              </a:rPr>
              <a:t>ZEBRA TECHNOLOGIES</a:t>
            </a:r>
          </a:p>
        </p:txBody>
      </p:sp>
    </p:spTree>
    <p:extLst>
      <p:ext uri="{BB962C8B-B14F-4D97-AF65-F5344CB8AC3E}">
        <p14:creationId xmlns:p14="http://schemas.microsoft.com/office/powerpoint/2010/main" val="85586525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7F356-477D-4BE5-A22D-225C8D51BA2B}"/>
              </a:ext>
            </a:extLst>
          </p:cNvPr>
          <p:cNvSpPr>
            <a:spLocks noGrp="1"/>
          </p:cNvSpPr>
          <p:nvPr>
            <p:ph type="title" hasCustomPrompt="1"/>
          </p:nvPr>
        </p:nvSpPr>
        <p:spPr>
          <a:xfrm>
            <a:off x="603346" y="1344168"/>
            <a:ext cx="6070035" cy="2516632"/>
          </a:xfrm>
        </p:spPr>
        <p:txBody>
          <a:bodyPr/>
          <a:lstStyle>
            <a:lvl1pPr>
              <a:defRPr>
                <a:solidFill>
                  <a:schemeClr val="bg1"/>
                </a:solidFill>
              </a:defRPr>
            </a:lvl1pPr>
          </a:lstStyle>
          <a:p>
            <a:r>
              <a:rPr lang="en-US" dirty="0"/>
              <a:t>Click to enter divider slide title</a:t>
            </a:r>
          </a:p>
        </p:txBody>
      </p:sp>
      <p:sp>
        <p:nvSpPr>
          <p:cNvPr id="3" name="Date Placeholder 3">
            <a:extLst>
              <a:ext uri="{FF2B5EF4-FFF2-40B4-BE49-F238E27FC236}">
                <a16:creationId xmlns:a16="http://schemas.microsoft.com/office/drawing/2014/main" id="{82B68700-7976-4710-A0B3-F32C5203F27D}"/>
              </a:ext>
            </a:extLst>
          </p:cNvPr>
          <p:cNvSpPr txBox="1">
            <a:spLocks/>
          </p:cNvSpPr>
          <p:nvPr userDrawn="1"/>
        </p:nvSpPr>
        <p:spPr>
          <a:xfrm>
            <a:off x="0" y="6401929"/>
            <a:ext cx="1580032" cy="457200"/>
          </a:xfrm>
          <a:prstGeom prst="rect">
            <a:avLst/>
          </a:prstGeom>
        </p:spPr>
        <p:txBody>
          <a:bodyPr lIns="182832" tIns="0" rIns="0" bIns="182832" anchor="b"/>
          <a:lstStyle>
            <a:defPPr>
              <a:defRPr lang="en-US"/>
            </a:defPPr>
            <a:lvl1pPr algn="l" rtl="0" fontAlgn="base">
              <a:spcBef>
                <a:spcPct val="0"/>
              </a:spcBef>
              <a:spcAft>
                <a:spcPct val="0"/>
              </a:spcAft>
              <a:defRPr sz="800"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r>
              <a:rPr lang="en-US" sz="800" dirty="0">
                <a:solidFill>
                  <a:schemeClr val="bg2"/>
                </a:solidFill>
              </a:rPr>
              <a:t>ZEBRA TECHNOLOGIES</a:t>
            </a:r>
          </a:p>
        </p:txBody>
      </p:sp>
    </p:spTree>
    <p:extLst>
      <p:ext uri="{BB962C8B-B14F-4D97-AF65-F5344CB8AC3E}">
        <p14:creationId xmlns:p14="http://schemas.microsoft.com/office/powerpoint/2010/main" val="2505003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1col-5D-Blac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2C8C-BBC3-4CB4-A679-24462238F407}"/>
              </a:ext>
            </a:extLst>
          </p:cNvPr>
          <p:cNvSpPr>
            <a:spLocks noGrp="1"/>
          </p:cNvSpPr>
          <p:nvPr>
            <p:ph type="title" hasCustomPrompt="1"/>
          </p:nvPr>
        </p:nvSpPr>
        <p:spPr>
          <a:xfrm>
            <a:off x="457081" y="457200"/>
            <a:ext cx="11225908" cy="365760"/>
          </a:xfrm>
        </p:spPr>
        <p:txBody>
          <a:bodyPr/>
          <a:lstStyle>
            <a:lvl1pPr>
              <a:defRPr/>
            </a:lvl1pPr>
          </a:lstStyle>
          <a:p>
            <a:r>
              <a:rPr lang="en-US" dirty="0"/>
              <a:t>Click to enter headline</a:t>
            </a:r>
          </a:p>
        </p:txBody>
      </p:sp>
      <p:sp>
        <p:nvSpPr>
          <p:cNvPr id="4" name="Text Placeholder 3">
            <a:extLst>
              <a:ext uri="{FF2B5EF4-FFF2-40B4-BE49-F238E27FC236}">
                <a16:creationId xmlns:a16="http://schemas.microsoft.com/office/drawing/2014/main" id="{ED0EAC1D-C901-4858-A756-4CE03BC3568E}"/>
              </a:ext>
            </a:extLst>
          </p:cNvPr>
          <p:cNvSpPr>
            <a:spLocks noGrp="1"/>
          </p:cNvSpPr>
          <p:nvPr>
            <p:ph type="body" sz="quarter" idx="10" hasCustomPrompt="1"/>
          </p:nvPr>
        </p:nvSpPr>
        <p:spPr>
          <a:xfrm>
            <a:off x="457081" y="932688"/>
            <a:ext cx="11225908" cy="365760"/>
          </a:xfrm>
        </p:spPr>
        <p:txBody>
          <a:bodyPr/>
          <a:lstStyle>
            <a:lvl1pPr marL="0" indent="0">
              <a:buNone/>
              <a:defRPr sz="2399">
                <a:solidFill>
                  <a:schemeClr val="accent1"/>
                </a:solidFill>
              </a:defRPr>
            </a:lvl1pPr>
          </a:lstStyle>
          <a:p>
            <a:pPr lvl="0"/>
            <a:r>
              <a:rPr lang="en-US" dirty="0"/>
              <a:t>Click to enter subhead</a:t>
            </a:r>
          </a:p>
        </p:txBody>
      </p:sp>
      <p:sp>
        <p:nvSpPr>
          <p:cNvPr id="9" name="Date Placeholder 3">
            <a:extLst>
              <a:ext uri="{FF2B5EF4-FFF2-40B4-BE49-F238E27FC236}">
                <a16:creationId xmlns:a16="http://schemas.microsoft.com/office/drawing/2014/main" id="{36C0A249-756A-47ED-8637-1125701A113E}"/>
              </a:ext>
            </a:extLst>
          </p:cNvPr>
          <p:cNvSpPr txBox="1">
            <a:spLocks/>
          </p:cNvSpPr>
          <p:nvPr userDrawn="1"/>
        </p:nvSpPr>
        <p:spPr>
          <a:xfrm>
            <a:off x="0" y="6401929"/>
            <a:ext cx="1580032" cy="457200"/>
          </a:xfrm>
          <a:prstGeom prst="rect">
            <a:avLst/>
          </a:prstGeom>
        </p:spPr>
        <p:txBody>
          <a:bodyPr lIns="182832" tIns="0" rIns="0" bIns="182832" anchor="b"/>
          <a:lstStyle>
            <a:defPPr>
              <a:defRPr lang="en-US"/>
            </a:defPPr>
            <a:lvl1pPr algn="l" rtl="0" fontAlgn="base">
              <a:spcBef>
                <a:spcPct val="0"/>
              </a:spcBef>
              <a:spcAft>
                <a:spcPct val="0"/>
              </a:spcAft>
              <a:defRPr sz="800"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accent5"/>
                </a:solidFill>
                <a:effectLst/>
                <a:uLnTx/>
                <a:uFillTx/>
                <a:latin typeface="Arial" pitchFamily="34" charset="0"/>
                <a:ea typeface="MS PGothic" pitchFamily="34" charset="-128"/>
                <a:cs typeface="+mn-cs"/>
              </a:rPr>
              <a:t>ZEBRA TECHNOLOGIES</a:t>
            </a:r>
          </a:p>
        </p:txBody>
      </p:sp>
      <p:sp>
        <p:nvSpPr>
          <p:cNvPr id="7" name="AutoShape 2">
            <a:extLst>
              <a:ext uri="{FF2B5EF4-FFF2-40B4-BE49-F238E27FC236}">
                <a16:creationId xmlns:a16="http://schemas.microsoft.com/office/drawing/2014/main" id="{3CBA71D9-675A-4F40-94DA-6A30D93681D6}"/>
              </a:ext>
            </a:extLst>
          </p:cNvPr>
          <p:cNvSpPr>
            <a:spLocks noChangeAspect="1" noChangeArrowheads="1"/>
          </p:cNvSpPr>
          <p:nvPr userDrawn="1"/>
        </p:nvSpPr>
        <p:spPr bwMode="auto">
          <a:xfrm flipH="1">
            <a:off x="6092825" y="6340476"/>
            <a:ext cx="6096000" cy="517525"/>
          </a:xfrm>
          <a:prstGeom prst="rtTriangle">
            <a:avLst/>
          </a:prstGeom>
          <a:gradFill>
            <a:gsLst>
              <a:gs pos="0">
                <a:srgbClr val="00FFFF"/>
              </a:gs>
              <a:gs pos="50000">
                <a:srgbClr val="00C9FF"/>
              </a:gs>
              <a:gs pos="100000">
                <a:srgbClr val="0099FF"/>
              </a:gs>
            </a:gsLst>
            <a:lin ang="0" scaled="1"/>
          </a:gradFill>
          <a:ln>
            <a:noFill/>
          </a:ln>
          <a:effectLst/>
        </p:spPr>
        <p:txBody>
          <a:bodyPr vert="horz" wrap="square" lIns="36566" tIns="36566" rIns="36566" bIns="36566" numCol="1" anchor="t" anchorCtr="0" compatLnSpc="1">
            <a:prstTxWarp prst="textNoShape">
              <a:avLst/>
            </a:prstTxWarp>
          </a:bodyPr>
          <a:lstStyle/>
          <a:p>
            <a:pPr marL="0" marR="0" lvl="0" indent="0" algn="l" defTabSz="914126" rtl="0" eaLnBrk="1" fontAlgn="base" latinLnBrk="0" hangingPunct="1">
              <a:lnSpc>
                <a:spcPct val="100000"/>
              </a:lnSpc>
              <a:spcBef>
                <a:spcPct val="0"/>
              </a:spcBef>
              <a:spcAft>
                <a:spcPct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Arial" panose="020B0604020202020204"/>
              <a:ea typeface="MS PGothic" pitchFamily="34" charset="-128"/>
              <a:cs typeface="Arial" panose="020B0604020202020204" pitchFamily="34" charset="0"/>
            </a:endParaRPr>
          </a:p>
        </p:txBody>
      </p:sp>
      <p:sp>
        <p:nvSpPr>
          <p:cNvPr id="5" name="Text Placeholder 4">
            <a:extLst>
              <a:ext uri="{FF2B5EF4-FFF2-40B4-BE49-F238E27FC236}">
                <a16:creationId xmlns:a16="http://schemas.microsoft.com/office/drawing/2014/main" id="{C70F6B58-4984-4C3A-A106-EA6C4686C946}"/>
              </a:ext>
            </a:extLst>
          </p:cNvPr>
          <p:cNvSpPr>
            <a:spLocks noGrp="1"/>
          </p:cNvSpPr>
          <p:nvPr>
            <p:ph type="body" sz="quarter" idx="11"/>
          </p:nvPr>
        </p:nvSpPr>
        <p:spPr>
          <a:xfrm>
            <a:off x="457199" y="1691640"/>
            <a:ext cx="11274552" cy="4050792"/>
          </a:xfrm>
        </p:spPr>
        <p:txBody>
          <a:bodyPr/>
          <a:lstStyle>
            <a:lvl1pPr>
              <a:buClr>
                <a:schemeClr val="accent1"/>
              </a:buClr>
              <a:defRPr/>
            </a:lvl1pPr>
          </a:lstStyle>
          <a:p>
            <a:pPr lvl="0"/>
            <a:r>
              <a:rPr lang="en-US" dirty="0"/>
              <a:t>Edit Master text styles</a:t>
            </a:r>
          </a:p>
          <a:p>
            <a:pPr lvl="1"/>
            <a:r>
              <a:rPr lang="en-US" dirty="0"/>
              <a:t>Second level</a:t>
            </a:r>
          </a:p>
          <a:p>
            <a:pPr lvl="2"/>
            <a:r>
              <a:rPr lang="en-US" dirty="0"/>
              <a:t>Third level</a:t>
            </a:r>
          </a:p>
        </p:txBody>
      </p:sp>
      <p:pic>
        <p:nvPicPr>
          <p:cNvPr id="6" name="Picture 5" descr="A close up of a sign&#10;&#10;Description automatically generated">
            <a:extLst>
              <a:ext uri="{FF2B5EF4-FFF2-40B4-BE49-F238E27FC236}">
                <a16:creationId xmlns:a16="http://schemas.microsoft.com/office/drawing/2014/main" id="{33A23E40-3810-2C49-9852-7AB34EF3C6B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59197" y="212171"/>
            <a:ext cx="447583" cy="696753"/>
          </a:xfrm>
          <a:prstGeom prst="rect">
            <a:avLst/>
          </a:prstGeom>
        </p:spPr>
      </p:pic>
    </p:spTree>
    <p:extLst>
      <p:ext uri="{BB962C8B-B14F-4D97-AF65-F5344CB8AC3E}">
        <p14:creationId xmlns:p14="http://schemas.microsoft.com/office/powerpoint/2010/main" val="954126148"/>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1col-5D-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2C8C-BBC3-4CB4-A679-24462238F407}"/>
              </a:ext>
            </a:extLst>
          </p:cNvPr>
          <p:cNvSpPr>
            <a:spLocks noGrp="1"/>
          </p:cNvSpPr>
          <p:nvPr>
            <p:ph type="title" hasCustomPrompt="1"/>
          </p:nvPr>
        </p:nvSpPr>
        <p:spPr>
          <a:xfrm>
            <a:off x="457081" y="457200"/>
            <a:ext cx="11225908" cy="365760"/>
          </a:xfrm>
        </p:spPr>
        <p:txBody>
          <a:bodyPr/>
          <a:lstStyle>
            <a:lvl1pPr>
              <a:defRPr/>
            </a:lvl1pPr>
          </a:lstStyle>
          <a:p>
            <a:r>
              <a:rPr lang="en-US" dirty="0"/>
              <a:t>Click to enter headline</a:t>
            </a:r>
          </a:p>
        </p:txBody>
      </p:sp>
      <p:sp>
        <p:nvSpPr>
          <p:cNvPr id="4" name="Text Placeholder 3">
            <a:extLst>
              <a:ext uri="{FF2B5EF4-FFF2-40B4-BE49-F238E27FC236}">
                <a16:creationId xmlns:a16="http://schemas.microsoft.com/office/drawing/2014/main" id="{ED0EAC1D-C901-4858-A756-4CE03BC3568E}"/>
              </a:ext>
            </a:extLst>
          </p:cNvPr>
          <p:cNvSpPr>
            <a:spLocks noGrp="1"/>
          </p:cNvSpPr>
          <p:nvPr>
            <p:ph type="body" sz="quarter" idx="10" hasCustomPrompt="1"/>
          </p:nvPr>
        </p:nvSpPr>
        <p:spPr>
          <a:xfrm>
            <a:off x="457081" y="932688"/>
            <a:ext cx="11225908" cy="365760"/>
          </a:xfrm>
        </p:spPr>
        <p:txBody>
          <a:bodyPr/>
          <a:lstStyle>
            <a:lvl1pPr marL="0" indent="0">
              <a:buNone/>
              <a:defRPr sz="2399">
                <a:solidFill>
                  <a:schemeClr val="accent1"/>
                </a:solidFill>
              </a:defRPr>
            </a:lvl1pPr>
          </a:lstStyle>
          <a:p>
            <a:pPr lvl="0"/>
            <a:r>
              <a:rPr lang="en-US" dirty="0"/>
              <a:t>Click to enter subhead</a:t>
            </a:r>
          </a:p>
        </p:txBody>
      </p:sp>
      <p:sp>
        <p:nvSpPr>
          <p:cNvPr id="9" name="Date Placeholder 3">
            <a:extLst>
              <a:ext uri="{FF2B5EF4-FFF2-40B4-BE49-F238E27FC236}">
                <a16:creationId xmlns:a16="http://schemas.microsoft.com/office/drawing/2014/main" id="{36C0A249-756A-47ED-8637-1125701A113E}"/>
              </a:ext>
            </a:extLst>
          </p:cNvPr>
          <p:cNvSpPr txBox="1">
            <a:spLocks/>
          </p:cNvSpPr>
          <p:nvPr userDrawn="1"/>
        </p:nvSpPr>
        <p:spPr>
          <a:xfrm>
            <a:off x="0" y="6401929"/>
            <a:ext cx="1580032" cy="457200"/>
          </a:xfrm>
          <a:prstGeom prst="rect">
            <a:avLst/>
          </a:prstGeom>
        </p:spPr>
        <p:txBody>
          <a:bodyPr lIns="182832" tIns="0" rIns="0" bIns="182832" anchor="b"/>
          <a:lstStyle>
            <a:defPPr>
              <a:defRPr lang="en-US"/>
            </a:defPPr>
            <a:lvl1pPr algn="l" rtl="0" fontAlgn="base">
              <a:spcBef>
                <a:spcPct val="0"/>
              </a:spcBef>
              <a:spcAft>
                <a:spcPct val="0"/>
              </a:spcAft>
              <a:defRPr sz="800"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accent5"/>
                </a:solidFill>
                <a:effectLst/>
                <a:uLnTx/>
                <a:uFillTx/>
                <a:latin typeface="Arial" pitchFamily="34" charset="0"/>
                <a:ea typeface="MS PGothic" pitchFamily="34" charset="-128"/>
                <a:cs typeface="+mn-cs"/>
              </a:rPr>
              <a:t>ZEBRA TECHNOLOGIES</a:t>
            </a:r>
          </a:p>
        </p:txBody>
      </p:sp>
      <p:sp>
        <p:nvSpPr>
          <p:cNvPr id="7" name="AutoShape 2">
            <a:extLst>
              <a:ext uri="{FF2B5EF4-FFF2-40B4-BE49-F238E27FC236}">
                <a16:creationId xmlns:a16="http://schemas.microsoft.com/office/drawing/2014/main" id="{3CBA71D9-675A-4F40-94DA-6A30D93681D6}"/>
              </a:ext>
            </a:extLst>
          </p:cNvPr>
          <p:cNvSpPr>
            <a:spLocks noChangeAspect="1" noChangeArrowheads="1"/>
          </p:cNvSpPr>
          <p:nvPr userDrawn="1"/>
        </p:nvSpPr>
        <p:spPr bwMode="auto">
          <a:xfrm flipH="1">
            <a:off x="6092825" y="6340476"/>
            <a:ext cx="6096000" cy="517525"/>
          </a:xfrm>
          <a:prstGeom prst="rtTriangle">
            <a:avLst/>
          </a:prstGeom>
          <a:gradFill>
            <a:gsLst>
              <a:gs pos="0">
                <a:srgbClr val="00FFFF"/>
              </a:gs>
              <a:gs pos="50000">
                <a:srgbClr val="00C9FF"/>
              </a:gs>
              <a:gs pos="100000">
                <a:srgbClr val="0099FF"/>
              </a:gs>
            </a:gsLst>
            <a:lin ang="0" scaled="1"/>
          </a:gradFill>
          <a:ln>
            <a:noFill/>
          </a:ln>
          <a:effectLst/>
        </p:spPr>
        <p:txBody>
          <a:bodyPr vert="horz" wrap="square" lIns="36566" tIns="36566" rIns="36566" bIns="36566" numCol="1" anchor="t" anchorCtr="0" compatLnSpc="1">
            <a:prstTxWarp prst="textNoShape">
              <a:avLst/>
            </a:prstTxWarp>
          </a:bodyPr>
          <a:lstStyle/>
          <a:p>
            <a:pPr marL="0" marR="0" lvl="0" indent="0" algn="l" defTabSz="914126" rtl="0" eaLnBrk="1" fontAlgn="base" latinLnBrk="0" hangingPunct="1">
              <a:lnSpc>
                <a:spcPct val="100000"/>
              </a:lnSpc>
              <a:spcBef>
                <a:spcPct val="0"/>
              </a:spcBef>
              <a:spcAft>
                <a:spcPct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Arial" panose="020B0604020202020204"/>
              <a:ea typeface="MS PGothic" pitchFamily="34" charset="-128"/>
              <a:cs typeface="Arial" panose="020B0604020202020204" pitchFamily="34" charset="0"/>
            </a:endParaRPr>
          </a:p>
        </p:txBody>
      </p:sp>
      <p:sp>
        <p:nvSpPr>
          <p:cNvPr id="5" name="Text Placeholder 4">
            <a:extLst>
              <a:ext uri="{FF2B5EF4-FFF2-40B4-BE49-F238E27FC236}">
                <a16:creationId xmlns:a16="http://schemas.microsoft.com/office/drawing/2014/main" id="{84936000-FC78-4C5F-9205-2DC965F81096}"/>
              </a:ext>
            </a:extLst>
          </p:cNvPr>
          <p:cNvSpPr>
            <a:spLocks noGrp="1"/>
          </p:cNvSpPr>
          <p:nvPr>
            <p:ph type="body" sz="quarter" idx="11"/>
          </p:nvPr>
        </p:nvSpPr>
        <p:spPr>
          <a:xfrm>
            <a:off x="457199" y="1691640"/>
            <a:ext cx="11274552" cy="4050792"/>
          </a:xfrm>
        </p:spPr>
        <p:txBody>
          <a:bodyPr/>
          <a:lstStyle>
            <a:lvl1pPr>
              <a:buClr>
                <a:schemeClr val="accent1"/>
              </a:buClr>
              <a:defRPr/>
            </a:lvl1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77984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1col-5D-Black-CC">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2C8C-BBC3-4CB4-A679-24462238F407}"/>
              </a:ext>
            </a:extLst>
          </p:cNvPr>
          <p:cNvSpPr>
            <a:spLocks noGrp="1"/>
          </p:cNvSpPr>
          <p:nvPr>
            <p:ph type="title" hasCustomPrompt="1"/>
          </p:nvPr>
        </p:nvSpPr>
        <p:spPr>
          <a:xfrm>
            <a:off x="457081" y="457200"/>
            <a:ext cx="11225908" cy="365760"/>
          </a:xfrm>
        </p:spPr>
        <p:txBody>
          <a:bodyPr/>
          <a:lstStyle>
            <a:lvl1pPr>
              <a:defRPr/>
            </a:lvl1pPr>
          </a:lstStyle>
          <a:p>
            <a:r>
              <a:rPr lang="en-US" dirty="0"/>
              <a:t>Click to enter headline</a:t>
            </a:r>
          </a:p>
        </p:txBody>
      </p:sp>
      <p:sp>
        <p:nvSpPr>
          <p:cNvPr id="4" name="Text Placeholder 3">
            <a:extLst>
              <a:ext uri="{FF2B5EF4-FFF2-40B4-BE49-F238E27FC236}">
                <a16:creationId xmlns:a16="http://schemas.microsoft.com/office/drawing/2014/main" id="{ED0EAC1D-C901-4858-A756-4CE03BC3568E}"/>
              </a:ext>
            </a:extLst>
          </p:cNvPr>
          <p:cNvSpPr>
            <a:spLocks noGrp="1"/>
          </p:cNvSpPr>
          <p:nvPr>
            <p:ph type="body" sz="quarter" idx="10" hasCustomPrompt="1"/>
          </p:nvPr>
        </p:nvSpPr>
        <p:spPr>
          <a:xfrm>
            <a:off x="457081" y="932688"/>
            <a:ext cx="11225908" cy="365760"/>
          </a:xfrm>
        </p:spPr>
        <p:txBody>
          <a:bodyPr/>
          <a:lstStyle>
            <a:lvl1pPr marL="0" indent="0">
              <a:buNone/>
              <a:defRPr sz="2399">
                <a:solidFill>
                  <a:schemeClr val="accent1"/>
                </a:solidFill>
              </a:defRPr>
            </a:lvl1pPr>
          </a:lstStyle>
          <a:p>
            <a:pPr lvl="0"/>
            <a:r>
              <a:rPr lang="en-US" dirty="0"/>
              <a:t>Click to enter subhead</a:t>
            </a:r>
          </a:p>
        </p:txBody>
      </p:sp>
      <p:sp>
        <p:nvSpPr>
          <p:cNvPr id="9" name="Date Placeholder 3">
            <a:extLst>
              <a:ext uri="{FF2B5EF4-FFF2-40B4-BE49-F238E27FC236}">
                <a16:creationId xmlns:a16="http://schemas.microsoft.com/office/drawing/2014/main" id="{36C0A249-756A-47ED-8637-1125701A113E}"/>
              </a:ext>
            </a:extLst>
          </p:cNvPr>
          <p:cNvSpPr txBox="1">
            <a:spLocks/>
          </p:cNvSpPr>
          <p:nvPr userDrawn="1"/>
        </p:nvSpPr>
        <p:spPr>
          <a:xfrm>
            <a:off x="0" y="6401929"/>
            <a:ext cx="1580032" cy="457200"/>
          </a:xfrm>
          <a:prstGeom prst="rect">
            <a:avLst/>
          </a:prstGeom>
        </p:spPr>
        <p:txBody>
          <a:bodyPr lIns="182832" tIns="0" rIns="0" bIns="182832" anchor="b"/>
          <a:lstStyle>
            <a:defPPr>
              <a:defRPr lang="en-US"/>
            </a:defPPr>
            <a:lvl1pPr algn="l" rtl="0" fontAlgn="base">
              <a:spcBef>
                <a:spcPct val="0"/>
              </a:spcBef>
              <a:spcAft>
                <a:spcPct val="0"/>
              </a:spcAft>
              <a:defRPr sz="800"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accent5"/>
                </a:solidFill>
                <a:effectLst/>
                <a:uLnTx/>
                <a:uFillTx/>
                <a:latin typeface="Arial" pitchFamily="34" charset="0"/>
                <a:ea typeface="MS PGothic" pitchFamily="34" charset="-128"/>
                <a:cs typeface="+mn-cs"/>
              </a:rPr>
              <a:t>ZEBRA TECHNOLOGIES</a:t>
            </a:r>
          </a:p>
        </p:txBody>
      </p:sp>
      <p:sp>
        <p:nvSpPr>
          <p:cNvPr id="7" name="AutoShape 2">
            <a:extLst>
              <a:ext uri="{FF2B5EF4-FFF2-40B4-BE49-F238E27FC236}">
                <a16:creationId xmlns:a16="http://schemas.microsoft.com/office/drawing/2014/main" id="{3CBA71D9-675A-4F40-94DA-6A30D93681D6}"/>
              </a:ext>
            </a:extLst>
          </p:cNvPr>
          <p:cNvSpPr>
            <a:spLocks noChangeAspect="1" noChangeArrowheads="1"/>
          </p:cNvSpPr>
          <p:nvPr userDrawn="1"/>
        </p:nvSpPr>
        <p:spPr bwMode="auto">
          <a:xfrm flipH="1">
            <a:off x="6092825" y="6340476"/>
            <a:ext cx="6096000" cy="517525"/>
          </a:xfrm>
          <a:prstGeom prst="rtTriangle">
            <a:avLst/>
          </a:prstGeom>
          <a:solidFill>
            <a:schemeClr val="accent5"/>
          </a:solidFill>
          <a:ln>
            <a:noFill/>
          </a:ln>
          <a:effectLst/>
        </p:spPr>
        <p:txBody>
          <a:bodyPr vert="horz" wrap="square" lIns="36566" tIns="36566" rIns="36566" bIns="36566" numCol="1" anchor="t" anchorCtr="0" compatLnSpc="1">
            <a:prstTxWarp prst="textNoShape">
              <a:avLst/>
            </a:prstTxWarp>
          </a:bodyPr>
          <a:lstStyle/>
          <a:p>
            <a:pPr marL="0" marR="0" lvl="0" indent="0" algn="l" defTabSz="914126" rtl="0" eaLnBrk="1" fontAlgn="base" latinLnBrk="0" hangingPunct="1">
              <a:lnSpc>
                <a:spcPct val="100000"/>
              </a:lnSpc>
              <a:spcBef>
                <a:spcPct val="0"/>
              </a:spcBef>
              <a:spcAft>
                <a:spcPct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Arial" panose="020B0604020202020204"/>
              <a:ea typeface="MS PGothic" pitchFamily="34" charset="-128"/>
              <a:cs typeface="Arial" panose="020B0604020202020204" pitchFamily="34" charset="0"/>
            </a:endParaRPr>
          </a:p>
        </p:txBody>
      </p:sp>
      <p:sp>
        <p:nvSpPr>
          <p:cNvPr id="5" name="Text Placeholder 4">
            <a:extLst>
              <a:ext uri="{FF2B5EF4-FFF2-40B4-BE49-F238E27FC236}">
                <a16:creationId xmlns:a16="http://schemas.microsoft.com/office/drawing/2014/main" id="{C70F6B58-4984-4C3A-A106-EA6C4686C946}"/>
              </a:ext>
            </a:extLst>
          </p:cNvPr>
          <p:cNvSpPr>
            <a:spLocks noGrp="1"/>
          </p:cNvSpPr>
          <p:nvPr>
            <p:ph type="body" sz="quarter" idx="11"/>
          </p:nvPr>
        </p:nvSpPr>
        <p:spPr>
          <a:xfrm>
            <a:off x="457199" y="1691640"/>
            <a:ext cx="11274552" cy="4050792"/>
          </a:xfrm>
        </p:spPr>
        <p:txBody>
          <a:bodyPr/>
          <a:lstStyle>
            <a:lvl1pPr>
              <a:buClr>
                <a:schemeClr val="accent1"/>
              </a:buClr>
              <a:defRPr/>
            </a:lvl1pPr>
          </a:lstStyle>
          <a:p>
            <a:pPr lvl="0"/>
            <a:r>
              <a:rPr lang="en-US" dirty="0"/>
              <a:t>Edit Master text styles</a:t>
            </a:r>
          </a:p>
          <a:p>
            <a:pPr lvl="1"/>
            <a:r>
              <a:rPr lang="en-US" dirty="0"/>
              <a:t>Second level</a:t>
            </a:r>
          </a:p>
          <a:p>
            <a:pPr lvl="2"/>
            <a:r>
              <a:rPr lang="en-US" dirty="0"/>
              <a:t>Third level</a:t>
            </a:r>
          </a:p>
        </p:txBody>
      </p:sp>
      <p:pic>
        <p:nvPicPr>
          <p:cNvPr id="8" name="Picture 7" descr="A close up of a sign&#10;&#10;Description automatically generated">
            <a:extLst>
              <a:ext uri="{FF2B5EF4-FFF2-40B4-BE49-F238E27FC236}">
                <a16:creationId xmlns:a16="http://schemas.microsoft.com/office/drawing/2014/main" id="{0B2D71FF-6D90-224D-899B-7FBB947BAC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59197" y="212171"/>
            <a:ext cx="447583" cy="696753"/>
          </a:xfrm>
          <a:prstGeom prst="rect">
            <a:avLst/>
          </a:prstGeom>
        </p:spPr>
      </p:pic>
    </p:spTree>
    <p:extLst>
      <p:ext uri="{BB962C8B-B14F-4D97-AF65-F5344CB8AC3E}">
        <p14:creationId xmlns:p14="http://schemas.microsoft.com/office/powerpoint/2010/main" val="2679424190"/>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1col-5D-White-C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2C8C-BBC3-4CB4-A679-24462238F407}"/>
              </a:ext>
            </a:extLst>
          </p:cNvPr>
          <p:cNvSpPr>
            <a:spLocks noGrp="1"/>
          </p:cNvSpPr>
          <p:nvPr>
            <p:ph type="title" hasCustomPrompt="1"/>
          </p:nvPr>
        </p:nvSpPr>
        <p:spPr>
          <a:xfrm>
            <a:off x="457081" y="457200"/>
            <a:ext cx="11225908" cy="365760"/>
          </a:xfrm>
        </p:spPr>
        <p:txBody>
          <a:bodyPr/>
          <a:lstStyle>
            <a:lvl1pPr>
              <a:defRPr/>
            </a:lvl1pPr>
          </a:lstStyle>
          <a:p>
            <a:r>
              <a:rPr lang="en-US" dirty="0"/>
              <a:t>Click to enter headline</a:t>
            </a:r>
          </a:p>
        </p:txBody>
      </p:sp>
      <p:sp>
        <p:nvSpPr>
          <p:cNvPr id="4" name="Text Placeholder 3">
            <a:extLst>
              <a:ext uri="{FF2B5EF4-FFF2-40B4-BE49-F238E27FC236}">
                <a16:creationId xmlns:a16="http://schemas.microsoft.com/office/drawing/2014/main" id="{ED0EAC1D-C901-4858-A756-4CE03BC3568E}"/>
              </a:ext>
            </a:extLst>
          </p:cNvPr>
          <p:cNvSpPr>
            <a:spLocks noGrp="1"/>
          </p:cNvSpPr>
          <p:nvPr>
            <p:ph type="body" sz="quarter" idx="10" hasCustomPrompt="1"/>
          </p:nvPr>
        </p:nvSpPr>
        <p:spPr>
          <a:xfrm>
            <a:off x="457081" y="932688"/>
            <a:ext cx="11225908" cy="365760"/>
          </a:xfrm>
        </p:spPr>
        <p:txBody>
          <a:bodyPr/>
          <a:lstStyle>
            <a:lvl1pPr marL="0" indent="0">
              <a:buNone/>
              <a:defRPr sz="2399">
                <a:solidFill>
                  <a:schemeClr val="accent1"/>
                </a:solidFill>
              </a:defRPr>
            </a:lvl1pPr>
          </a:lstStyle>
          <a:p>
            <a:pPr lvl="0"/>
            <a:r>
              <a:rPr lang="en-US" dirty="0"/>
              <a:t>Click to enter subhead</a:t>
            </a:r>
          </a:p>
        </p:txBody>
      </p:sp>
      <p:sp>
        <p:nvSpPr>
          <p:cNvPr id="9" name="Date Placeholder 3">
            <a:extLst>
              <a:ext uri="{FF2B5EF4-FFF2-40B4-BE49-F238E27FC236}">
                <a16:creationId xmlns:a16="http://schemas.microsoft.com/office/drawing/2014/main" id="{36C0A249-756A-47ED-8637-1125701A113E}"/>
              </a:ext>
            </a:extLst>
          </p:cNvPr>
          <p:cNvSpPr txBox="1">
            <a:spLocks/>
          </p:cNvSpPr>
          <p:nvPr userDrawn="1"/>
        </p:nvSpPr>
        <p:spPr>
          <a:xfrm>
            <a:off x="0" y="6401929"/>
            <a:ext cx="1580032" cy="457200"/>
          </a:xfrm>
          <a:prstGeom prst="rect">
            <a:avLst/>
          </a:prstGeom>
        </p:spPr>
        <p:txBody>
          <a:bodyPr lIns="182832" tIns="0" rIns="0" bIns="182832" anchor="b"/>
          <a:lstStyle>
            <a:defPPr>
              <a:defRPr lang="en-US"/>
            </a:defPPr>
            <a:lvl1pPr algn="l" rtl="0" fontAlgn="base">
              <a:spcBef>
                <a:spcPct val="0"/>
              </a:spcBef>
              <a:spcAft>
                <a:spcPct val="0"/>
              </a:spcAft>
              <a:defRPr sz="800"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accent5"/>
                </a:solidFill>
                <a:effectLst/>
                <a:uLnTx/>
                <a:uFillTx/>
                <a:latin typeface="Arial" pitchFamily="34" charset="0"/>
                <a:ea typeface="MS PGothic" pitchFamily="34" charset="-128"/>
                <a:cs typeface="+mn-cs"/>
              </a:rPr>
              <a:t>ZEBRA TECHNOLOGIES</a:t>
            </a:r>
          </a:p>
        </p:txBody>
      </p:sp>
      <p:sp>
        <p:nvSpPr>
          <p:cNvPr id="7" name="AutoShape 2">
            <a:extLst>
              <a:ext uri="{FF2B5EF4-FFF2-40B4-BE49-F238E27FC236}">
                <a16:creationId xmlns:a16="http://schemas.microsoft.com/office/drawing/2014/main" id="{3CBA71D9-675A-4F40-94DA-6A30D93681D6}"/>
              </a:ext>
            </a:extLst>
          </p:cNvPr>
          <p:cNvSpPr>
            <a:spLocks noChangeAspect="1" noChangeArrowheads="1"/>
          </p:cNvSpPr>
          <p:nvPr userDrawn="1"/>
        </p:nvSpPr>
        <p:spPr bwMode="auto">
          <a:xfrm flipH="1">
            <a:off x="6092825" y="6340476"/>
            <a:ext cx="6096000" cy="517525"/>
          </a:xfrm>
          <a:prstGeom prst="rtTriangle">
            <a:avLst/>
          </a:prstGeom>
          <a:solidFill>
            <a:schemeClr val="accent5"/>
          </a:solidFill>
          <a:ln>
            <a:noFill/>
          </a:ln>
          <a:effectLst/>
        </p:spPr>
        <p:txBody>
          <a:bodyPr vert="horz" wrap="square" lIns="36566" tIns="36566" rIns="36566" bIns="36566" numCol="1" anchor="t" anchorCtr="0" compatLnSpc="1">
            <a:prstTxWarp prst="textNoShape">
              <a:avLst/>
            </a:prstTxWarp>
          </a:bodyPr>
          <a:lstStyle/>
          <a:p>
            <a:pPr marL="0" marR="0" lvl="0" indent="0" algn="l" defTabSz="914126" rtl="0" eaLnBrk="1" fontAlgn="base" latinLnBrk="0" hangingPunct="1">
              <a:lnSpc>
                <a:spcPct val="100000"/>
              </a:lnSpc>
              <a:spcBef>
                <a:spcPct val="0"/>
              </a:spcBef>
              <a:spcAft>
                <a:spcPct val="0"/>
              </a:spcAft>
              <a:buClrTx/>
              <a:buSzTx/>
              <a:buFontTx/>
              <a:buNone/>
              <a:tabLst/>
              <a:defRPr/>
            </a:pPr>
            <a:endParaRPr kumimoji="0" lang="en-US" sz="1799" b="0" i="0" u="none" strike="noStrike" kern="1200" cap="none" spc="0" normalizeH="0" baseline="0" noProof="0" dirty="0">
              <a:ln>
                <a:noFill/>
              </a:ln>
              <a:solidFill>
                <a:srgbClr val="FFFFFF"/>
              </a:solidFill>
              <a:effectLst/>
              <a:uLnTx/>
              <a:uFillTx/>
              <a:latin typeface="Arial" panose="020B0604020202020204"/>
              <a:ea typeface="MS PGothic" pitchFamily="34" charset="-128"/>
              <a:cs typeface="Arial" panose="020B0604020202020204" pitchFamily="34" charset="0"/>
            </a:endParaRPr>
          </a:p>
        </p:txBody>
      </p:sp>
      <p:sp>
        <p:nvSpPr>
          <p:cNvPr id="5" name="Text Placeholder 4">
            <a:extLst>
              <a:ext uri="{FF2B5EF4-FFF2-40B4-BE49-F238E27FC236}">
                <a16:creationId xmlns:a16="http://schemas.microsoft.com/office/drawing/2014/main" id="{BEC7686B-F935-4F84-9AD2-7F9747A8F8F2}"/>
              </a:ext>
            </a:extLst>
          </p:cNvPr>
          <p:cNvSpPr>
            <a:spLocks noGrp="1"/>
          </p:cNvSpPr>
          <p:nvPr>
            <p:ph type="body" sz="quarter" idx="11"/>
          </p:nvPr>
        </p:nvSpPr>
        <p:spPr>
          <a:xfrm>
            <a:off x="457199" y="1691640"/>
            <a:ext cx="11274552" cy="4050792"/>
          </a:xfrm>
        </p:spPr>
        <p:txBody>
          <a:bodyPr/>
          <a:lstStyle>
            <a:lvl1pPr>
              <a:buClr>
                <a:schemeClr val="accent1"/>
              </a:buClr>
              <a:defRPr/>
            </a:lvl1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090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1 Whit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1FD817B-144E-4496-8C23-977C7BE2599C}"/>
              </a:ext>
            </a:extLst>
          </p:cNvPr>
          <p:cNvSpPr>
            <a:spLocks noGrp="1"/>
          </p:cNvSpPr>
          <p:nvPr>
            <p:ph type="pic" sz="quarter" idx="11"/>
          </p:nvPr>
        </p:nvSpPr>
        <p:spPr>
          <a:xfrm>
            <a:off x="6691363" y="0"/>
            <a:ext cx="5484971" cy="6858000"/>
          </a:xfrm>
          <a:prstGeom prst="rect">
            <a:avLst/>
          </a:prstGeom>
        </p:spPr>
        <p:txBody>
          <a:bodyPr/>
          <a:lstStyle>
            <a:lvl1pPr>
              <a:buClr>
                <a:schemeClr val="accent1"/>
              </a:buClr>
              <a:defRPr/>
            </a:lvl1pPr>
          </a:lstStyle>
          <a:p>
            <a:r>
              <a:rPr lang="en-US" dirty="0"/>
              <a:t>Click icon to add picture</a:t>
            </a:r>
          </a:p>
        </p:txBody>
      </p:sp>
      <p:sp>
        <p:nvSpPr>
          <p:cNvPr id="2" name="Title 1">
            <a:extLst>
              <a:ext uri="{FF2B5EF4-FFF2-40B4-BE49-F238E27FC236}">
                <a16:creationId xmlns:a16="http://schemas.microsoft.com/office/drawing/2014/main" id="{043E19B4-84A1-47DD-B01B-CCD8F85664F9}"/>
              </a:ext>
            </a:extLst>
          </p:cNvPr>
          <p:cNvSpPr>
            <a:spLocks noGrp="1"/>
          </p:cNvSpPr>
          <p:nvPr>
            <p:ph type="title" hasCustomPrompt="1"/>
          </p:nvPr>
        </p:nvSpPr>
        <p:spPr>
          <a:xfrm>
            <a:off x="603347" y="1517904"/>
            <a:ext cx="4067767" cy="868680"/>
          </a:xfrm>
        </p:spPr>
        <p:txBody>
          <a:bodyPr/>
          <a:lstStyle>
            <a:lvl1pPr>
              <a:defRPr/>
            </a:lvl1pPr>
          </a:lstStyle>
          <a:p>
            <a:r>
              <a:rPr lang="en-US" dirty="0"/>
              <a:t>Click to enter presentation title</a:t>
            </a:r>
          </a:p>
        </p:txBody>
      </p:sp>
      <p:sp>
        <p:nvSpPr>
          <p:cNvPr id="5" name="TextBox 4">
            <a:extLst>
              <a:ext uri="{FF2B5EF4-FFF2-40B4-BE49-F238E27FC236}">
                <a16:creationId xmlns:a16="http://schemas.microsoft.com/office/drawing/2014/main" id="{0626840D-5953-45D6-A00B-7F5EB3E4D1DA}"/>
              </a:ext>
            </a:extLst>
          </p:cNvPr>
          <p:cNvSpPr txBox="1"/>
          <p:nvPr/>
        </p:nvSpPr>
        <p:spPr>
          <a:xfrm>
            <a:off x="6692335" y="1087017"/>
            <a:ext cx="5496490" cy="861774"/>
          </a:xfrm>
          <a:prstGeom prst="rect">
            <a:avLst/>
          </a:prstGeom>
        </p:spPr>
        <p:txBody>
          <a:bodyPr wrap="square" lIns="0" tIns="0" rIns="0" bIns="0" rtlCol="0">
            <a:spAutoFit/>
          </a:bodyPr>
          <a:lstStyle/>
          <a:p>
            <a:pPr marL="0" indent="0" algn="ctr">
              <a:spcBef>
                <a:spcPct val="0"/>
              </a:spcBef>
              <a:buNone/>
            </a:pPr>
            <a:r>
              <a:rPr lang="en-US" sz="2799" b="0" kern="1200" dirty="0">
                <a:solidFill>
                  <a:schemeClr val="accent6"/>
                </a:solidFill>
                <a:ea typeface="ＭＳ Ｐゴシック"/>
              </a:rPr>
              <a:t>IMAGE AREA</a:t>
            </a:r>
            <a:br>
              <a:rPr lang="en-US" sz="2799" b="0" kern="1200" dirty="0">
                <a:solidFill>
                  <a:schemeClr val="accent6"/>
                </a:solidFill>
                <a:ea typeface="ＭＳ Ｐゴシック"/>
              </a:rPr>
            </a:br>
            <a:r>
              <a:rPr lang="en-US" sz="2799" b="0" kern="1200" dirty="0">
                <a:solidFill>
                  <a:schemeClr val="accent6"/>
                </a:solidFill>
                <a:ea typeface="ＭＳ Ｐゴシック"/>
              </a:rPr>
              <a:t>7.5” h x 6” w</a:t>
            </a:r>
          </a:p>
        </p:txBody>
      </p:sp>
      <p:sp>
        <p:nvSpPr>
          <p:cNvPr id="12" name="Text Placeholder 11">
            <a:extLst>
              <a:ext uri="{FF2B5EF4-FFF2-40B4-BE49-F238E27FC236}">
                <a16:creationId xmlns:a16="http://schemas.microsoft.com/office/drawing/2014/main" id="{88319E07-9352-4F02-AAEE-A1442A295E26}"/>
              </a:ext>
            </a:extLst>
          </p:cNvPr>
          <p:cNvSpPr>
            <a:spLocks noGrp="1"/>
          </p:cNvSpPr>
          <p:nvPr>
            <p:ph type="body" sz="quarter" idx="12" hasCustomPrompt="1"/>
          </p:nvPr>
        </p:nvSpPr>
        <p:spPr>
          <a:xfrm>
            <a:off x="603094" y="2894013"/>
            <a:ext cx="4067703" cy="989012"/>
          </a:xfrm>
        </p:spPr>
        <p:txBody>
          <a:bodyPr/>
          <a:lstStyle>
            <a:lvl1pPr marL="0" indent="0">
              <a:buNone/>
              <a:defRPr/>
            </a:lvl1pPr>
          </a:lstStyle>
          <a:p>
            <a:pPr lvl="0"/>
            <a:r>
              <a:rPr lang="en-US" dirty="0"/>
              <a:t>Click to enter presentation text</a:t>
            </a:r>
          </a:p>
        </p:txBody>
      </p:sp>
      <p:sp>
        <p:nvSpPr>
          <p:cNvPr id="14" name="Text Placeholder 13">
            <a:extLst>
              <a:ext uri="{FF2B5EF4-FFF2-40B4-BE49-F238E27FC236}">
                <a16:creationId xmlns:a16="http://schemas.microsoft.com/office/drawing/2014/main" id="{D21CB855-D148-4D9C-B2EB-999FD9DB8A65}"/>
              </a:ext>
            </a:extLst>
          </p:cNvPr>
          <p:cNvSpPr>
            <a:spLocks noGrp="1"/>
          </p:cNvSpPr>
          <p:nvPr>
            <p:ph type="body" sz="quarter" idx="13" hasCustomPrompt="1"/>
          </p:nvPr>
        </p:nvSpPr>
        <p:spPr>
          <a:xfrm>
            <a:off x="603347" y="5175504"/>
            <a:ext cx="2961884" cy="512064"/>
          </a:xfrm>
        </p:spPr>
        <p:txBody>
          <a:bodyPr/>
          <a:lstStyle>
            <a:lvl1pPr marL="0" indent="0">
              <a:lnSpc>
                <a:spcPct val="100000"/>
              </a:lnSpc>
              <a:spcBef>
                <a:spcPts val="0"/>
              </a:spcBef>
              <a:buNone/>
              <a:defRPr sz="1600"/>
            </a:lvl1pPr>
            <a:lvl2pPr>
              <a:defRPr sz="1600"/>
            </a:lvl2pPr>
            <a:lvl3pPr>
              <a:defRPr sz="1600"/>
            </a:lvl3pPr>
            <a:lvl4pPr>
              <a:defRPr sz="1600"/>
            </a:lvl4pPr>
            <a:lvl5pPr>
              <a:defRPr sz="1600"/>
            </a:lvl5pPr>
          </a:lstStyle>
          <a:p>
            <a:pPr lvl="0"/>
            <a:r>
              <a:rPr lang="en-US" dirty="0"/>
              <a:t>Presenter name or location</a:t>
            </a:r>
            <a:br>
              <a:rPr lang="en-US" dirty="0"/>
            </a:br>
            <a:r>
              <a:rPr lang="en-US" dirty="0"/>
              <a:t>Date</a:t>
            </a:r>
          </a:p>
        </p:txBody>
      </p:sp>
      <p:sp>
        <p:nvSpPr>
          <p:cNvPr id="11" name="AutoShape 4">
            <a:extLst>
              <a:ext uri="{FF2B5EF4-FFF2-40B4-BE49-F238E27FC236}">
                <a16:creationId xmlns:a16="http://schemas.microsoft.com/office/drawing/2014/main" id="{C462858A-FCAA-4E18-A708-842561456E26}"/>
              </a:ext>
            </a:extLst>
          </p:cNvPr>
          <p:cNvSpPr>
            <a:spLocks noChangeAspect="1" noChangeArrowheads="1"/>
          </p:cNvSpPr>
          <p:nvPr/>
        </p:nvSpPr>
        <p:spPr bwMode="auto">
          <a:xfrm flipH="1">
            <a:off x="3849798" y="5212080"/>
            <a:ext cx="2841565" cy="1645920"/>
          </a:xfrm>
          <a:prstGeom prst="rtTriangle">
            <a:avLst/>
          </a:prstGeom>
          <a:gradFill>
            <a:gsLst>
              <a:gs pos="0">
                <a:srgbClr val="00FFFF"/>
              </a:gs>
              <a:gs pos="50000">
                <a:srgbClr val="00C9FF"/>
              </a:gs>
              <a:gs pos="98246">
                <a:srgbClr val="0099FF"/>
              </a:gs>
              <a:gs pos="0">
                <a:srgbClr val="00FFFF"/>
              </a:gs>
            </a:gsLst>
            <a:lin ang="0" scaled="1"/>
          </a:gradFill>
          <a:ln>
            <a:noFill/>
          </a:ln>
          <a:effectLst/>
        </p:spPr>
        <p:txBody>
          <a:bodyPr vert="horz" wrap="square" lIns="36556" tIns="36556" rIns="36556" bIns="36556"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marL="0" marR="0" lvl="0" indent="0" algn="l" defTabSz="914126" rtl="0" eaLnBrk="1" fontAlgn="base" latinLnBrk="0" hangingPunct="1">
              <a:lnSpc>
                <a:spcPct val="100000"/>
              </a:lnSpc>
              <a:spcBef>
                <a:spcPct val="0"/>
              </a:spcBef>
              <a:spcAft>
                <a:spcPct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Arial" pitchFamily="34" charset="0"/>
              <a:ea typeface="MS PGothic" pitchFamily="34" charset="-128"/>
              <a:cs typeface="+mn-cs"/>
            </a:endParaRPr>
          </a:p>
        </p:txBody>
      </p:sp>
      <p:pic>
        <p:nvPicPr>
          <p:cNvPr id="13" name="Picture 12">
            <a:extLst>
              <a:ext uri="{FF2B5EF4-FFF2-40B4-BE49-F238E27FC236}">
                <a16:creationId xmlns:a16="http://schemas.microsoft.com/office/drawing/2014/main" id="{1A031F72-9475-4396-AAE5-D1103FE9DDB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442" y="562226"/>
            <a:ext cx="1603262" cy="517886"/>
          </a:xfrm>
          <a:prstGeom prst="rect">
            <a:avLst/>
          </a:prstGeom>
          <a:noFill/>
        </p:spPr>
      </p:pic>
    </p:spTree>
    <p:extLst>
      <p:ext uri="{BB962C8B-B14F-4D97-AF65-F5344CB8AC3E}">
        <p14:creationId xmlns:p14="http://schemas.microsoft.com/office/powerpoint/2010/main" val="38170544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1col-30D-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2C8C-BBC3-4CB4-A679-24462238F407}"/>
              </a:ext>
            </a:extLst>
          </p:cNvPr>
          <p:cNvSpPr>
            <a:spLocks noGrp="1"/>
          </p:cNvSpPr>
          <p:nvPr>
            <p:ph type="title" hasCustomPrompt="1"/>
          </p:nvPr>
        </p:nvSpPr>
        <p:spPr>
          <a:xfrm>
            <a:off x="457081" y="457200"/>
            <a:ext cx="10503719" cy="365760"/>
          </a:xfrm>
        </p:spPr>
        <p:txBody>
          <a:bodyPr/>
          <a:lstStyle>
            <a:lvl1pPr>
              <a:defRPr>
                <a:solidFill>
                  <a:schemeClr val="bg1"/>
                </a:solidFill>
              </a:defRPr>
            </a:lvl1pPr>
          </a:lstStyle>
          <a:p>
            <a:r>
              <a:rPr lang="en-US" dirty="0"/>
              <a:t>Click to enter headline</a:t>
            </a:r>
          </a:p>
        </p:txBody>
      </p:sp>
      <p:sp>
        <p:nvSpPr>
          <p:cNvPr id="4" name="Text Placeholder 3">
            <a:extLst>
              <a:ext uri="{FF2B5EF4-FFF2-40B4-BE49-F238E27FC236}">
                <a16:creationId xmlns:a16="http://schemas.microsoft.com/office/drawing/2014/main" id="{ED0EAC1D-C901-4858-A756-4CE03BC3568E}"/>
              </a:ext>
            </a:extLst>
          </p:cNvPr>
          <p:cNvSpPr>
            <a:spLocks noGrp="1"/>
          </p:cNvSpPr>
          <p:nvPr>
            <p:ph type="body" sz="quarter" idx="10" hasCustomPrompt="1"/>
          </p:nvPr>
        </p:nvSpPr>
        <p:spPr>
          <a:xfrm>
            <a:off x="457081" y="932688"/>
            <a:ext cx="10503719" cy="365760"/>
          </a:xfrm>
        </p:spPr>
        <p:txBody>
          <a:bodyPr/>
          <a:lstStyle>
            <a:lvl1pPr marL="0" indent="0">
              <a:buNone/>
              <a:defRPr sz="2399">
                <a:solidFill>
                  <a:schemeClr val="accent1"/>
                </a:solidFill>
              </a:defRPr>
            </a:lvl1pPr>
          </a:lstStyle>
          <a:p>
            <a:pPr lvl="0"/>
            <a:r>
              <a:rPr lang="en-US" dirty="0"/>
              <a:t>Click to enter subhead</a:t>
            </a:r>
          </a:p>
        </p:txBody>
      </p:sp>
      <p:sp>
        <p:nvSpPr>
          <p:cNvPr id="9" name="Date Placeholder 3">
            <a:extLst>
              <a:ext uri="{FF2B5EF4-FFF2-40B4-BE49-F238E27FC236}">
                <a16:creationId xmlns:a16="http://schemas.microsoft.com/office/drawing/2014/main" id="{36C0A249-756A-47ED-8637-1125701A113E}"/>
              </a:ext>
            </a:extLst>
          </p:cNvPr>
          <p:cNvSpPr txBox="1">
            <a:spLocks/>
          </p:cNvSpPr>
          <p:nvPr userDrawn="1"/>
        </p:nvSpPr>
        <p:spPr>
          <a:xfrm>
            <a:off x="0" y="6401929"/>
            <a:ext cx="1580032" cy="457200"/>
          </a:xfrm>
          <a:prstGeom prst="rect">
            <a:avLst/>
          </a:prstGeom>
        </p:spPr>
        <p:txBody>
          <a:bodyPr lIns="182832" tIns="0" rIns="0" bIns="182832" anchor="b"/>
          <a:lstStyle>
            <a:defPPr>
              <a:defRPr lang="en-US"/>
            </a:defPPr>
            <a:lvl1pPr algn="l" rtl="0" fontAlgn="base">
              <a:spcBef>
                <a:spcPct val="0"/>
              </a:spcBef>
              <a:spcAft>
                <a:spcPct val="0"/>
              </a:spcAft>
              <a:defRPr sz="800"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accent5"/>
                </a:solidFill>
                <a:effectLst/>
                <a:uLnTx/>
                <a:uFillTx/>
                <a:latin typeface="Arial" pitchFamily="34" charset="0"/>
                <a:ea typeface="MS PGothic" pitchFamily="34" charset="-128"/>
                <a:cs typeface="+mn-cs"/>
              </a:rPr>
              <a:t>ZEBRA TECHNOLOGIES</a:t>
            </a:r>
          </a:p>
        </p:txBody>
      </p:sp>
      <p:sp>
        <p:nvSpPr>
          <p:cNvPr id="10" name="AutoShape 2">
            <a:extLst>
              <a:ext uri="{FF2B5EF4-FFF2-40B4-BE49-F238E27FC236}">
                <a16:creationId xmlns:a16="http://schemas.microsoft.com/office/drawing/2014/main" id="{99445445-8A29-4B9B-97F3-0F882A167FD3}"/>
              </a:ext>
            </a:extLst>
          </p:cNvPr>
          <p:cNvSpPr>
            <a:spLocks noChangeAspect="1" noChangeArrowheads="1"/>
          </p:cNvSpPr>
          <p:nvPr userDrawn="1"/>
        </p:nvSpPr>
        <p:spPr bwMode="auto">
          <a:xfrm flipH="1">
            <a:off x="10131433" y="5669280"/>
            <a:ext cx="2057392" cy="1188720"/>
          </a:xfrm>
          <a:prstGeom prst="rtTriangle">
            <a:avLst/>
          </a:prstGeom>
          <a:gradFill>
            <a:gsLst>
              <a:gs pos="0">
                <a:srgbClr val="00FFFF"/>
              </a:gs>
              <a:gs pos="50000">
                <a:srgbClr val="00C9FF"/>
              </a:gs>
              <a:gs pos="100000">
                <a:srgbClr val="0099FF"/>
              </a:gs>
            </a:gsLst>
            <a:lin ang="0" scaled="1"/>
          </a:gradFill>
          <a:ln>
            <a:noFill/>
          </a:ln>
          <a:effectLst/>
        </p:spPr>
        <p:txBody>
          <a:bodyPr vert="horz" wrap="square" lIns="36566" tIns="36566" rIns="36566" bIns="36566" numCol="1" anchor="t" anchorCtr="0" compatLnSpc="1">
            <a:prstTxWarp prst="textNoShape">
              <a:avLst/>
            </a:prstTxWarp>
          </a:bodyPr>
          <a:lstStyle/>
          <a:p>
            <a:pPr marL="0" marR="0" lvl="0" indent="0" algn="l" defTabSz="914126" rtl="0" eaLnBrk="1" fontAlgn="base" latinLnBrk="0" hangingPunct="1">
              <a:lnSpc>
                <a:spcPct val="100000"/>
              </a:lnSpc>
              <a:spcBef>
                <a:spcPct val="0"/>
              </a:spcBef>
              <a:spcAft>
                <a:spcPct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Arial" panose="020B0604020202020204"/>
              <a:ea typeface="MS PGothic" pitchFamily="34" charset="-128"/>
              <a:cs typeface="+mn-cs"/>
            </a:endParaRPr>
          </a:p>
        </p:txBody>
      </p:sp>
      <p:sp>
        <p:nvSpPr>
          <p:cNvPr id="5" name="Text Placeholder 4">
            <a:extLst>
              <a:ext uri="{FF2B5EF4-FFF2-40B4-BE49-F238E27FC236}">
                <a16:creationId xmlns:a16="http://schemas.microsoft.com/office/drawing/2014/main" id="{84DE6931-D60C-45BF-B727-81EF40C1D8E5}"/>
              </a:ext>
            </a:extLst>
          </p:cNvPr>
          <p:cNvSpPr>
            <a:spLocks noGrp="1"/>
          </p:cNvSpPr>
          <p:nvPr>
            <p:ph type="body" sz="quarter" idx="11"/>
          </p:nvPr>
        </p:nvSpPr>
        <p:spPr>
          <a:xfrm>
            <a:off x="457200" y="1691640"/>
            <a:ext cx="10506456" cy="4050792"/>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dirty="0"/>
              <a:t>Edit Master text styles</a:t>
            </a:r>
          </a:p>
          <a:p>
            <a:pPr lvl="1"/>
            <a:r>
              <a:rPr lang="en-US" dirty="0"/>
              <a:t>Second level</a:t>
            </a:r>
          </a:p>
          <a:p>
            <a:pPr lvl="2"/>
            <a:r>
              <a:rPr lang="en-US" dirty="0"/>
              <a:t>Third level</a:t>
            </a:r>
          </a:p>
        </p:txBody>
      </p:sp>
      <p:pic>
        <p:nvPicPr>
          <p:cNvPr id="7" name="Picture 6" descr="A close up of a sign&#10;&#10;Description automatically generated">
            <a:extLst>
              <a:ext uri="{FF2B5EF4-FFF2-40B4-BE49-F238E27FC236}">
                <a16:creationId xmlns:a16="http://schemas.microsoft.com/office/drawing/2014/main" id="{F67FABC9-C7DC-2442-B91A-C79F97C20BD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59197" y="212171"/>
            <a:ext cx="447583" cy="696753"/>
          </a:xfrm>
          <a:prstGeom prst="rect">
            <a:avLst/>
          </a:prstGeom>
        </p:spPr>
      </p:pic>
    </p:spTree>
    <p:extLst>
      <p:ext uri="{BB962C8B-B14F-4D97-AF65-F5344CB8AC3E}">
        <p14:creationId xmlns:p14="http://schemas.microsoft.com/office/powerpoint/2010/main" val="25043019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1col-30D-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2C8C-BBC3-4CB4-A679-24462238F407}"/>
              </a:ext>
            </a:extLst>
          </p:cNvPr>
          <p:cNvSpPr>
            <a:spLocks noGrp="1"/>
          </p:cNvSpPr>
          <p:nvPr>
            <p:ph type="title" hasCustomPrompt="1"/>
          </p:nvPr>
        </p:nvSpPr>
        <p:spPr>
          <a:xfrm>
            <a:off x="457081" y="457200"/>
            <a:ext cx="10503719" cy="365760"/>
          </a:xfrm>
        </p:spPr>
        <p:txBody>
          <a:bodyPr/>
          <a:lstStyle>
            <a:lvl1pPr>
              <a:defRPr/>
            </a:lvl1pPr>
          </a:lstStyle>
          <a:p>
            <a:r>
              <a:rPr lang="en-US" dirty="0"/>
              <a:t>Click to enter headline</a:t>
            </a:r>
          </a:p>
        </p:txBody>
      </p:sp>
      <p:sp>
        <p:nvSpPr>
          <p:cNvPr id="4" name="Text Placeholder 3">
            <a:extLst>
              <a:ext uri="{FF2B5EF4-FFF2-40B4-BE49-F238E27FC236}">
                <a16:creationId xmlns:a16="http://schemas.microsoft.com/office/drawing/2014/main" id="{ED0EAC1D-C901-4858-A756-4CE03BC3568E}"/>
              </a:ext>
            </a:extLst>
          </p:cNvPr>
          <p:cNvSpPr>
            <a:spLocks noGrp="1"/>
          </p:cNvSpPr>
          <p:nvPr>
            <p:ph type="body" sz="quarter" idx="10" hasCustomPrompt="1"/>
          </p:nvPr>
        </p:nvSpPr>
        <p:spPr>
          <a:xfrm>
            <a:off x="457081" y="932688"/>
            <a:ext cx="10503719" cy="365760"/>
          </a:xfrm>
        </p:spPr>
        <p:txBody>
          <a:bodyPr/>
          <a:lstStyle>
            <a:lvl1pPr marL="0" indent="0">
              <a:buNone/>
              <a:defRPr sz="2399">
                <a:solidFill>
                  <a:schemeClr val="accent1"/>
                </a:solidFill>
              </a:defRPr>
            </a:lvl1pPr>
          </a:lstStyle>
          <a:p>
            <a:pPr lvl="0"/>
            <a:r>
              <a:rPr lang="en-US" dirty="0"/>
              <a:t>Click to enter subhead</a:t>
            </a:r>
          </a:p>
        </p:txBody>
      </p:sp>
      <p:sp>
        <p:nvSpPr>
          <p:cNvPr id="9" name="Date Placeholder 3">
            <a:extLst>
              <a:ext uri="{FF2B5EF4-FFF2-40B4-BE49-F238E27FC236}">
                <a16:creationId xmlns:a16="http://schemas.microsoft.com/office/drawing/2014/main" id="{36C0A249-756A-47ED-8637-1125701A113E}"/>
              </a:ext>
            </a:extLst>
          </p:cNvPr>
          <p:cNvSpPr txBox="1">
            <a:spLocks/>
          </p:cNvSpPr>
          <p:nvPr userDrawn="1"/>
        </p:nvSpPr>
        <p:spPr>
          <a:xfrm>
            <a:off x="0" y="6401929"/>
            <a:ext cx="1580032" cy="457200"/>
          </a:xfrm>
          <a:prstGeom prst="rect">
            <a:avLst/>
          </a:prstGeom>
        </p:spPr>
        <p:txBody>
          <a:bodyPr lIns="182832" tIns="0" rIns="0" bIns="182832" anchor="b"/>
          <a:lstStyle>
            <a:defPPr>
              <a:defRPr lang="en-US"/>
            </a:defPPr>
            <a:lvl1pPr algn="l" rtl="0" fontAlgn="base">
              <a:spcBef>
                <a:spcPct val="0"/>
              </a:spcBef>
              <a:spcAft>
                <a:spcPct val="0"/>
              </a:spcAft>
              <a:defRPr sz="800"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accent5"/>
                </a:solidFill>
                <a:effectLst/>
                <a:uLnTx/>
                <a:uFillTx/>
                <a:latin typeface="Arial" pitchFamily="34" charset="0"/>
                <a:ea typeface="MS PGothic" pitchFamily="34" charset="-128"/>
                <a:cs typeface="+mn-cs"/>
              </a:rPr>
              <a:t>ZEBRA TECHNOLOGIES</a:t>
            </a:r>
          </a:p>
        </p:txBody>
      </p:sp>
      <p:sp>
        <p:nvSpPr>
          <p:cNvPr id="10" name="AutoShape 2">
            <a:extLst>
              <a:ext uri="{FF2B5EF4-FFF2-40B4-BE49-F238E27FC236}">
                <a16:creationId xmlns:a16="http://schemas.microsoft.com/office/drawing/2014/main" id="{99445445-8A29-4B9B-97F3-0F882A167FD3}"/>
              </a:ext>
            </a:extLst>
          </p:cNvPr>
          <p:cNvSpPr>
            <a:spLocks noChangeAspect="1" noChangeArrowheads="1"/>
          </p:cNvSpPr>
          <p:nvPr userDrawn="1"/>
        </p:nvSpPr>
        <p:spPr bwMode="auto">
          <a:xfrm flipH="1">
            <a:off x="10131433" y="5669280"/>
            <a:ext cx="2057392" cy="1188720"/>
          </a:xfrm>
          <a:prstGeom prst="rtTriangle">
            <a:avLst/>
          </a:prstGeom>
          <a:gradFill>
            <a:gsLst>
              <a:gs pos="0">
                <a:srgbClr val="00FFFF"/>
              </a:gs>
              <a:gs pos="50000">
                <a:srgbClr val="00C9FF"/>
              </a:gs>
              <a:gs pos="100000">
                <a:srgbClr val="0099FF"/>
              </a:gs>
            </a:gsLst>
            <a:lin ang="0" scaled="1"/>
          </a:gradFill>
          <a:ln>
            <a:noFill/>
          </a:ln>
          <a:effectLst/>
        </p:spPr>
        <p:txBody>
          <a:bodyPr vert="horz" wrap="square" lIns="36566" tIns="36566" rIns="36566" bIns="36566" numCol="1" anchor="t" anchorCtr="0" compatLnSpc="1">
            <a:prstTxWarp prst="textNoShape">
              <a:avLst/>
            </a:prstTxWarp>
          </a:bodyPr>
          <a:lstStyle/>
          <a:p>
            <a:pPr marL="0" marR="0" lvl="0" indent="0" algn="l" defTabSz="914126" rtl="0" eaLnBrk="1" fontAlgn="base" latinLnBrk="0" hangingPunct="1">
              <a:lnSpc>
                <a:spcPct val="100000"/>
              </a:lnSpc>
              <a:spcBef>
                <a:spcPct val="0"/>
              </a:spcBef>
              <a:spcAft>
                <a:spcPct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Arial" panose="020B0604020202020204"/>
              <a:ea typeface="MS PGothic" pitchFamily="34" charset="-128"/>
              <a:cs typeface="+mn-cs"/>
            </a:endParaRPr>
          </a:p>
        </p:txBody>
      </p:sp>
      <p:sp>
        <p:nvSpPr>
          <p:cNvPr id="5" name="Text Placeholder 4">
            <a:extLst>
              <a:ext uri="{FF2B5EF4-FFF2-40B4-BE49-F238E27FC236}">
                <a16:creationId xmlns:a16="http://schemas.microsoft.com/office/drawing/2014/main" id="{84DE6931-D60C-45BF-B727-81EF40C1D8E5}"/>
              </a:ext>
            </a:extLst>
          </p:cNvPr>
          <p:cNvSpPr>
            <a:spLocks noGrp="1"/>
          </p:cNvSpPr>
          <p:nvPr>
            <p:ph type="body" sz="quarter" idx="11"/>
          </p:nvPr>
        </p:nvSpPr>
        <p:spPr>
          <a:xfrm>
            <a:off x="457200" y="1691640"/>
            <a:ext cx="10506456" cy="4050792"/>
          </a:xfrm>
        </p:spPr>
        <p:txBody>
          <a:bodyPr/>
          <a:lstStyle>
            <a:lvl1pPr>
              <a:buClr>
                <a:schemeClr val="accent1"/>
              </a:buClr>
              <a:defRPr/>
            </a:lvl1pPr>
            <a:lvl3pPr>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4239884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1col-30D-Black-CC">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2C8C-BBC3-4CB4-A679-24462238F407}"/>
              </a:ext>
            </a:extLst>
          </p:cNvPr>
          <p:cNvSpPr>
            <a:spLocks noGrp="1"/>
          </p:cNvSpPr>
          <p:nvPr>
            <p:ph type="title" hasCustomPrompt="1"/>
          </p:nvPr>
        </p:nvSpPr>
        <p:spPr>
          <a:xfrm>
            <a:off x="457081" y="457200"/>
            <a:ext cx="10503719" cy="365760"/>
          </a:xfrm>
        </p:spPr>
        <p:txBody>
          <a:bodyPr/>
          <a:lstStyle>
            <a:lvl1pPr>
              <a:defRPr>
                <a:solidFill>
                  <a:schemeClr val="bg1"/>
                </a:solidFill>
              </a:defRPr>
            </a:lvl1pPr>
          </a:lstStyle>
          <a:p>
            <a:r>
              <a:rPr lang="en-US" dirty="0"/>
              <a:t>Click to enter headline</a:t>
            </a:r>
          </a:p>
        </p:txBody>
      </p:sp>
      <p:sp>
        <p:nvSpPr>
          <p:cNvPr id="4" name="Text Placeholder 3">
            <a:extLst>
              <a:ext uri="{FF2B5EF4-FFF2-40B4-BE49-F238E27FC236}">
                <a16:creationId xmlns:a16="http://schemas.microsoft.com/office/drawing/2014/main" id="{ED0EAC1D-C901-4858-A756-4CE03BC3568E}"/>
              </a:ext>
            </a:extLst>
          </p:cNvPr>
          <p:cNvSpPr>
            <a:spLocks noGrp="1"/>
          </p:cNvSpPr>
          <p:nvPr>
            <p:ph type="body" sz="quarter" idx="10" hasCustomPrompt="1"/>
          </p:nvPr>
        </p:nvSpPr>
        <p:spPr>
          <a:xfrm>
            <a:off x="457081" y="932688"/>
            <a:ext cx="10503719" cy="365760"/>
          </a:xfrm>
        </p:spPr>
        <p:txBody>
          <a:bodyPr/>
          <a:lstStyle>
            <a:lvl1pPr marL="0" indent="0">
              <a:buNone/>
              <a:defRPr sz="2399">
                <a:solidFill>
                  <a:schemeClr val="accent1"/>
                </a:solidFill>
              </a:defRPr>
            </a:lvl1pPr>
          </a:lstStyle>
          <a:p>
            <a:pPr lvl="0"/>
            <a:r>
              <a:rPr lang="en-US" dirty="0"/>
              <a:t>Click to enter subhead</a:t>
            </a:r>
          </a:p>
        </p:txBody>
      </p:sp>
      <p:sp>
        <p:nvSpPr>
          <p:cNvPr id="9" name="Date Placeholder 3">
            <a:extLst>
              <a:ext uri="{FF2B5EF4-FFF2-40B4-BE49-F238E27FC236}">
                <a16:creationId xmlns:a16="http://schemas.microsoft.com/office/drawing/2014/main" id="{36C0A249-756A-47ED-8637-1125701A113E}"/>
              </a:ext>
            </a:extLst>
          </p:cNvPr>
          <p:cNvSpPr txBox="1">
            <a:spLocks/>
          </p:cNvSpPr>
          <p:nvPr userDrawn="1"/>
        </p:nvSpPr>
        <p:spPr>
          <a:xfrm>
            <a:off x="0" y="6401929"/>
            <a:ext cx="1580032" cy="457200"/>
          </a:xfrm>
          <a:prstGeom prst="rect">
            <a:avLst/>
          </a:prstGeom>
        </p:spPr>
        <p:txBody>
          <a:bodyPr lIns="182832" tIns="0" rIns="0" bIns="182832" anchor="b"/>
          <a:lstStyle>
            <a:defPPr>
              <a:defRPr lang="en-US"/>
            </a:defPPr>
            <a:lvl1pPr algn="l" rtl="0" fontAlgn="base">
              <a:spcBef>
                <a:spcPct val="0"/>
              </a:spcBef>
              <a:spcAft>
                <a:spcPct val="0"/>
              </a:spcAft>
              <a:defRPr sz="800"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accent5"/>
                </a:solidFill>
                <a:effectLst/>
                <a:uLnTx/>
                <a:uFillTx/>
                <a:latin typeface="Arial" pitchFamily="34" charset="0"/>
                <a:ea typeface="MS PGothic" pitchFamily="34" charset="-128"/>
                <a:cs typeface="+mn-cs"/>
              </a:rPr>
              <a:t>ZEBRA TECHNOLOGIES</a:t>
            </a:r>
          </a:p>
        </p:txBody>
      </p:sp>
      <p:sp>
        <p:nvSpPr>
          <p:cNvPr id="10" name="AutoShape 2">
            <a:extLst>
              <a:ext uri="{FF2B5EF4-FFF2-40B4-BE49-F238E27FC236}">
                <a16:creationId xmlns:a16="http://schemas.microsoft.com/office/drawing/2014/main" id="{99445445-8A29-4B9B-97F3-0F882A167FD3}"/>
              </a:ext>
            </a:extLst>
          </p:cNvPr>
          <p:cNvSpPr>
            <a:spLocks noChangeAspect="1" noChangeArrowheads="1"/>
          </p:cNvSpPr>
          <p:nvPr userDrawn="1"/>
        </p:nvSpPr>
        <p:spPr bwMode="auto">
          <a:xfrm flipH="1">
            <a:off x="10131433" y="5669280"/>
            <a:ext cx="2057392" cy="1188720"/>
          </a:xfrm>
          <a:prstGeom prst="rtTriangle">
            <a:avLst/>
          </a:prstGeom>
          <a:solidFill>
            <a:schemeClr val="accent5"/>
          </a:solidFill>
          <a:ln>
            <a:noFill/>
          </a:ln>
          <a:effectLst/>
        </p:spPr>
        <p:txBody>
          <a:bodyPr vert="horz" wrap="square" lIns="36566" tIns="36566" rIns="36566" bIns="36566" numCol="1" anchor="t" anchorCtr="0" compatLnSpc="1">
            <a:prstTxWarp prst="textNoShape">
              <a:avLst/>
            </a:prstTxWarp>
          </a:bodyPr>
          <a:lstStyle/>
          <a:p>
            <a:pPr marL="0" marR="0" lvl="0" indent="0" algn="l" defTabSz="914126" rtl="0" eaLnBrk="1" fontAlgn="base" latinLnBrk="0" hangingPunct="1">
              <a:lnSpc>
                <a:spcPct val="100000"/>
              </a:lnSpc>
              <a:spcBef>
                <a:spcPct val="0"/>
              </a:spcBef>
              <a:spcAft>
                <a:spcPct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Arial" panose="020B0604020202020204"/>
              <a:ea typeface="MS PGothic" pitchFamily="34" charset="-128"/>
              <a:cs typeface="+mn-cs"/>
            </a:endParaRPr>
          </a:p>
        </p:txBody>
      </p:sp>
      <p:sp>
        <p:nvSpPr>
          <p:cNvPr id="5" name="Text Placeholder 4">
            <a:extLst>
              <a:ext uri="{FF2B5EF4-FFF2-40B4-BE49-F238E27FC236}">
                <a16:creationId xmlns:a16="http://schemas.microsoft.com/office/drawing/2014/main" id="{84DE6931-D60C-45BF-B727-81EF40C1D8E5}"/>
              </a:ext>
            </a:extLst>
          </p:cNvPr>
          <p:cNvSpPr>
            <a:spLocks noGrp="1"/>
          </p:cNvSpPr>
          <p:nvPr>
            <p:ph type="body" sz="quarter" idx="11"/>
          </p:nvPr>
        </p:nvSpPr>
        <p:spPr>
          <a:xfrm>
            <a:off x="457200" y="1691640"/>
            <a:ext cx="10506456" cy="4050792"/>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dirty="0"/>
              <a:t>Edit Master text styles</a:t>
            </a:r>
          </a:p>
          <a:p>
            <a:pPr lvl="1"/>
            <a:r>
              <a:rPr lang="en-US" dirty="0"/>
              <a:t>Second level</a:t>
            </a:r>
          </a:p>
          <a:p>
            <a:pPr lvl="2"/>
            <a:r>
              <a:rPr lang="en-US" dirty="0"/>
              <a:t>Third level</a:t>
            </a:r>
          </a:p>
        </p:txBody>
      </p:sp>
      <p:pic>
        <p:nvPicPr>
          <p:cNvPr id="7" name="Picture 6" descr="A close up of a sign&#10;&#10;Description automatically generated">
            <a:extLst>
              <a:ext uri="{FF2B5EF4-FFF2-40B4-BE49-F238E27FC236}">
                <a16:creationId xmlns:a16="http://schemas.microsoft.com/office/drawing/2014/main" id="{F25FBE1A-75F5-C740-A1AF-0ECB28D185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59197" y="212171"/>
            <a:ext cx="447583" cy="696753"/>
          </a:xfrm>
          <a:prstGeom prst="rect">
            <a:avLst/>
          </a:prstGeom>
        </p:spPr>
      </p:pic>
    </p:spTree>
    <p:extLst>
      <p:ext uri="{BB962C8B-B14F-4D97-AF65-F5344CB8AC3E}">
        <p14:creationId xmlns:p14="http://schemas.microsoft.com/office/powerpoint/2010/main" val="3737950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1col-30D-White-C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2C8C-BBC3-4CB4-A679-24462238F407}"/>
              </a:ext>
            </a:extLst>
          </p:cNvPr>
          <p:cNvSpPr>
            <a:spLocks noGrp="1"/>
          </p:cNvSpPr>
          <p:nvPr>
            <p:ph type="title" hasCustomPrompt="1"/>
          </p:nvPr>
        </p:nvSpPr>
        <p:spPr>
          <a:xfrm>
            <a:off x="457081" y="457200"/>
            <a:ext cx="10503719" cy="365760"/>
          </a:xfrm>
        </p:spPr>
        <p:txBody>
          <a:bodyPr/>
          <a:lstStyle>
            <a:lvl1pPr>
              <a:defRPr/>
            </a:lvl1pPr>
          </a:lstStyle>
          <a:p>
            <a:r>
              <a:rPr lang="en-US" dirty="0"/>
              <a:t>Click to enter headline</a:t>
            </a:r>
          </a:p>
        </p:txBody>
      </p:sp>
      <p:sp>
        <p:nvSpPr>
          <p:cNvPr id="4" name="Text Placeholder 3">
            <a:extLst>
              <a:ext uri="{FF2B5EF4-FFF2-40B4-BE49-F238E27FC236}">
                <a16:creationId xmlns:a16="http://schemas.microsoft.com/office/drawing/2014/main" id="{ED0EAC1D-C901-4858-A756-4CE03BC3568E}"/>
              </a:ext>
            </a:extLst>
          </p:cNvPr>
          <p:cNvSpPr>
            <a:spLocks noGrp="1"/>
          </p:cNvSpPr>
          <p:nvPr>
            <p:ph type="body" sz="quarter" idx="10" hasCustomPrompt="1"/>
          </p:nvPr>
        </p:nvSpPr>
        <p:spPr>
          <a:xfrm>
            <a:off x="457081" y="932688"/>
            <a:ext cx="10503719" cy="365760"/>
          </a:xfrm>
        </p:spPr>
        <p:txBody>
          <a:bodyPr/>
          <a:lstStyle>
            <a:lvl1pPr marL="0" indent="0">
              <a:buNone/>
              <a:defRPr sz="2399">
                <a:solidFill>
                  <a:schemeClr val="accent1"/>
                </a:solidFill>
              </a:defRPr>
            </a:lvl1pPr>
          </a:lstStyle>
          <a:p>
            <a:pPr lvl="0"/>
            <a:r>
              <a:rPr lang="en-US" dirty="0"/>
              <a:t>Click to enter subhead</a:t>
            </a:r>
          </a:p>
        </p:txBody>
      </p:sp>
      <p:sp>
        <p:nvSpPr>
          <p:cNvPr id="9" name="Date Placeholder 3">
            <a:extLst>
              <a:ext uri="{FF2B5EF4-FFF2-40B4-BE49-F238E27FC236}">
                <a16:creationId xmlns:a16="http://schemas.microsoft.com/office/drawing/2014/main" id="{36C0A249-756A-47ED-8637-1125701A113E}"/>
              </a:ext>
            </a:extLst>
          </p:cNvPr>
          <p:cNvSpPr txBox="1">
            <a:spLocks/>
          </p:cNvSpPr>
          <p:nvPr userDrawn="1"/>
        </p:nvSpPr>
        <p:spPr>
          <a:xfrm>
            <a:off x="0" y="6401929"/>
            <a:ext cx="1580032" cy="457200"/>
          </a:xfrm>
          <a:prstGeom prst="rect">
            <a:avLst/>
          </a:prstGeom>
        </p:spPr>
        <p:txBody>
          <a:bodyPr lIns="182832" tIns="0" rIns="0" bIns="182832" anchor="b"/>
          <a:lstStyle>
            <a:defPPr>
              <a:defRPr lang="en-US"/>
            </a:defPPr>
            <a:lvl1pPr algn="l" rtl="0" fontAlgn="base">
              <a:spcBef>
                <a:spcPct val="0"/>
              </a:spcBef>
              <a:spcAft>
                <a:spcPct val="0"/>
              </a:spcAft>
              <a:defRPr sz="800"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accent5"/>
                </a:solidFill>
                <a:effectLst/>
                <a:uLnTx/>
                <a:uFillTx/>
                <a:latin typeface="Arial" pitchFamily="34" charset="0"/>
                <a:ea typeface="MS PGothic" pitchFamily="34" charset="-128"/>
                <a:cs typeface="+mn-cs"/>
              </a:rPr>
              <a:t>ZEBRA TECHNOLOGIES</a:t>
            </a:r>
          </a:p>
        </p:txBody>
      </p:sp>
      <p:sp>
        <p:nvSpPr>
          <p:cNvPr id="10" name="AutoShape 2">
            <a:extLst>
              <a:ext uri="{FF2B5EF4-FFF2-40B4-BE49-F238E27FC236}">
                <a16:creationId xmlns:a16="http://schemas.microsoft.com/office/drawing/2014/main" id="{99445445-8A29-4B9B-97F3-0F882A167FD3}"/>
              </a:ext>
            </a:extLst>
          </p:cNvPr>
          <p:cNvSpPr>
            <a:spLocks noChangeAspect="1" noChangeArrowheads="1"/>
          </p:cNvSpPr>
          <p:nvPr userDrawn="1"/>
        </p:nvSpPr>
        <p:spPr bwMode="auto">
          <a:xfrm flipH="1">
            <a:off x="10131433" y="5669280"/>
            <a:ext cx="2057392" cy="1188720"/>
          </a:xfrm>
          <a:prstGeom prst="rtTriangle">
            <a:avLst/>
          </a:prstGeom>
          <a:solidFill>
            <a:schemeClr val="accent5"/>
          </a:solidFill>
          <a:ln>
            <a:noFill/>
          </a:ln>
          <a:effectLst/>
        </p:spPr>
        <p:txBody>
          <a:bodyPr vert="horz" wrap="square" lIns="36566" tIns="36566" rIns="36566" bIns="36566" numCol="1" anchor="t" anchorCtr="0" compatLnSpc="1">
            <a:prstTxWarp prst="textNoShape">
              <a:avLst/>
            </a:prstTxWarp>
          </a:bodyPr>
          <a:lstStyle/>
          <a:p>
            <a:pPr marL="0" marR="0" lvl="0" indent="0" algn="l" defTabSz="914126" rtl="0" eaLnBrk="1" fontAlgn="base" latinLnBrk="0" hangingPunct="1">
              <a:lnSpc>
                <a:spcPct val="100000"/>
              </a:lnSpc>
              <a:spcBef>
                <a:spcPct val="0"/>
              </a:spcBef>
              <a:spcAft>
                <a:spcPct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Arial" panose="020B0604020202020204"/>
              <a:ea typeface="MS PGothic" pitchFamily="34" charset="-128"/>
              <a:cs typeface="+mn-cs"/>
            </a:endParaRPr>
          </a:p>
        </p:txBody>
      </p:sp>
      <p:sp>
        <p:nvSpPr>
          <p:cNvPr id="5" name="Text Placeholder 4">
            <a:extLst>
              <a:ext uri="{FF2B5EF4-FFF2-40B4-BE49-F238E27FC236}">
                <a16:creationId xmlns:a16="http://schemas.microsoft.com/office/drawing/2014/main" id="{2CCA6439-752F-4EAE-BA36-A9DA45D5B2DB}"/>
              </a:ext>
            </a:extLst>
          </p:cNvPr>
          <p:cNvSpPr>
            <a:spLocks noGrp="1"/>
          </p:cNvSpPr>
          <p:nvPr>
            <p:ph type="body" sz="quarter" idx="11"/>
          </p:nvPr>
        </p:nvSpPr>
        <p:spPr>
          <a:xfrm>
            <a:off x="457200" y="1691640"/>
            <a:ext cx="10502900" cy="4050792"/>
          </a:xfrm>
        </p:spPr>
        <p:txBody>
          <a:bodyPr/>
          <a:lstStyle>
            <a:lvl1pPr>
              <a:buClr>
                <a:schemeClr val="accent1"/>
              </a:buClr>
              <a:defRPr/>
            </a:lvl1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537860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1col-Graphics-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05120B3-A679-4361-BBE5-B44731CBB86A}"/>
              </a:ext>
            </a:extLst>
          </p:cNvPr>
          <p:cNvSpPr/>
          <p:nvPr userDrawn="1"/>
        </p:nvSpPr>
        <p:spPr>
          <a:xfrm>
            <a:off x="-1" y="-8249"/>
            <a:ext cx="4205145" cy="686535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121867" tIns="0" rIns="121867" bIns="0" rtlCol="0" anchor="ctr"/>
          <a:lstStyle/>
          <a:p>
            <a:pPr marL="0" marR="0" lvl="0" indent="0" algn="ctr" defTabSz="914126" rtl="0" eaLnBrk="1" fontAlgn="auto" latinLnBrk="0" hangingPunct="1">
              <a:lnSpc>
                <a:spcPct val="80000"/>
              </a:lnSpc>
              <a:spcBef>
                <a:spcPts val="0"/>
              </a:spcBef>
              <a:spcAft>
                <a:spcPts val="0"/>
              </a:spcAft>
              <a:buClrTx/>
              <a:buSzTx/>
              <a:buFontTx/>
              <a:buNone/>
              <a:tabLst/>
              <a:defRPr/>
            </a:pPr>
            <a:endParaRPr kumimoji="0" lang="en-US" sz="1799" b="1" i="0" u="none" strike="noStrike" kern="1200" cap="none" spc="0" normalizeH="0" baseline="0" noProof="0" dirty="0">
              <a:ln>
                <a:noFill/>
              </a:ln>
              <a:solidFill>
                <a:srgbClr val="FFFFFF"/>
              </a:solidFill>
              <a:effectLst/>
              <a:uLnTx/>
              <a:uFillTx/>
              <a:latin typeface="Arial" panose="020B0604020202020204"/>
              <a:ea typeface="+mn-ea"/>
              <a:cs typeface="Arial" charset="0"/>
            </a:endParaRPr>
          </a:p>
        </p:txBody>
      </p:sp>
      <p:sp>
        <p:nvSpPr>
          <p:cNvPr id="13" name="AutoShape 4">
            <a:extLst>
              <a:ext uri="{FF2B5EF4-FFF2-40B4-BE49-F238E27FC236}">
                <a16:creationId xmlns:a16="http://schemas.microsoft.com/office/drawing/2014/main" id="{44C61FA3-B671-4289-9759-F226A4D71C0B}"/>
              </a:ext>
            </a:extLst>
          </p:cNvPr>
          <p:cNvSpPr>
            <a:spLocks noChangeAspect="1" noChangeArrowheads="1"/>
          </p:cNvSpPr>
          <p:nvPr userDrawn="1"/>
        </p:nvSpPr>
        <p:spPr bwMode="auto">
          <a:xfrm flipH="1">
            <a:off x="2102571" y="5639234"/>
            <a:ext cx="2102572" cy="1217873"/>
          </a:xfrm>
          <a:prstGeom prst="rtTriangle">
            <a:avLst/>
          </a:prstGeom>
          <a:solidFill>
            <a:schemeClr val="bg1"/>
          </a:solidFill>
          <a:ln>
            <a:solidFill>
              <a:schemeClr val="bg1"/>
            </a:solidFill>
          </a:ln>
          <a:effectLst/>
        </p:spPr>
        <p:txBody>
          <a:bodyPr vert="horz" wrap="square" lIns="36556" tIns="36556" rIns="36556" bIns="36556"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 name="Text Placeholder 3">
            <a:extLst>
              <a:ext uri="{FF2B5EF4-FFF2-40B4-BE49-F238E27FC236}">
                <a16:creationId xmlns:a16="http://schemas.microsoft.com/office/drawing/2014/main" id="{ED0EAC1D-C901-4858-A756-4CE03BC3568E}"/>
              </a:ext>
            </a:extLst>
          </p:cNvPr>
          <p:cNvSpPr>
            <a:spLocks noGrp="1"/>
          </p:cNvSpPr>
          <p:nvPr>
            <p:ph type="body" sz="quarter" idx="10" hasCustomPrompt="1"/>
          </p:nvPr>
        </p:nvSpPr>
        <p:spPr>
          <a:xfrm>
            <a:off x="4726025" y="1401318"/>
            <a:ext cx="6965913" cy="365760"/>
          </a:xfrm>
        </p:spPr>
        <p:txBody>
          <a:bodyPr/>
          <a:lstStyle>
            <a:lvl1pPr marL="0" indent="0">
              <a:buNone/>
              <a:defRPr sz="2399">
                <a:solidFill>
                  <a:schemeClr val="accent1"/>
                </a:solidFill>
              </a:defRPr>
            </a:lvl1pPr>
          </a:lstStyle>
          <a:p>
            <a:pPr lvl="0"/>
            <a:r>
              <a:rPr lang="en-US" dirty="0"/>
              <a:t>Click to enter subhead</a:t>
            </a:r>
          </a:p>
        </p:txBody>
      </p:sp>
      <p:sp>
        <p:nvSpPr>
          <p:cNvPr id="2" name="Title 1">
            <a:extLst>
              <a:ext uri="{FF2B5EF4-FFF2-40B4-BE49-F238E27FC236}">
                <a16:creationId xmlns:a16="http://schemas.microsoft.com/office/drawing/2014/main" id="{A5CB2C8C-BBC3-4CB4-A679-24462238F407}"/>
              </a:ext>
            </a:extLst>
          </p:cNvPr>
          <p:cNvSpPr>
            <a:spLocks noGrp="1"/>
          </p:cNvSpPr>
          <p:nvPr>
            <p:ph type="title" hasCustomPrompt="1"/>
          </p:nvPr>
        </p:nvSpPr>
        <p:spPr>
          <a:xfrm>
            <a:off x="457080" y="457200"/>
            <a:ext cx="3135575" cy="795528"/>
          </a:xfrm>
        </p:spPr>
        <p:txBody>
          <a:bodyPr/>
          <a:lstStyle>
            <a:lvl1pPr>
              <a:defRPr>
                <a:solidFill>
                  <a:schemeClr val="bg2"/>
                </a:solidFill>
              </a:defRPr>
            </a:lvl1pPr>
          </a:lstStyle>
          <a:p>
            <a:r>
              <a:rPr lang="en-US" dirty="0"/>
              <a:t>Click to enter headline</a:t>
            </a:r>
          </a:p>
        </p:txBody>
      </p:sp>
      <p:sp>
        <p:nvSpPr>
          <p:cNvPr id="9" name="Date Placeholder 3">
            <a:extLst>
              <a:ext uri="{FF2B5EF4-FFF2-40B4-BE49-F238E27FC236}">
                <a16:creationId xmlns:a16="http://schemas.microsoft.com/office/drawing/2014/main" id="{36C0A249-756A-47ED-8637-1125701A113E}"/>
              </a:ext>
            </a:extLst>
          </p:cNvPr>
          <p:cNvSpPr txBox="1">
            <a:spLocks/>
          </p:cNvSpPr>
          <p:nvPr userDrawn="1"/>
        </p:nvSpPr>
        <p:spPr>
          <a:xfrm>
            <a:off x="0" y="6401929"/>
            <a:ext cx="1580032" cy="457200"/>
          </a:xfrm>
          <a:prstGeom prst="rect">
            <a:avLst/>
          </a:prstGeom>
        </p:spPr>
        <p:txBody>
          <a:bodyPr lIns="182832" tIns="0" rIns="0" bIns="182832" anchor="b"/>
          <a:lstStyle>
            <a:defPPr>
              <a:defRPr lang="en-US"/>
            </a:defPPr>
            <a:lvl1pPr algn="l" rtl="0" fontAlgn="base">
              <a:spcBef>
                <a:spcPct val="0"/>
              </a:spcBef>
              <a:spcAft>
                <a:spcPct val="0"/>
              </a:spcAft>
              <a:defRPr sz="800"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itchFamily="34" charset="0"/>
                <a:ea typeface="MS PGothic" pitchFamily="34" charset="-128"/>
                <a:cs typeface="+mn-cs"/>
              </a:rPr>
              <a:t>ZEBRA TECHNOLOGIES</a:t>
            </a:r>
          </a:p>
        </p:txBody>
      </p:sp>
      <p:sp>
        <p:nvSpPr>
          <p:cNvPr id="8" name="Slide Number Placeholder 2">
            <a:extLst>
              <a:ext uri="{FF2B5EF4-FFF2-40B4-BE49-F238E27FC236}">
                <a16:creationId xmlns:a16="http://schemas.microsoft.com/office/drawing/2014/main" id="{99C08C2D-7CCE-4A11-B9EC-7E9749E86557}"/>
              </a:ext>
            </a:extLst>
          </p:cNvPr>
          <p:cNvSpPr>
            <a:spLocks noGrp="1"/>
          </p:cNvSpPr>
          <p:nvPr>
            <p:ph type="sldNum" sz="quarter" idx="4"/>
          </p:nvPr>
        </p:nvSpPr>
        <p:spPr>
          <a:xfrm>
            <a:off x="10924234" y="6401929"/>
            <a:ext cx="1264591" cy="457200"/>
          </a:xfrm>
          <a:prstGeom prst="rect">
            <a:avLst/>
          </a:prstGeom>
        </p:spPr>
        <p:txBody>
          <a:bodyPr vert="horz" lIns="0" tIns="0" rIns="182880" bIns="182880" rtlCol="0" anchor="b" anchorCtr="0"/>
          <a:lstStyle>
            <a:lvl1pPr algn="r">
              <a:defRPr sz="800">
                <a:solidFill>
                  <a:schemeClr val="tx1"/>
                </a:solidFill>
              </a:defRPr>
            </a:lvl1pPr>
          </a:lstStyle>
          <a:p>
            <a:pPr defTabSz="914126" fontAlgn="auto">
              <a:spcBef>
                <a:spcPts val="0"/>
              </a:spcBef>
              <a:spcAft>
                <a:spcPts val="0"/>
              </a:spcAft>
            </a:pPr>
            <a:fld id="{F19F85D4-6AC3-4CF9-A1A5-831DFC2C241F}" type="slidenum">
              <a:rPr lang="en-US" smtClean="0">
                <a:solidFill>
                  <a:srgbClr val="000000"/>
                </a:solidFill>
                <a:latin typeface="Arial" panose="020B0604020202020204"/>
                <a:ea typeface="+mn-ea"/>
              </a:rPr>
              <a:pPr defTabSz="914126" fontAlgn="auto">
                <a:spcBef>
                  <a:spcPts val="0"/>
                </a:spcBef>
                <a:spcAft>
                  <a:spcPts val="0"/>
                </a:spcAft>
              </a:pPr>
              <a:t>‹#›</a:t>
            </a:fld>
            <a:endParaRPr lang="en-US" dirty="0">
              <a:solidFill>
                <a:srgbClr val="000000"/>
              </a:solidFill>
              <a:latin typeface="Arial" panose="020B0604020202020204"/>
              <a:ea typeface="+mn-ea"/>
            </a:endParaRPr>
          </a:p>
        </p:txBody>
      </p:sp>
      <p:sp>
        <p:nvSpPr>
          <p:cNvPr id="5" name="Text Placeholder 4">
            <a:extLst>
              <a:ext uri="{FF2B5EF4-FFF2-40B4-BE49-F238E27FC236}">
                <a16:creationId xmlns:a16="http://schemas.microsoft.com/office/drawing/2014/main" id="{E0C5763B-C6C4-4101-B565-E3A3353174B6}"/>
              </a:ext>
            </a:extLst>
          </p:cNvPr>
          <p:cNvSpPr>
            <a:spLocks noGrp="1"/>
          </p:cNvSpPr>
          <p:nvPr>
            <p:ph type="body" sz="quarter" idx="12" hasCustomPrompt="1"/>
          </p:nvPr>
        </p:nvSpPr>
        <p:spPr>
          <a:xfrm>
            <a:off x="4726154" y="457200"/>
            <a:ext cx="6965913" cy="795528"/>
          </a:xfrm>
        </p:spPr>
        <p:txBody>
          <a:bodyPr/>
          <a:lstStyle>
            <a:lvl1pPr marL="0" indent="0">
              <a:buNone/>
              <a:defRPr sz="2799"/>
            </a:lvl1pPr>
          </a:lstStyle>
          <a:p>
            <a:pPr lvl="0"/>
            <a:r>
              <a:rPr lang="en-US" dirty="0"/>
              <a:t>Click to enter headline</a:t>
            </a:r>
          </a:p>
        </p:txBody>
      </p:sp>
      <p:sp>
        <p:nvSpPr>
          <p:cNvPr id="14" name="Date Placeholder 3">
            <a:extLst>
              <a:ext uri="{FF2B5EF4-FFF2-40B4-BE49-F238E27FC236}">
                <a16:creationId xmlns:a16="http://schemas.microsoft.com/office/drawing/2014/main" id="{DDD45756-9F9A-4024-8679-58D406BDF8AF}"/>
              </a:ext>
            </a:extLst>
          </p:cNvPr>
          <p:cNvSpPr txBox="1">
            <a:spLocks/>
          </p:cNvSpPr>
          <p:nvPr userDrawn="1"/>
        </p:nvSpPr>
        <p:spPr>
          <a:xfrm>
            <a:off x="-1580" y="6400918"/>
            <a:ext cx="1580032" cy="457200"/>
          </a:xfrm>
          <a:prstGeom prst="rect">
            <a:avLst/>
          </a:prstGeom>
        </p:spPr>
        <p:txBody>
          <a:bodyPr lIns="182832" tIns="0" rIns="0" bIns="182832" anchor="b"/>
          <a:lstStyle>
            <a:defPPr>
              <a:defRPr lang="en-US"/>
            </a:defPPr>
            <a:lvl1pPr algn="l" rtl="0" fontAlgn="base">
              <a:spcBef>
                <a:spcPct val="0"/>
              </a:spcBef>
              <a:spcAft>
                <a:spcPct val="0"/>
              </a:spcAft>
              <a:defRPr sz="800"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accent5"/>
                </a:solidFill>
                <a:effectLst/>
                <a:uLnTx/>
                <a:uFillTx/>
                <a:latin typeface="Arial" pitchFamily="34" charset="0"/>
                <a:ea typeface="MS PGothic" pitchFamily="34" charset="-128"/>
                <a:cs typeface="+mn-cs"/>
              </a:rPr>
              <a:t>ZEBRA TECHNOLOGIES</a:t>
            </a:r>
          </a:p>
        </p:txBody>
      </p:sp>
      <p:sp>
        <p:nvSpPr>
          <p:cNvPr id="7" name="Text Placeholder 6">
            <a:extLst>
              <a:ext uri="{FF2B5EF4-FFF2-40B4-BE49-F238E27FC236}">
                <a16:creationId xmlns:a16="http://schemas.microsoft.com/office/drawing/2014/main" id="{D1C78788-8B9F-401C-8E79-E3B3BD414267}"/>
              </a:ext>
            </a:extLst>
          </p:cNvPr>
          <p:cNvSpPr>
            <a:spLocks noGrp="1"/>
          </p:cNvSpPr>
          <p:nvPr>
            <p:ph type="body" sz="quarter" idx="13"/>
          </p:nvPr>
        </p:nvSpPr>
        <p:spPr>
          <a:xfrm>
            <a:off x="4725988" y="2304288"/>
            <a:ext cx="6965950" cy="4096512"/>
          </a:xfrm>
        </p:spPr>
        <p:txBody>
          <a:bodyPr/>
          <a:lstStyle>
            <a:lvl1pPr>
              <a:buClr>
                <a:schemeClr val="accent1"/>
              </a:buClr>
              <a:defRPr/>
            </a:lvl1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605574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1col-Graphics-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2C8C-BBC3-4CB4-A679-24462238F407}"/>
              </a:ext>
            </a:extLst>
          </p:cNvPr>
          <p:cNvSpPr>
            <a:spLocks noGrp="1"/>
          </p:cNvSpPr>
          <p:nvPr>
            <p:ph type="title" hasCustomPrompt="1"/>
          </p:nvPr>
        </p:nvSpPr>
        <p:spPr>
          <a:xfrm>
            <a:off x="457081" y="457200"/>
            <a:ext cx="8574838" cy="365760"/>
          </a:xfrm>
        </p:spPr>
        <p:txBody>
          <a:bodyPr/>
          <a:lstStyle>
            <a:lvl1pPr>
              <a:defRPr/>
            </a:lvl1pPr>
          </a:lstStyle>
          <a:p>
            <a:r>
              <a:rPr lang="en-US" dirty="0"/>
              <a:t>Click to enter headline</a:t>
            </a:r>
          </a:p>
        </p:txBody>
      </p:sp>
      <p:sp>
        <p:nvSpPr>
          <p:cNvPr id="4" name="Text Placeholder 3">
            <a:extLst>
              <a:ext uri="{FF2B5EF4-FFF2-40B4-BE49-F238E27FC236}">
                <a16:creationId xmlns:a16="http://schemas.microsoft.com/office/drawing/2014/main" id="{ED0EAC1D-C901-4858-A756-4CE03BC3568E}"/>
              </a:ext>
            </a:extLst>
          </p:cNvPr>
          <p:cNvSpPr>
            <a:spLocks noGrp="1"/>
          </p:cNvSpPr>
          <p:nvPr>
            <p:ph type="body" sz="quarter" idx="10" hasCustomPrompt="1"/>
          </p:nvPr>
        </p:nvSpPr>
        <p:spPr>
          <a:xfrm>
            <a:off x="457081" y="932688"/>
            <a:ext cx="8574838" cy="365760"/>
          </a:xfrm>
          <a:prstGeom prst="rect">
            <a:avLst/>
          </a:prstGeom>
        </p:spPr>
        <p:txBody>
          <a:bodyPr/>
          <a:lstStyle>
            <a:lvl1pPr marL="0" indent="0">
              <a:buNone/>
              <a:defRPr sz="2399">
                <a:solidFill>
                  <a:schemeClr val="accent1"/>
                </a:solidFill>
              </a:defRPr>
            </a:lvl1pPr>
          </a:lstStyle>
          <a:p>
            <a:pPr lvl="0"/>
            <a:r>
              <a:rPr lang="en-US" dirty="0"/>
              <a:t>Click to enter subhead</a:t>
            </a:r>
          </a:p>
        </p:txBody>
      </p:sp>
      <p:sp>
        <p:nvSpPr>
          <p:cNvPr id="9" name="Date Placeholder 3">
            <a:extLst>
              <a:ext uri="{FF2B5EF4-FFF2-40B4-BE49-F238E27FC236}">
                <a16:creationId xmlns:a16="http://schemas.microsoft.com/office/drawing/2014/main" id="{36C0A249-756A-47ED-8637-1125701A113E}"/>
              </a:ext>
            </a:extLst>
          </p:cNvPr>
          <p:cNvSpPr txBox="1">
            <a:spLocks/>
          </p:cNvSpPr>
          <p:nvPr userDrawn="1"/>
        </p:nvSpPr>
        <p:spPr>
          <a:xfrm>
            <a:off x="0" y="6401929"/>
            <a:ext cx="1580032" cy="457200"/>
          </a:xfrm>
          <a:prstGeom prst="rect">
            <a:avLst/>
          </a:prstGeom>
        </p:spPr>
        <p:txBody>
          <a:bodyPr lIns="182832" tIns="0" rIns="0" bIns="182832" anchor="b"/>
          <a:lstStyle>
            <a:defPPr>
              <a:defRPr lang="en-US"/>
            </a:defPPr>
            <a:lvl1pPr algn="l" rtl="0" fontAlgn="base">
              <a:spcBef>
                <a:spcPct val="0"/>
              </a:spcBef>
              <a:spcAft>
                <a:spcPct val="0"/>
              </a:spcAft>
              <a:defRPr sz="800"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accent5"/>
                </a:solidFill>
                <a:effectLst/>
                <a:uLnTx/>
                <a:uFillTx/>
                <a:latin typeface="Arial" pitchFamily="34" charset="0"/>
                <a:ea typeface="MS PGothic" pitchFamily="34" charset="-128"/>
                <a:cs typeface="+mn-cs"/>
              </a:rPr>
              <a:t>ZEBRA TECHNOLOGIES</a:t>
            </a:r>
          </a:p>
        </p:txBody>
      </p:sp>
      <p:sp>
        <p:nvSpPr>
          <p:cNvPr id="7" name="Rectangle 6">
            <a:extLst>
              <a:ext uri="{FF2B5EF4-FFF2-40B4-BE49-F238E27FC236}">
                <a16:creationId xmlns:a16="http://schemas.microsoft.com/office/drawing/2014/main" id="{49205721-C91A-437D-9E47-2408E1F72CAE}"/>
              </a:ext>
            </a:extLst>
          </p:cNvPr>
          <p:cNvSpPr/>
          <p:nvPr userDrawn="1"/>
        </p:nvSpPr>
        <p:spPr>
          <a:xfrm>
            <a:off x="10281372" y="457201"/>
            <a:ext cx="1904279" cy="6400800"/>
          </a:xfrm>
          <a:prstGeom prst="rect">
            <a:avLst/>
          </a:prstGeom>
          <a:solidFill>
            <a:srgbClr val="000000"/>
          </a:solidFill>
          <a:ln w="9525" cap="flat" cmpd="sng" algn="ctr">
            <a:noFill/>
            <a:prstDash val="solid"/>
          </a:ln>
          <a:effectLst/>
        </p:spPr>
        <p:txBody>
          <a:bodyPr lIns="121867" tIns="0" rIns="121867" bIns="0" rtlCol="0" anchor="ctr"/>
          <a:lstStyle/>
          <a:p>
            <a:pPr marL="0" marR="0" lvl="0" indent="0" algn="ctr" defTabSz="914126" rtl="0" eaLnBrk="1" fontAlgn="base" latinLnBrk="0" hangingPunct="1">
              <a:lnSpc>
                <a:spcPct val="80000"/>
              </a:lnSpc>
              <a:spcBef>
                <a:spcPct val="0"/>
              </a:spcBef>
              <a:spcAft>
                <a:spcPct val="0"/>
              </a:spcAft>
              <a:buClrTx/>
              <a:buSzTx/>
              <a:buFontTx/>
              <a:buNone/>
              <a:tabLst/>
              <a:defRPr/>
            </a:pPr>
            <a:endParaRPr kumimoji="0" lang="en-US" sz="1799" b="1" i="0" u="none" strike="noStrike" kern="0" cap="none" spc="0" normalizeH="0" baseline="0" noProof="0" dirty="0">
              <a:ln>
                <a:noFill/>
              </a:ln>
              <a:solidFill>
                <a:srgbClr val="FFFFFF"/>
              </a:solidFill>
              <a:effectLst/>
              <a:uLnTx/>
              <a:uFillTx/>
              <a:latin typeface="Arial" panose="020B0604020202020204"/>
              <a:ea typeface="+mn-ea"/>
              <a:cs typeface="Arial" charset="0"/>
            </a:endParaRPr>
          </a:p>
        </p:txBody>
      </p:sp>
      <p:sp>
        <p:nvSpPr>
          <p:cNvPr id="12" name="AutoShape 4">
            <a:extLst>
              <a:ext uri="{FF2B5EF4-FFF2-40B4-BE49-F238E27FC236}">
                <a16:creationId xmlns:a16="http://schemas.microsoft.com/office/drawing/2014/main" id="{99E04FAB-E76C-4262-B9A3-5A1C48CC15BE}"/>
              </a:ext>
            </a:extLst>
          </p:cNvPr>
          <p:cNvSpPr>
            <a:spLocks noChangeAspect="1" noChangeArrowheads="1"/>
          </p:cNvSpPr>
          <p:nvPr userDrawn="1"/>
        </p:nvSpPr>
        <p:spPr bwMode="auto">
          <a:xfrm flipV="1">
            <a:off x="10270489" y="456074"/>
            <a:ext cx="1919740" cy="1111971"/>
          </a:xfrm>
          <a:prstGeom prst="rtTriangle">
            <a:avLst/>
          </a:prstGeom>
          <a:solidFill>
            <a:schemeClr val="bg1"/>
          </a:solidFill>
          <a:ln>
            <a:solidFill>
              <a:schemeClr val="bg1"/>
            </a:solidFill>
          </a:ln>
          <a:effectLst/>
        </p:spPr>
        <p:txBody>
          <a:bodyPr vert="horz" wrap="square" lIns="36556" tIns="36556" rIns="36556" bIns="36556"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 name="Text Placeholder 4">
            <a:extLst>
              <a:ext uri="{FF2B5EF4-FFF2-40B4-BE49-F238E27FC236}">
                <a16:creationId xmlns:a16="http://schemas.microsoft.com/office/drawing/2014/main" id="{4F4EBE60-5CC1-4AA0-8D1C-B0A0F5DF748D}"/>
              </a:ext>
            </a:extLst>
          </p:cNvPr>
          <p:cNvSpPr>
            <a:spLocks noGrp="1"/>
          </p:cNvSpPr>
          <p:nvPr>
            <p:ph type="body" sz="quarter" idx="11"/>
          </p:nvPr>
        </p:nvSpPr>
        <p:spPr>
          <a:xfrm>
            <a:off x="457200" y="1691640"/>
            <a:ext cx="8577072" cy="4050792"/>
          </a:xfrm>
          <a:prstGeom prst="rect">
            <a:avLst/>
          </a:prstGeom>
        </p:spPr>
        <p:txBody>
          <a:bodyPr/>
          <a:lstStyle>
            <a:lvl1pPr>
              <a:buClr>
                <a:schemeClr val="accent1"/>
              </a:buClr>
              <a:defRPr/>
            </a:lvl1pPr>
          </a:lstStyle>
          <a:p>
            <a:pPr lvl="0"/>
            <a:r>
              <a:rPr lang="en-US" dirty="0"/>
              <a:t>Edit Master text styles</a:t>
            </a:r>
          </a:p>
          <a:p>
            <a:pPr lvl="1"/>
            <a:r>
              <a:rPr lang="en-US" dirty="0"/>
              <a:t>Second level</a:t>
            </a:r>
          </a:p>
          <a:p>
            <a:pPr lvl="2"/>
            <a:r>
              <a:rPr lang="en-US" dirty="0"/>
              <a:t>Third level</a:t>
            </a:r>
          </a:p>
        </p:txBody>
      </p:sp>
      <p:sp>
        <p:nvSpPr>
          <p:cNvPr id="10" name="AutoShape 2">
            <a:extLst>
              <a:ext uri="{FF2B5EF4-FFF2-40B4-BE49-F238E27FC236}">
                <a16:creationId xmlns:a16="http://schemas.microsoft.com/office/drawing/2014/main" id="{F4A5CE52-7E65-4EA4-B1EE-3861A1DADEB2}"/>
              </a:ext>
            </a:extLst>
          </p:cNvPr>
          <p:cNvSpPr>
            <a:spLocks noChangeAspect="1" noChangeArrowheads="1"/>
          </p:cNvSpPr>
          <p:nvPr userDrawn="1"/>
        </p:nvSpPr>
        <p:spPr bwMode="auto">
          <a:xfrm flipH="1">
            <a:off x="7916733" y="5507675"/>
            <a:ext cx="2373914" cy="1371600"/>
          </a:xfrm>
          <a:prstGeom prst="rtTriangle">
            <a:avLst/>
          </a:prstGeom>
          <a:gradFill>
            <a:gsLst>
              <a:gs pos="0">
                <a:srgbClr val="00FFFF"/>
              </a:gs>
              <a:gs pos="50000">
                <a:srgbClr val="00C9FF"/>
              </a:gs>
              <a:gs pos="100000">
                <a:srgbClr val="0099FF"/>
              </a:gs>
            </a:gsLst>
            <a:lin ang="0" scaled="1"/>
          </a:gradFill>
          <a:ln>
            <a:noFill/>
          </a:ln>
          <a:effectLst/>
        </p:spPr>
        <p:txBody>
          <a:bodyPr vert="horz" wrap="square" lIns="36566" tIns="36566" rIns="36566" bIns="36566" numCol="1" anchor="t" anchorCtr="0" compatLnSpc="1">
            <a:prstTxWarp prst="textNoShape">
              <a:avLst/>
            </a:prstTxWarp>
          </a:bodyPr>
          <a:lstStyle/>
          <a:p>
            <a:pPr marL="0" marR="0" lvl="0" indent="0" algn="l" defTabSz="914126" rtl="0" eaLnBrk="1" fontAlgn="base" latinLnBrk="0" hangingPunct="1">
              <a:lnSpc>
                <a:spcPct val="100000"/>
              </a:lnSpc>
              <a:spcBef>
                <a:spcPct val="0"/>
              </a:spcBef>
              <a:spcAft>
                <a:spcPct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Arial" panose="020B0604020202020204"/>
              <a:ea typeface="MS PGothic" pitchFamily="34" charset="-128"/>
              <a:cs typeface="+mn-cs"/>
            </a:endParaRPr>
          </a:p>
        </p:txBody>
      </p:sp>
      <p:sp>
        <p:nvSpPr>
          <p:cNvPr id="13" name="Rectangle 12">
            <a:extLst>
              <a:ext uri="{FF2B5EF4-FFF2-40B4-BE49-F238E27FC236}">
                <a16:creationId xmlns:a16="http://schemas.microsoft.com/office/drawing/2014/main" id="{63D3A71C-C106-D84B-AA89-9E6F8D8FD15B}"/>
              </a:ext>
            </a:extLst>
          </p:cNvPr>
          <p:cNvSpPr/>
          <p:nvPr userDrawn="1"/>
        </p:nvSpPr>
        <p:spPr>
          <a:xfrm>
            <a:off x="11350487" y="168965"/>
            <a:ext cx="506896" cy="40750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31332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1col-Graphics-2-C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2C8C-BBC3-4CB4-A679-24462238F407}"/>
              </a:ext>
            </a:extLst>
          </p:cNvPr>
          <p:cNvSpPr>
            <a:spLocks noGrp="1"/>
          </p:cNvSpPr>
          <p:nvPr>
            <p:ph type="title" hasCustomPrompt="1"/>
          </p:nvPr>
        </p:nvSpPr>
        <p:spPr>
          <a:xfrm>
            <a:off x="457081" y="457200"/>
            <a:ext cx="8574838" cy="365760"/>
          </a:xfrm>
        </p:spPr>
        <p:txBody>
          <a:bodyPr/>
          <a:lstStyle>
            <a:lvl1pPr>
              <a:defRPr/>
            </a:lvl1pPr>
          </a:lstStyle>
          <a:p>
            <a:r>
              <a:rPr lang="en-US" dirty="0"/>
              <a:t>Click to enter headline</a:t>
            </a:r>
          </a:p>
        </p:txBody>
      </p:sp>
      <p:sp>
        <p:nvSpPr>
          <p:cNvPr id="4" name="Text Placeholder 3">
            <a:extLst>
              <a:ext uri="{FF2B5EF4-FFF2-40B4-BE49-F238E27FC236}">
                <a16:creationId xmlns:a16="http://schemas.microsoft.com/office/drawing/2014/main" id="{ED0EAC1D-C901-4858-A756-4CE03BC3568E}"/>
              </a:ext>
            </a:extLst>
          </p:cNvPr>
          <p:cNvSpPr>
            <a:spLocks noGrp="1"/>
          </p:cNvSpPr>
          <p:nvPr>
            <p:ph type="body" sz="quarter" idx="10" hasCustomPrompt="1"/>
          </p:nvPr>
        </p:nvSpPr>
        <p:spPr>
          <a:xfrm>
            <a:off x="457081" y="932688"/>
            <a:ext cx="8574838" cy="365760"/>
          </a:xfrm>
        </p:spPr>
        <p:txBody>
          <a:bodyPr/>
          <a:lstStyle>
            <a:lvl1pPr marL="0" indent="0">
              <a:buNone/>
              <a:defRPr sz="2399">
                <a:solidFill>
                  <a:schemeClr val="accent1"/>
                </a:solidFill>
              </a:defRPr>
            </a:lvl1pPr>
          </a:lstStyle>
          <a:p>
            <a:pPr lvl="0"/>
            <a:r>
              <a:rPr lang="en-US" dirty="0"/>
              <a:t>Click to enter subhead</a:t>
            </a:r>
          </a:p>
        </p:txBody>
      </p:sp>
      <p:sp>
        <p:nvSpPr>
          <p:cNvPr id="9" name="Date Placeholder 3">
            <a:extLst>
              <a:ext uri="{FF2B5EF4-FFF2-40B4-BE49-F238E27FC236}">
                <a16:creationId xmlns:a16="http://schemas.microsoft.com/office/drawing/2014/main" id="{36C0A249-756A-47ED-8637-1125701A113E}"/>
              </a:ext>
            </a:extLst>
          </p:cNvPr>
          <p:cNvSpPr txBox="1">
            <a:spLocks/>
          </p:cNvSpPr>
          <p:nvPr userDrawn="1"/>
        </p:nvSpPr>
        <p:spPr>
          <a:xfrm>
            <a:off x="0" y="6401929"/>
            <a:ext cx="1580032" cy="457200"/>
          </a:xfrm>
          <a:prstGeom prst="rect">
            <a:avLst/>
          </a:prstGeom>
        </p:spPr>
        <p:txBody>
          <a:bodyPr lIns="182832" tIns="0" rIns="0" bIns="182832" anchor="b"/>
          <a:lstStyle>
            <a:defPPr>
              <a:defRPr lang="en-US"/>
            </a:defPPr>
            <a:lvl1pPr algn="l" rtl="0" fontAlgn="base">
              <a:spcBef>
                <a:spcPct val="0"/>
              </a:spcBef>
              <a:spcAft>
                <a:spcPct val="0"/>
              </a:spcAft>
              <a:defRPr sz="800"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accent5"/>
                </a:solidFill>
                <a:effectLst/>
                <a:uLnTx/>
                <a:uFillTx/>
                <a:latin typeface="Arial" pitchFamily="34" charset="0"/>
                <a:ea typeface="MS PGothic" pitchFamily="34" charset="-128"/>
                <a:cs typeface="+mn-cs"/>
              </a:rPr>
              <a:t>ZEBRA TECHNOLOGIES</a:t>
            </a:r>
          </a:p>
        </p:txBody>
      </p:sp>
      <p:sp>
        <p:nvSpPr>
          <p:cNvPr id="7" name="Rectangle 6">
            <a:extLst>
              <a:ext uri="{FF2B5EF4-FFF2-40B4-BE49-F238E27FC236}">
                <a16:creationId xmlns:a16="http://schemas.microsoft.com/office/drawing/2014/main" id="{49205721-C91A-437D-9E47-2408E1F72CAE}"/>
              </a:ext>
            </a:extLst>
          </p:cNvPr>
          <p:cNvSpPr/>
          <p:nvPr userDrawn="1"/>
        </p:nvSpPr>
        <p:spPr>
          <a:xfrm>
            <a:off x="10281372" y="457201"/>
            <a:ext cx="1904279" cy="6400800"/>
          </a:xfrm>
          <a:prstGeom prst="rect">
            <a:avLst/>
          </a:prstGeom>
          <a:solidFill>
            <a:srgbClr val="000000"/>
          </a:solidFill>
          <a:ln w="9525" cap="flat" cmpd="sng" algn="ctr">
            <a:noFill/>
            <a:prstDash val="solid"/>
          </a:ln>
          <a:effectLst/>
        </p:spPr>
        <p:txBody>
          <a:bodyPr lIns="121867" tIns="0" rIns="121867" bIns="0" rtlCol="0" anchor="ctr"/>
          <a:lstStyle/>
          <a:p>
            <a:pPr marL="0" marR="0" lvl="0" indent="0" algn="ctr" defTabSz="914126" rtl="0" eaLnBrk="1" fontAlgn="base" latinLnBrk="0" hangingPunct="1">
              <a:lnSpc>
                <a:spcPct val="80000"/>
              </a:lnSpc>
              <a:spcBef>
                <a:spcPct val="0"/>
              </a:spcBef>
              <a:spcAft>
                <a:spcPct val="0"/>
              </a:spcAft>
              <a:buClrTx/>
              <a:buSzTx/>
              <a:buFontTx/>
              <a:buNone/>
              <a:tabLst/>
              <a:defRPr/>
            </a:pPr>
            <a:endParaRPr kumimoji="0" lang="en-US" sz="1799" b="1" i="0" u="none" strike="noStrike" kern="0" cap="none" spc="0" normalizeH="0" baseline="0" noProof="0" dirty="0">
              <a:ln>
                <a:noFill/>
              </a:ln>
              <a:solidFill>
                <a:srgbClr val="FFFFFF"/>
              </a:solidFill>
              <a:effectLst/>
              <a:uLnTx/>
              <a:uFillTx/>
              <a:latin typeface="Arial" panose="020B0604020202020204"/>
              <a:ea typeface="+mn-ea"/>
              <a:cs typeface="Arial" charset="0"/>
            </a:endParaRPr>
          </a:p>
        </p:txBody>
      </p:sp>
      <p:sp>
        <p:nvSpPr>
          <p:cNvPr id="11" name="AutoShape 4">
            <a:extLst>
              <a:ext uri="{FF2B5EF4-FFF2-40B4-BE49-F238E27FC236}">
                <a16:creationId xmlns:a16="http://schemas.microsoft.com/office/drawing/2014/main" id="{A993D291-07E9-4C4D-A516-DFA6210DB7A2}"/>
              </a:ext>
            </a:extLst>
          </p:cNvPr>
          <p:cNvSpPr>
            <a:spLocks noChangeAspect="1" noChangeArrowheads="1"/>
          </p:cNvSpPr>
          <p:nvPr userDrawn="1"/>
        </p:nvSpPr>
        <p:spPr bwMode="auto">
          <a:xfrm flipH="1">
            <a:off x="7913401" y="5486400"/>
            <a:ext cx="2367971" cy="1371600"/>
          </a:xfrm>
          <a:prstGeom prst="rtTriangle">
            <a:avLst/>
          </a:prstGeom>
          <a:solidFill>
            <a:srgbClr val="CCCCCD"/>
          </a:solidFill>
          <a:ln>
            <a:noFill/>
          </a:ln>
          <a:effectLst/>
        </p:spPr>
        <p:txBody>
          <a:bodyPr vert="horz" wrap="square" lIns="36556" tIns="36556" rIns="36556" bIns="36556" numCol="1" anchor="t" anchorCtr="0" compatLnSpc="1">
            <a:prstTxWarp prst="textNoShape">
              <a:avLst/>
            </a:prstTxWarp>
          </a:bodyPr>
          <a:lstStyle/>
          <a:p>
            <a:pPr marL="0" marR="0" lvl="0" indent="0" algn="l" defTabSz="914126" rtl="0" eaLnBrk="1" fontAlgn="base" latinLnBrk="0" hangingPunct="1">
              <a:lnSpc>
                <a:spcPct val="100000"/>
              </a:lnSpc>
              <a:spcBef>
                <a:spcPct val="0"/>
              </a:spcBef>
              <a:spcAft>
                <a:spcPct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Arial" panose="020B0604020202020204"/>
              <a:ea typeface="MS PGothic" pitchFamily="34" charset="-128"/>
              <a:cs typeface="+mn-cs"/>
            </a:endParaRPr>
          </a:p>
        </p:txBody>
      </p:sp>
      <p:sp>
        <p:nvSpPr>
          <p:cNvPr id="12" name="AutoShape 4">
            <a:extLst>
              <a:ext uri="{FF2B5EF4-FFF2-40B4-BE49-F238E27FC236}">
                <a16:creationId xmlns:a16="http://schemas.microsoft.com/office/drawing/2014/main" id="{99E04FAB-E76C-4262-B9A3-5A1C48CC15BE}"/>
              </a:ext>
            </a:extLst>
          </p:cNvPr>
          <p:cNvSpPr>
            <a:spLocks noChangeAspect="1" noChangeArrowheads="1"/>
          </p:cNvSpPr>
          <p:nvPr userDrawn="1"/>
        </p:nvSpPr>
        <p:spPr bwMode="auto">
          <a:xfrm flipV="1">
            <a:off x="10269085" y="457200"/>
            <a:ext cx="1919740" cy="1111971"/>
          </a:xfrm>
          <a:prstGeom prst="rtTriangle">
            <a:avLst/>
          </a:prstGeom>
          <a:solidFill>
            <a:schemeClr val="bg1"/>
          </a:solidFill>
          <a:ln>
            <a:solidFill>
              <a:schemeClr val="bg1"/>
            </a:solidFill>
          </a:ln>
          <a:effectLst/>
        </p:spPr>
        <p:txBody>
          <a:bodyPr vert="horz" wrap="square" lIns="36556" tIns="36556" rIns="36556" bIns="36556"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 name="Text Placeholder 4">
            <a:extLst>
              <a:ext uri="{FF2B5EF4-FFF2-40B4-BE49-F238E27FC236}">
                <a16:creationId xmlns:a16="http://schemas.microsoft.com/office/drawing/2014/main" id="{4F4EBE60-5CC1-4AA0-8D1C-B0A0F5DF748D}"/>
              </a:ext>
            </a:extLst>
          </p:cNvPr>
          <p:cNvSpPr>
            <a:spLocks noGrp="1"/>
          </p:cNvSpPr>
          <p:nvPr>
            <p:ph type="body" sz="quarter" idx="11"/>
          </p:nvPr>
        </p:nvSpPr>
        <p:spPr>
          <a:xfrm>
            <a:off x="457200" y="1691640"/>
            <a:ext cx="8577072" cy="4050792"/>
          </a:xfrm>
        </p:spPr>
        <p:txBody>
          <a:bodyPr/>
          <a:lstStyle>
            <a:lvl1pPr>
              <a:buClr>
                <a:schemeClr val="accent1"/>
              </a:buClr>
              <a:defRPr/>
            </a:lvl1pPr>
          </a:lstStyle>
          <a:p>
            <a:pPr lvl="0"/>
            <a:r>
              <a:rPr lang="en-US" dirty="0"/>
              <a:t>Edit Master text styles</a:t>
            </a:r>
          </a:p>
          <a:p>
            <a:pPr lvl="1"/>
            <a:r>
              <a:rPr lang="en-US" dirty="0"/>
              <a:t>Second level</a:t>
            </a:r>
          </a:p>
          <a:p>
            <a:pPr lvl="2"/>
            <a:r>
              <a:rPr lang="en-US" dirty="0"/>
              <a:t>Third level</a:t>
            </a:r>
          </a:p>
        </p:txBody>
      </p:sp>
      <p:sp>
        <p:nvSpPr>
          <p:cNvPr id="10" name="Rectangle 9">
            <a:extLst>
              <a:ext uri="{FF2B5EF4-FFF2-40B4-BE49-F238E27FC236}">
                <a16:creationId xmlns:a16="http://schemas.microsoft.com/office/drawing/2014/main" id="{3985894D-1E1A-DC4D-AC7C-2A1D33EB2333}"/>
              </a:ext>
            </a:extLst>
          </p:cNvPr>
          <p:cNvSpPr/>
          <p:nvPr userDrawn="1"/>
        </p:nvSpPr>
        <p:spPr>
          <a:xfrm>
            <a:off x="11350487" y="168965"/>
            <a:ext cx="506896" cy="40750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381427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1col-Black">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2C8C-BBC3-4CB4-A679-24462238F407}"/>
              </a:ext>
            </a:extLst>
          </p:cNvPr>
          <p:cNvSpPr>
            <a:spLocks noGrp="1"/>
          </p:cNvSpPr>
          <p:nvPr>
            <p:ph type="title" hasCustomPrompt="1"/>
          </p:nvPr>
        </p:nvSpPr>
        <p:spPr>
          <a:xfrm>
            <a:off x="457081" y="457200"/>
            <a:ext cx="11225908" cy="365760"/>
          </a:xfrm>
        </p:spPr>
        <p:txBody>
          <a:bodyPr/>
          <a:lstStyle>
            <a:lvl1pPr>
              <a:defRPr/>
            </a:lvl1pPr>
          </a:lstStyle>
          <a:p>
            <a:r>
              <a:rPr lang="en-US" dirty="0"/>
              <a:t>Click to enter headline</a:t>
            </a:r>
          </a:p>
        </p:txBody>
      </p:sp>
      <p:sp>
        <p:nvSpPr>
          <p:cNvPr id="4" name="Text Placeholder 3">
            <a:extLst>
              <a:ext uri="{FF2B5EF4-FFF2-40B4-BE49-F238E27FC236}">
                <a16:creationId xmlns:a16="http://schemas.microsoft.com/office/drawing/2014/main" id="{ED0EAC1D-C901-4858-A756-4CE03BC3568E}"/>
              </a:ext>
            </a:extLst>
          </p:cNvPr>
          <p:cNvSpPr>
            <a:spLocks noGrp="1"/>
          </p:cNvSpPr>
          <p:nvPr>
            <p:ph type="body" sz="quarter" idx="10" hasCustomPrompt="1"/>
          </p:nvPr>
        </p:nvSpPr>
        <p:spPr>
          <a:xfrm>
            <a:off x="457081" y="932688"/>
            <a:ext cx="11225908" cy="365760"/>
          </a:xfrm>
        </p:spPr>
        <p:txBody>
          <a:bodyPr/>
          <a:lstStyle>
            <a:lvl1pPr marL="0" indent="0">
              <a:buNone/>
              <a:defRPr sz="2399">
                <a:solidFill>
                  <a:schemeClr val="accent1"/>
                </a:solidFill>
              </a:defRPr>
            </a:lvl1pPr>
          </a:lstStyle>
          <a:p>
            <a:pPr lvl="0"/>
            <a:r>
              <a:rPr lang="en-US" dirty="0"/>
              <a:t>Click to enter subhead</a:t>
            </a:r>
          </a:p>
        </p:txBody>
      </p:sp>
      <p:sp>
        <p:nvSpPr>
          <p:cNvPr id="9" name="Date Placeholder 3">
            <a:extLst>
              <a:ext uri="{FF2B5EF4-FFF2-40B4-BE49-F238E27FC236}">
                <a16:creationId xmlns:a16="http://schemas.microsoft.com/office/drawing/2014/main" id="{36C0A249-756A-47ED-8637-1125701A113E}"/>
              </a:ext>
            </a:extLst>
          </p:cNvPr>
          <p:cNvSpPr txBox="1">
            <a:spLocks/>
          </p:cNvSpPr>
          <p:nvPr userDrawn="1"/>
        </p:nvSpPr>
        <p:spPr>
          <a:xfrm>
            <a:off x="0" y="6401929"/>
            <a:ext cx="1580032" cy="457200"/>
          </a:xfrm>
          <a:prstGeom prst="rect">
            <a:avLst/>
          </a:prstGeom>
        </p:spPr>
        <p:txBody>
          <a:bodyPr lIns="182832" tIns="0" rIns="0" bIns="182832" anchor="b"/>
          <a:lstStyle>
            <a:defPPr>
              <a:defRPr lang="en-US"/>
            </a:defPPr>
            <a:lvl1pPr algn="l" rtl="0" fontAlgn="base">
              <a:spcBef>
                <a:spcPct val="0"/>
              </a:spcBef>
              <a:spcAft>
                <a:spcPct val="0"/>
              </a:spcAft>
              <a:defRPr sz="800"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accent5"/>
                </a:solidFill>
                <a:effectLst/>
                <a:uLnTx/>
                <a:uFillTx/>
                <a:latin typeface="Arial" pitchFamily="34" charset="0"/>
                <a:ea typeface="MS PGothic" pitchFamily="34" charset="-128"/>
                <a:cs typeface="+mn-cs"/>
              </a:rPr>
              <a:t>ZEBRA TECHNOLOGIES</a:t>
            </a:r>
          </a:p>
        </p:txBody>
      </p:sp>
      <p:sp>
        <p:nvSpPr>
          <p:cNvPr id="8" name="Slide Number Placeholder 2">
            <a:extLst>
              <a:ext uri="{FF2B5EF4-FFF2-40B4-BE49-F238E27FC236}">
                <a16:creationId xmlns:a16="http://schemas.microsoft.com/office/drawing/2014/main" id="{99C08C2D-7CCE-4A11-B9EC-7E9749E86557}"/>
              </a:ext>
            </a:extLst>
          </p:cNvPr>
          <p:cNvSpPr>
            <a:spLocks noGrp="1"/>
          </p:cNvSpPr>
          <p:nvPr>
            <p:ph type="sldNum" sz="quarter" idx="4"/>
          </p:nvPr>
        </p:nvSpPr>
        <p:spPr>
          <a:xfrm>
            <a:off x="10924234" y="6401929"/>
            <a:ext cx="1264591" cy="457200"/>
          </a:xfrm>
          <a:prstGeom prst="rect">
            <a:avLst/>
          </a:prstGeom>
        </p:spPr>
        <p:txBody>
          <a:bodyPr vert="horz" lIns="0" tIns="0" rIns="182880" bIns="182880" rtlCol="0" anchor="b" anchorCtr="0"/>
          <a:lstStyle>
            <a:lvl1pPr algn="r">
              <a:defRPr sz="800">
                <a:solidFill>
                  <a:schemeClr val="tx1"/>
                </a:solidFill>
              </a:defRPr>
            </a:lvl1pPr>
          </a:lstStyle>
          <a:p>
            <a:pPr defTabSz="914126" fontAlgn="auto">
              <a:spcBef>
                <a:spcPts val="0"/>
              </a:spcBef>
              <a:spcAft>
                <a:spcPts val="0"/>
              </a:spcAft>
            </a:pPr>
            <a:fld id="{F19F85D4-6AC3-4CF9-A1A5-831DFC2C241F}" type="slidenum">
              <a:rPr lang="en-US" smtClean="0">
                <a:solidFill>
                  <a:srgbClr val="FFFFFF"/>
                </a:solidFill>
                <a:latin typeface="Arial" panose="020B0604020202020204"/>
                <a:ea typeface="+mn-ea"/>
              </a:rPr>
              <a:pPr defTabSz="914126" fontAlgn="auto">
                <a:spcBef>
                  <a:spcPts val="0"/>
                </a:spcBef>
                <a:spcAft>
                  <a:spcPts val="0"/>
                </a:spcAft>
              </a:pPr>
              <a:t>‹#›</a:t>
            </a:fld>
            <a:endParaRPr lang="en-US" dirty="0">
              <a:solidFill>
                <a:srgbClr val="FFFFFF"/>
              </a:solidFill>
              <a:latin typeface="Arial" panose="020B0604020202020204"/>
              <a:ea typeface="+mn-ea"/>
            </a:endParaRPr>
          </a:p>
        </p:txBody>
      </p:sp>
      <p:sp>
        <p:nvSpPr>
          <p:cNvPr id="5" name="Text Placeholder 4">
            <a:extLst>
              <a:ext uri="{FF2B5EF4-FFF2-40B4-BE49-F238E27FC236}">
                <a16:creationId xmlns:a16="http://schemas.microsoft.com/office/drawing/2014/main" id="{A619DAAC-A724-45DF-B432-52FDA19FFE93}"/>
              </a:ext>
            </a:extLst>
          </p:cNvPr>
          <p:cNvSpPr>
            <a:spLocks noGrp="1"/>
          </p:cNvSpPr>
          <p:nvPr>
            <p:ph type="body" sz="quarter" idx="11"/>
          </p:nvPr>
        </p:nvSpPr>
        <p:spPr>
          <a:xfrm>
            <a:off x="457199" y="1692275"/>
            <a:ext cx="11274552" cy="4645152"/>
          </a:xfrm>
        </p:spPr>
        <p:txBody>
          <a:bodyPr/>
          <a:lstStyle>
            <a:lvl1pPr>
              <a:buClr>
                <a:schemeClr val="accent1"/>
              </a:buClr>
              <a:defRPr/>
            </a:lvl1pPr>
          </a:lstStyle>
          <a:p>
            <a:pPr lvl="0"/>
            <a:r>
              <a:rPr lang="en-US" dirty="0"/>
              <a:t>Edit Master text styles</a:t>
            </a:r>
          </a:p>
          <a:p>
            <a:pPr lvl="1"/>
            <a:r>
              <a:rPr lang="en-US" dirty="0"/>
              <a:t>Second level</a:t>
            </a:r>
          </a:p>
          <a:p>
            <a:pPr lvl="2"/>
            <a:r>
              <a:rPr lang="en-US" dirty="0"/>
              <a:t>Third level</a:t>
            </a:r>
          </a:p>
        </p:txBody>
      </p:sp>
      <p:pic>
        <p:nvPicPr>
          <p:cNvPr id="7" name="Picture 6" descr="A close up of a sign&#10;&#10;Description automatically generated">
            <a:extLst>
              <a:ext uri="{FF2B5EF4-FFF2-40B4-BE49-F238E27FC236}">
                <a16:creationId xmlns:a16="http://schemas.microsoft.com/office/drawing/2014/main" id="{7FE2C4BB-5EBA-0140-8DC6-9C22F04B760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59197" y="212171"/>
            <a:ext cx="447583" cy="696753"/>
          </a:xfrm>
          <a:prstGeom prst="rect">
            <a:avLst/>
          </a:prstGeom>
        </p:spPr>
      </p:pic>
    </p:spTree>
    <p:extLst>
      <p:ext uri="{BB962C8B-B14F-4D97-AF65-F5344CB8AC3E}">
        <p14:creationId xmlns:p14="http://schemas.microsoft.com/office/powerpoint/2010/main" val="267538748"/>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1col-Whit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2C8C-BBC3-4CB4-A679-24462238F407}"/>
              </a:ext>
            </a:extLst>
          </p:cNvPr>
          <p:cNvSpPr>
            <a:spLocks noGrp="1"/>
          </p:cNvSpPr>
          <p:nvPr>
            <p:ph type="title" hasCustomPrompt="1"/>
          </p:nvPr>
        </p:nvSpPr>
        <p:spPr>
          <a:xfrm>
            <a:off x="457081" y="457200"/>
            <a:ext cx="11225908" cy="365760"/>
          </a:xfrm>
        </p:spPr>
        <p:txBody>
          <a:bodyPr/>
          <a:lstStyle>
            <a:lvl1pPr>
              <a:defRPr/>
            </a:lvl1pPr>
          </a:lstStyle>
          <a:p>
            <a:r>
              <a:rPr lang="en-US" dirty="0"/>
              <a:t>Click to enter headline</a:t>
            </a:r>
          </a:p>
        </p:txBody>
      </p:sp>
      <p:sp>
        <p:nvSpPr>
          <p:cNvPr id="4" name="Text Placeholder 3">
            <a:extLst>
              <a:ext uri="{FF2B5EF4-FFF2-40B4-BE49-F238E27FC236}">
                <a16:creationId xmlns:a16="http://schemas.microsoft.com/office/drawing/2014/main" id="{ED0EAC1D-C901-4858-A756-4CE03BC3568E}"/>
              </a:ext>
            </a:extLst>
          </p:cNvPr>
          <p:cNvSpPr>
            <a:spLocks noGrp="1"/>
          </p:cNvSpPr>
          <p:nvPr>
            <p:ph type="body" sz="quarter" idx="10" hasCustomPrompt="1"/>
          </p:nvPr>
        </p:nvSpPr>
        <p:spPr>
          <a:xfrm>
            <a:off x="457081" y="932688"/>
            <a:ext cx="11225908" cy="365760"/>
          </a:xfrm>
        </p:spPr>
        <p:txBody>
          <a:bodyPr/>
          <a:lstStyle>
            <a:lvl1pPr marL="0" indent="0">
              <a:buNone/>
              <a:defRPr sz="2399">
                <a:solidFill>
                  <a:schemeClr val="accent1"/>
                </a:solidFill>
              </a:defRPr>
            </a:lvl1pPr>
          </a:lstStyle>
          <a:p>
            <a:pPr lvl="0"/>
            <a:r>
              <a:rPr lang="en-US" dirty="0"/>
              <a:t>Click to enter subhead</a:t>
            </a:r>
          </a:p>
        </p:txBody>
      </p:sp>
      <p:sp>
        <p:nvSpPr>
          <p:cNvPr id="9" name="Date Placeholder 3">
            <a:extLst>
              <a:ext uri="{FF2B5EF4-FFF2-40B4-BE49-F238E27FC236}">
                <a16:creationId xmlns:a16="http://schemas.microsoft.com/office/drawing/2014/main" id="{36C0A249-756A-47ED-8637-1125701A113E}"/>
              </a:ext>
            </a:extLst>
          </p:cNvPr>
          <p:cNvSpPr txBox="1">
            <a:spLocks/>
          </p:cNvSpPr>
          <p:nvPr userDrawn="1"/>
        </p:nvSpPr>
        <p:spPr>
          <a:xfrm>
            <a:off x="0" y="6401929"/>
            <a:ext cx="1580032" cy="457200"/>
          </a:xfrm>
          <a:prstGeom prst="rect">
            <a:avLst/>
          </a:prstGeom>
        </p:spPr>
        <p:txBody>
          <a:bodyPr lIns="182832" tIns="0" rIns="0" bIns="182832" anchor="b"/>
          <a:lstStyle>
            <a:defPPr>
              <a:defRPr lang="en-US"/>
            </a:defPPr>
            <a:lvl1pPr algn="l" rtl="0" fontAlgn="base">
              <a:spcBef>
                <a:spcPct val="0"/>
              </a:spcBef>
              <a:spcAft>
                <a:spcPct val="0"/>
              </a:spcAft>
              <a:defRPr sz="800"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accent5"/>
                </a:solidFill>
                <a:effectLst/>
                <a:uLnTx/>
                <a:uFillTx/>
                <a:latin typeface="Arial" pitchFamily="34" charset="0"/>
                <a:ea typeface="MS PGothic" pitchFamily="34" charset="-128"/>
                <a:cs typeface="+mn-cs"/>
              </a:rPr>
              <a:t>ZEBRA TECHNOLOGIES</a:t>
            </a:r>
          </a:p>
        </p:txBody>
      </p:sp>
      <p:sp>
        <p:nvSpPr>
          <p:cNvPr id="8" name="Slide Number Placeholder 2">
            <a:extLst>
              <a:ext uri="{FF2B5EF4-FFF2-40B4-BE49-F238E27FC236}">
                <a16:creationId xmlns:a16="http://schemas.microsoft.com/office/drawing/2014/main" id="{99C08C2D-7CCE-4A11-B9EC-7E9749E86557}"/>
              </a:ext>
            </a:extLst>
          </p:cNvPr>
          <p:cNvSpPr>
            <a:spLocks noGrp="1"/>
          </p:cNvSpPr>
          <p:nvPr>
            <p:ph type="sldNum" sz="quarter" idx="4"/>
          </p:nvPr>
        </p:nvSpPr>
        <p:spPr>
          <a:xfrm>
            <a:off x="10924234" y="6401929"/>
            <a:ext cx="1264591" cy="457200"/>
          </a:xfrm>
          <a:prstGeom prst="rect">
            <a:avLst/>
          </a:prstGeom>
        </p:spPr>
        <p:txBody>
          <a:bodyPr vert="horz" lIns="0" tIns="0" rIns="182880" bIns="182880" rtlCol="0" anchor="b" anchorCtr="0"/>
          <a:lstStyle>
            <a:lvl1pPr algn="r">
              <a:defRPr sz="800">
                <a:solidFill>
                  <a:schemeClr val="tx1"/>
                </a:solidFill>
              </a:defRPr>
            </a:lvl1pPr>
          </a:lstStyle>
          <a:p>
            <a:pPr defTabSz="914126" fontAlgn="auto">
              <a:spcBef>
                <a:spcPts val="0"/>
              </a:spcBef>
              <a:spcAft>
                <a:spcPts val="0"/>
              </a:spcAft>
            </a:pPr>
            <a:fld id="{F19F85D4-6AC3-4CF9-A1A5-831DFC2C241F}" type="slidenum">
              <a:rPr lang="en-US" smtClean="0">
                <a:solidFill>
                  <a:srgbClr val="FFFFFF"/>
                </a:solidFill>
                <a:latin typeface="Arial" panose="020B0604020202020204"/>
                <a:ea typeface="+mn-ea"/>
              </a:rPr>
              <a:pPr defTabSz="914126" fontAlgn="auto">
                <a:spcBef>
                  <a:spcPts val="0"/>
                </a:spcBef>
                <a:spcAft>
                  <a:spcPts val="0"/>
                </a:spcAft>
              </a:pPr>
              <a:t>‹#›</a:t>
            </a:fld>
            <a:endParaRPr lang="en-US" dirty="0">
              <a:solidFill>
                <a:srgbClr val="FFFFFF"/>
              </a:solidFill>
              <a:latin typeface="Arial" panose="020B0604020202020204"/>
              <a:ea typeface="+mn-ea"/>
            </a:endParaRPr>
          </a:p>
        </p:txBody>
      </p:sp>
      <p:sp>
        <p:nvSpPr>
          <p:cNvPr id="5" name="Text Placeholder 4">
            <a:extLst>
              <a:ext uri="{FF2B5EF4-FFF2-40B4-BE49-F238E27FC236}">
                <a16:creationId xmlns:a16="http://schemas.microsoft.com/office/drawing/2014/main" id="{A619DAAC-A724-45DF-B432-52FDA19FFE93}"/>
              </a:ext>
            </a:extLst>
          </p:cNvPr>
          <p:cNvSpPr>
            <a:spLocks noGrp="1"/>
          </p:cNvSpPr>
          <p:nvPr>
            <p:ph type="body" sz="quarter" idx="11"/>
          </p:nvPr>
        </p:nvSpPr>
        <p:spPr>
          <a:xfrm>
            <a:off x="457199" y="1692275"/>
            <a:ext cx="11274552" cy="4645152"/>
          </a:xfrm>
        </p:spPr>
        <p:txBody>
          <a:bodyPr/>
          <a:lstStyle>
            <a:lvl1pPr>
              <a:buClr>
                <a:schemeClr val="accent1"/>
              </a:buClr>
              <a:defRPr/>
            </a:lvl1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063982496"/>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BLANK-Black">
    <p:bg>
      <p:bgRef idx="1001">
        <a:schemeClr val="bg1"/>
      </p:bgRef>
    </p:bg>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36C0A249-756A-47ED-8637-1125701A113E}"/>
              </a:ext>
            </a:extLst>
          </p:cNvPr>
          <p:cNvSpPr txBox="1">
            <a:spLocks/>
          </p:cNvSpPr>
          <p:nvPr userDrawn="1"/>
        </p:nvSpPr>
        <p:spPr>
          <a:xfrm>
            <a:off x="0" y="6401929"/>
            <a:ext cx="1580032" cy="457200"/>
          </a:xfrm>
          <a:prstGeom prst="rect">
            <a:avLst/>
          </a:prstGeom>
        </p:spPr>
        <p:txBody>
          <a:bodyPr lIns="182832" tIns="0" rIns="0" bIns="182832" anchor="b"/>
          <a:lstStyle>
            <a:defPPr>
              <a:defRPr lang="en-US"/>
            </a:defPPr>
            <a:lvl1pPr algn="l" rtl="0" fontAlgn="base">
              <a:spcBef>
                <a:spcPct val="0"/>
              </a:spcBef>
              <a:spcAft>
                <a:spcPct val="0"/>
              </a:spcAft>
              <a:defRPr sz="800"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accent5"/>
                </a:solidFill>
                <a:effectLst/>
                <a:uLnTx/>
                <a:uFillTx/>
                <a:latin typeface="Arial" pitchFamily="34" charset="0"/>
                <a:ea typeface="MS PGothic" pitchFamily="34" charset="-128"/>
                <a:cs typeface="+mn-cs"/>
              </a:rPr>
              <a:t>ZEBRA TECHNOLOGIES</a:t>
            </a:r>
          </a:p>
        </p:txBody>
      </p:sp>
      <p:sp>
        <p:nvSpPr>
          <p:cNvPr id="8" name="Slide Number Placeholder 2">
            <a:extLst>
              <a:ext uri="{FF2B5EF4-FFF2-40B4-BE49-F238E27FC236}">
                <a16:creationId xmlns:a16="http://schemas.microsoft.com/office/drawing/2014/main" id="{99C08C2D-7CCE-4A11-B9EC-7E9749E86557}"/>
              </a:ext>
            </a:extLst>
          </p:cNvPr>
          <p:cNvSpPr>
            <a:spLocks noGrp="1"/>
          </p:cNvSpPr>
          <p:nvPr>
            <p:ph type="sldNum" sz="quarter" idx="4"/>
          </p:nvPr>
        </p:nvSpPr>
        <p:spPr>
          <a:xfrm>
            <a:off x="10924234" y="6401929"/>
            <a:ext cx="1264591" cy="457200"/>
          </a:xfrm>
          <a:prstGeom prst="rect">
            <a:avLst/>
          </a:prstGeom>
        </p:spPr>
        <p:txBody>
          <a:bodyPr vert="horz" lIns="0" tIns="0" rIns="182880" bIns="182880" rtlCol="0" anchor="b" anchorCtr="0"/>
          <a:lstStyle>
            <a:lvl1pPr algn="r">
              <a:defRPr sz="800">
                <a:solidFill>
                  <a:schemeClr val="tx1"/>
                </a:solidFill>
              </a:defRPr>
            </a:lvl1pPr>
          </a:lstStyle>
          <a:p>
            <a:pPr defTabSz="914126" fontAlgn="auto">
              <a:spcBef>
                <a:spcPts val="0"/>
              </a:spcBef>
              <a:spcAft>
                <a:spcPts val="0"/>
              </a:spcAft>
            </a:pPr>
            <a:fld id="{F19F85D4-6AC3-4CF9-A1A5-831DFC2C241F}" type="slidenum">
              <a:rPr lang="en-US" smtClean="0">
                <a:solidFill>
                  <a:srgbClr val="FFFFFF"/>
                </a:solidFill>
                <a:latin typeface="Arial" panose="020B0604020202020204"/>
                <a:ea typeface="+mn-ea"/>
              </a:rPr>
              <a:pPr defTabSz="914126" fontAlgn="auto">
                <a:spcBef>
                  <a:spcPts val="0"/>
                </a:spcBef>
                <a:spcAft>
                  <a:spcPts val="0"/>
                </a:spcAft>
              </a:pPr>
              <a:t>‹#›</a:t>
            </a:fld>
            <a:endParaRPr lang="en-US" dirty="0">
              <a:solidFill>
                <a:srgbClr val="FFFFFF"/>
              </a:solidFill>
              <a:latin typeface="Arial" panose="020B0604020202020204"/>
              <a:ea typeface="+mn-ea"/>
            </a:endParaRPr>
          </a:p>
        </p:txBody>
      </p:sp>
      <p:pic>
        <p:nvPicPr>
          <p:cNvPr id="4" name="Picture 3" descr="A close up of a sign&#10;&#10;Description automatically generated">
            <a:extLst>
              <a:ext uri="{FF2B5EF4-FFF2-40B4-BE49-F238E27FC236}">
                <a16:creationId xmlns:a16="http://schemas.microsoft.com/office/drawing/2014/main" id="{ED177040-0B5B-6340-B5B8-D7C31FD0E6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59197" y="212171"/>
            <a:ext cx="447583" cy="696753"/>
          </a:xfrm>
          <a:prstGeom prst="rect">
            <a:avLst/>
          </a:prstGeom>
        </p:spPr>
      </p:pic>
    </p:spTree>
    <p:extLst>
      <p:ext uri="{BB962C8B-B14F-4D97-AF65-F5344CB8AC3E}">
        <p14:creationId xmlns:p14="http://schemas.microsoft.com/office/powerpoint/2010/main" val="3629038258"/>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 2 Black">
    <p:bg>
      <p:bgPr>
        <a:solidFill>
          <a:schemeClr val="tx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1FD817B-144E-4496-8C23-977C7BE2599C}"/>
              </a:ext>
            </a:extLst>
          </p:cNvPr>
          <p:cNvSpPr>
            <a:spLocks noGrp="1"/>
          </p:cNvSpPr>
          <p:nvPr>
            <p:ph type="pic" sz="quarter" idx="11" hasCustomPrompt="1"/>
          </p:nvPr>
        </p:nvSpPr>
        <p:spPr>
          <a:xfrm>
            <a:off x="5437672" y="-11046"/>
            <a:ext cx="6764798" cy="6858000"/>
          </a:xfrm>
          <a:prstGeom prst="rect">
            <a:avLst/>
          </a:prstGeom>
        </p:spPr>
        <p:txBody>
          <a:bodyPr/>
          <a:lstStyle>
            <a:lvl1pPr>
              <a:defRPr>
                <a:solidFill>
                  <a:schemeClr val="bg2"/>
                </a:solidFill>
              </a:defRPr>
            </a:lvl1pPr>
          </a:lstStyle>
          <a:p>
            <a:r>
              <a:rPr lang="en-US" dirty="0"/>
              <a:t>Click icon to add picture, then apply overlay if desired</a:t>
            </a:r>
          </a:p>
        </p:txBody>
      </p:sp>
      <p:sp>
        <p:nvSpPr>
          <p:cNvPr id="2" name="Title 1">
            <a:extLst>
              <a:ext uri="{FF2B5EF4-FFF2-40B4-BE49-F238E27FC236}">
                <a16:creationId xmlns:a16="http://schemas.microsoft.com/office/drawing/2014/main" id="{043E19B4-84A1-47DD-B01B-CCD8F85664F9}"/>
              </a:ext>
            </a:extLst>
          </p:cNvPr>
          <p:cNvSpPr>
            <a:spLocks noGrp="1"/>
          </p:cNvSpPr>
          <p:nvPr>
            <p:ph type="title" hasCustomPrompt="1"/>
          </p:nvPr>
        </p:nvSpPr>
        <p:spPr>
          <a:xfrm>
            <a:off x="603347" y="1517904"/>
            <a:ext cx="4067767" cy="868680"/>
          </a:xfrm>
        </p:spPr>
        <p:txBody>
          <a:bodyPr/>
          <a:lstStyle>
            <a:lvl1pPr>
              <a:defRPr>
                <a:solidFill>
                  <a:schemeClr val="bg1"/>
                </a:solidFill>
              </a:defRPr>
            </a:lvl1pPr>
          </a:lstStyle>
          <a:p>
            <a:r>
              <a:rPr lang="en-US" dirty="0"/>
              <a:t>Click to enter presentation title</a:t>
            </a:r>
          </a:p>
        </p:txBody>
      </p:sp>
      <p:sp>
        <p:nvSpPr>
          <p:cNvPr id="12" name="Text Placeholder 11">
            <a:extLst>
              <a:ext uri="{FF2B5EF4-FFF2-40B4-BE49-F238E27FC236}">
                <a16:creationId xmlns:a16="http://schemas.microsoft.com/office/drawing/2014/main" id="{88319E07-9352-4F02-AAEE-A1442A295E26}"/>
              </a:ext>
            </a:extLst>
          </p:cNvPr>
          <p:cNvSpPr>
            <a:spLocks noGrp="1"/>
          </p:cNvSpPr>
          <p:nvPr>
            <p:ph type="body" sz="quarter" idx="12" hasCustomPrompt="1"/>
          </p:nvPr>
        </p:nvSpPr>
        <p:spPr>
          <a:xfrm>
            <a:off x="603094" y="2894013"/>
            <a:ext cx="4067703" cy="989012"/>
          </a:xfrm>
        </p:spPr>
        <p:txBody>
          <a:bodyPr/>
          <a:lstStyle>
            <a:lvl1pPr marL="0" indent="0">
              <a:buNone/>
              <a:defRPr>
                <a:solidFill>
                  <a:schemeClr val="bg1"/>
                </a:solidFill>
              </a:defRPr>
            </a:lvl1pPr>
          </a:lstStyle>
          <a:p>
            <a:pPr lvl="0"/>
            <a:r>
              <a:rPr lang="en-US" dirty="0"/>
              <a:t>Click to enter presentation text</a:t>
            </a:r>
          </a:p>
        </p:txBody>
      </p:sp>
      <p:sp>
        <p:nvSpPr>
          <p:cNvPr id="14" name="Text Placeholder 13">
            <a:extLst>
              <a:ext uri="{FF2B5EF4-FFF2-40B4-BE49-F238E27FC236}">
                <a16:creationId xmlns:a16="http://schemas.microsoft.com/office/drawing/2014/main" id="{D21CB855-D148-4D9C-B2EB-999FD9DB8A65}"/>
              </a:ext>
            </a:extLst>
          </p:cNvPr>
          <p:cNvSpPr>
            <a:spLocks noGrp="1"/>
          </p:cNvSpPr>
          <p:nvPr>
            <p:ph type="body" sz="quarter" idx="13" hasCustomPrompt="1"/>
          </p:nvPr>
        </p:nvSpPr>
        <p:spPr>
          <a:xfrm>
            <a:off x="603347" y="5175504"/>
            <a:ext cx="2961884" cy="512064"/>
          </a:xfrm>
        </p:spPr>
        <p:txBody>
          <a:bodyPr/>
          <a:lstStyle>
            <a:lvl1pPr marL="0" indent="0">
              <a:lnSpc>
                <a:spcPct val="100000"/>
              </a:lnSpc>
              <a:spcBef>
                <a:spcPts val="0"/>
              </a:spcBef>
              <a:buNone/>
              <a:defRPr sz="1600">
                <a:solidFill>
                  <a:schemeClr val="bg1"/>
                </a:solidFill>
              </a:defRPr>
            </a:lvl1pPr>
            <a:lvl2pPr>
              <a:defRPr sz="1600"/>
            </a:lvl2pPr>
            <a:lvl3pPr>
              <a:defRPr sz="1600"/>
            </a:lvl3pPr>
            <a:lvl4pPr>
              <a:defRPr sz="1600"/>
            </a:lvl4pPr>
            <a:lvl5pPr>
              <a:defRPr sz="1600"/>
            </a:lvl5pPr>
          </a:lstStyle>
          <a:p>
            <a:pPr lvl="0"/>
            <a:r>
              <a:rPr lang="en-US" dirty="0"/>
              <a:t>Presenter name or location</a:t>
            </a:r>
            <a:br>
              <a:rPr lang="en-US" dirty="0"/>
            </a:br>
            <a:r>
              <a:rPr lang="en-US" dirty="0"/>
              <a:t>Date</a:t>
            </a:r>
          </a:p>
        </p:txBody>
      </p:sp>
      <p:pic>
        <p:nvPicPr>
          <p:cNvPr id="13" name="Picture 12">
            <a:extLst>
              <a:ext uri="{FF2B5EF4-FFF2-40B4-BE49-F238E27FC236}">
                <a16:creationId xmlns:a16="http://schemas.microsoft.com/office/drawing/2014/main" id="{A184811B-1EE5-4176-A599-720E3587332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442" y="562226"/>
            <a:ext cx="1603262" cy="517886"/>
          </a:xfrm>
          <a:prstGeom prst="rect">
            <a:avLst/>
          </a:prstGeom>
          <a:noFill/>
        </p:spPr>
      </p:pic>
      <p:pic>
        <p:nvPicPr>
          <p:cNvPr id="9" name="Picture 8">
            <a:extLst>
              <a:ext uri="{FF2B5EF4-FFF2-40B4-BE49-F238E27FC236}">
                <a16:creationId xmlns:a16="http://schemas.microsoft.com/office/drawing/2014/main" id="{5BA1F587-69D3-4CE4-A42B-B5D92C6AB30C}"/>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05442" y="563225"/>
            <a:ext cx="1603262" cy="515889"/>
          </a:xfrm>
          <a:prstGeom prst="rect">
            <a:avLst/>
          </a:prstGeom>
          <a:noFill/>
        </p:spPr>
      </p:pic>
      <p:sp>
        <p:nvSpPr>
          <p:cNvPr id="11" name="TextBox 10">
            <a:hlinkClick r:id="" action="ppaction://noaction"/>
            <a:extLst>
              <a:ext uri="{FF2B5EF4-FFF2-40B4-BE49-F238E27FC236}">
                <a16:creationId xmlns:a16="http://schemas.microsoft.com/office/drawing/2014/main" id="{88F56622-45AE-4C61-9DD6-0310F9ADD8B1}"/>
              </a:ext>
            </a:extLst>
          </p:cNvPr>
          <p:cNvSpPr txBox="1"/>
          <p:nvPr userDrawn="1"/>
        </p:nvSpPr>
        <p:spPr>
          <a:xfrm>
            <a:off x="5437672" y="1827619"/>
            <a:ext cx="6764798" cy="861518"/>
          </a:xfrm>
          <a:prstGeom prst="rect">
            <a:avLst/>
          </a:prstGeom>
        </p:spPr>
        <p:txBody>
          <a:bodyPr wrap="square" lIns="0" tIns="0" rIns="0" bIns="0" rtlCol="0">
            <a:spAutoFit/>
          </a:bodyPr>
          <a:lstStyle/>
          <a:p>
            <a:pPr algn="ctr" fontAlgn="base">
              <a:spcBef>
                <a:spcPct val="0"/>
              </a:spcBef>
              <a:spcAft>
                <a:spcPct val="0"/>
              </a:spcAft>
            </a:pPr>
            <a:r>
              <a:rPr lang="en-US" sz="2799" dirty="0">
                <a:solidFill>
                  <a:schemeClr val="accent6"/>
                </a:solidFill>
                <a:ea typeface="ＭＳ Ｐゴシック"/>
              </a:rPr>
              <a:t>IMAGE AREA</a:t>
            </a:r>
            <a:br>
              <a:rPr lang="en-US" sz="2799" dirty="0">
                <a:solidFill>
                  <a:schemeClr val="accent6"/>
                </a:solidFill>
                <a:ea typeface="ＭＳ Ｐゴシック"/>
              </a:rPr>
            </a:br>
            <a:r>
              <a:rPr lang="en-US" sz="2799" dirty="0">
                <a:solidFill>
                  <a:schemeClr val="accent6"/>
                </a:solidFill>
                <a:ea typeface="ＭＳ Ｐゴシック"/>
              </a:rPr>
              <a:t>7.5” h x 7.4”w</a:t>
            </a:r>
            <a:endParaRPr lang="en-US" sz="2799" dirty="0">
              <a:solidFill>
                <a:srgbClr val="FF0000"/>
              </a:solidFill>
              <a:ea typeface="ＭＳ Ｐゴシック"/>
            </a:endParaRPr>
          </a:p>
        </p:txBody>
      </p:sp>
      <p:sp>
        <p:nvSpPr>
          <p:cNvPr id="15" name="TextBox 14">
            <a:hlinkClick r:id="" action="ppaction://noaction"/>
            <a:extLst>
              <a:ext uri="{FF2B5EF4-FFF2-40B4-BE49-F238E27FC236}">
                <a16:creationId xmlns:a16="http://schemas.microsoft.com/office/drawing/2014/main" id="{18E61221-6E84-4BC4-9876-85EB8FFFF5B7}"/>
              </a:ext>
            </a:extLst>
          </p:cNvPr>
          <p:cNvSpPr txBox="1"/>
          <p:nvPr userDrawn="1"/>
        </p:nvSpPr>
        <p:spPr>
          <a:xfrm>
            <a:off x="5835315" y="4527801"/>
            <a:ext cx="5883443" cy="830997"/>
          </a:xfrm>
          <a:prstGeom prst="rect">
            <a:avLst/>
          </a:prstGeom>
        </p:spPr>
        <p:txBody>
          <a:bodyPr wrap="square" lIns="0" tIns="0" rIns="0" bIns="0" rtlCol="0">
            <a:spAutoFit/>
          </a:bodyPr>
          <a:lstStyle/>
          <a:p>
            <a:pPr algn="l" fontAlgn="base">
              <a:spcBef>
                <a:spcPct val="0"/>
              </a:spcBef>
              <a:spcAft>
                <a:spcPct val="0"/>
              </a:spcAft>
            </a:pPr>
            <a:r>
              <a:rPr lang="en-US" sz="1800" dirty="0">
                <a:solidFill>
                  <a:srgbClr val="FF0000"/>
                </a:solidFill>
                <a:ea typeface="ＭＳ Ｐゴシック"/>
              </a:rPr>
              <a:t>OPTIONAL: apply Overlay 1 after adding image to place angle graphics over your image. Overlay image and instructions for use are at end of this deck</a:t>
            </a:r>
            <a:endParaRPr lang="en-US" sz="2000" dirty="0">
              <a:solidFill>
                <a:srgbClr val="FF0000"/>
              </a:solidFill>
              <a:ea typeface="ＭＳ Ｐゴシック"/>
            </a:endParaRPr>
          </a:p>
        </p:txBody>
      </p:sp>
    </p:spTree>
    <p:extLst>
      <p:ext uri="{BB962C8B-B14F-4D97-AF65-F5344CB8AC3E}">
        <p14:creationId xmlns:p14="http://schemas.microsoft.com/office/powerpoint/2010/main" val="17182275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BLANK-White">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36C0A249-756A-47ED-8637-1125701A113E}"/>
              </a:ext>
            </a:extLst>
          </p:cNvPr>
          <p:cNvSpPr txBox="1">
            <a:spLocks/>
          </p:cNvSpPr>
          <p:nvPr userDrawn="1"/>
        </p:nvSpPr>
        <p:spPr>
          <a:xfrm>
            <a:off x="0" y="6401929"/>
            <a:ext cx="1580032" cy="457200"/>
          </a:xfrm>
          <a:prstGeom prst="rect">
            <a:avLst/>
          </a:prstGeom>
        </p:spPr>
        <p:txBody>
          <a:bodyPr lIns="182832" tIns="0" rIns="0" bIns="182832" anchor="b"/>
          <a:lstStyle>
            <a:defPPr>
              <a:defRPr lang="en-US"/>
            </a:defPPr>
            <a:lvl1pPr algn="l" rtl="0" fontAlgn="base">
              <a:spcBef>
                <a:spcPct val="0"/>
              </a:spcBef>
              <a:spcAft>
                <a:spcPct val="0"/>
              </a:spcAft>
              <a:defRPr sz="800"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accent5"/>
                </a:solidFill>
                <a:effectLst/>
                <a:uLnTx/>
                <a:uFillTx/>
                <a:latin typeface="Arial" pitchFamily="34" charset="0"/>
                <a:ea typeface="MS PGothic" pitchFamily="34" charset="-128"/>
                <a:cs typeface="+mn-cs"/>
              </a:rPr>
              <a:t>ZEBRA TECHNOLOGIES</a:t>
            </a:r>
          </a:p>
        </p:txBody>
      </p:sp>
      <p:sp>
        <p:nvSpPr>
          <p:cNvPr id="8" name="Slide Number Placeholder 2">
            <a:extLst>
              <a:ext uri="{FF2B5EF4-FFF2-40B4-BE49-F238E27FC236}">
                <a16:creationId xmlns:a16="http://schemas.microsoft.com/office/drawing/2014/main" id="{99C08C2D-7CCE-4A11-B9EC-7E9749E86557}"/>
              </a:ext>
            </a:extLst>
          </p:cNvPr>
          <p:cNvSpPr>
            <a:spLocks noGrp="1"/>
          </p:cNvSpPr>
          <p:nvPr>
            <p:ph type="sldNum" sz="quarter" idx="4"/>
          </p:nvPr>
        </p:nvSpPr>
        <p:spPr>
          <a:xfrm>
            <a:off x="10924234" y="6401929"/>
            <a:ext cx="1264591" cy="457200"/>
          </a:xfrm>
          <a:prstGeom prst="rect">
            <a:avLst/>
          </a:prstGeom>
        </p:spPr>
        <p:txBody>
          <a:bodyPr vert="horz" lIns="0" tIns="0" rIns="182880" bIns="182880" rtlCol="0" anchor="b" anchorCtr="0"/>
          <a:lstStyle>
            <a:lvl1pPr algn="r">
              <a:defRPr sz="800">
                <a:solidFill>
                  <a:schemeClr val="tx1"/>
                </a:solidFill>
              </a:defRPr>
            </a:lvl1pPr>
          </a:lstStyle>
          <a:p>
            <a:pPr defTabSz="914126" fontAlgn="auto">
              <a:spcBef>
                <a:spcPts val="0"/>
              </a:spcBef>
              <a:spcAft>
                <a:spcPts val="0"/>
              </a:spcAft>
            </a:pPr>
            <a:fld id="{F19F85D4-6AC3-4CF9-A1A5-831DFC2C241F}" type="slidenum">
              <a:rPr lang="en-US" smtClean="0">
                <a:solidFill>
                  <a:srgbClr val="000000"/>
                </a:solidFill>
                <a:latin typeface="Arial" panose="020B0604020202020204"/>
                <a:ea typeface="+mn-ea"/>
              </a:rPr>
              <a:pPr defTabSz="914126" fontAlgn="auto">
                <a:spcBef>
                  <a:spcPts val="0"/>
                </a:spcBef>
                <a:spcAft>
                  <a:spcPts val="0"/>
                </a:spcAft>
              </a:pPr>
              <a:t>‹#›</a:t>
            </a:fld>
            <a:endParaRPr lang="en-US" dirty="0">
              <a:solidFill>
                <a:srgbClr val="000000"/>
              </a:solidFill>
              <a:latin typeface="Arial" panose="020B0604020202020204"/>
              <a:ea typeface="+mn-ea"/>
            </a:endParaRPr>
          </a:p>
        </p:txBody>
      </p:sp>
    </p:spTree>
    <p:extLst>
      <p:ext uri="{BB962C8B-B14F-4D97-AF65-F5344CB8AC3E}">
        <p14:creationId xmlns:p14="http://schemas.microsoft.com/office/powerpoint/2010/main" val="17058967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ontent-Image 6.9-5D-Whit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5C09FBE9-A303-4A97-A792-D6075DECCCE6}"/>
              </a:ext>
            </a:extLst>
          </p:cNvPr>
          <p:cNvSpPr>
            <a:spLocks noGrp="1"/>
          </p:cNvSpPr>
          <p:nvPr>
            <p:ph type="pic" sz="quarter" idx="12"/>
          </p:nvPr>
        </p:nvSpPr>
        <p:spPr>
          <a:xfrm>
            <a:off x="5875254" y="0"/>
            <a:ext cx="6307717" cy="6858000"/>
          </a:xfrm>
        </p:spPr>
        <p:txBody>
          <a:bodyPr/>
          <a:lstStyle>
            <a:lvl1pPr marL="0" marR="0" indent="0" algn="l" defTabSz="914126"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lvl1pPr>
          </a:lstStyle>
          <a:p>
            <a:pPr marL="228531" marR="0" lvl="0" indent="-228531" algn="l" defTabSz="914126" rtl="0" eaLnBrk="1" fontAlgn="auto" latinLnBrk="0" hangingPunct="1">
              <a:lnSpc>
                <a:spcPct val="100000"/>
              </a:lnSpc>
              <a:spcBef>
                <a:spcPts val="1000"/>
              </a:spcBef>
              <a:spcAft>
                <a:spcPts val="0"/>
              </a:spcAft>
              <a:buClr>
                <a:schemeClr val="accent1"/>
              </a:buClr>
              <a:buSzTx/>
              <a:buFont typeface="Arial" panose="020B0604020202020204" pitchFamily="34" charset="0"/>
              <a:buChar char="•"/>
              <a:tabLst/>
              <a:defRPr/>
            </a:pPr>
            <a:r>
              <a:rPr lang="en-US" dirty="0"/>
              <a:t>Click icon to add picture</a:t>
            </a:r>
          </a:p>
        </p:txBody>
      </p:sp>
      <p:sp>
        <p:nvSpPr>
          <p:cNvPr id="2" name="Title 1">
            <a:extLst>
              <a:ext uri="{FF2B5EF4-FFF2-40B4-BE49-F238E27FC236}">
                <a16:creationId xmlns:a16="http://schemas.microsoft.com/office/drawing/2014/main" id="{A5CB2C8C-BBC3-4CB4-A679-24462238F407}"/>
              </a:ext>
            </a:extLst>
          </p:cNvPr>
          <p:cNvSpPr>
            <a:spLocks noGrp="1"/>
          </p:cNvSpPr>
          <p:nvPr>
            <p:ph type="title" hasCustomPrompt="1"/>
          </p:nvPr>
        </p:nvSpPr>
        <p:spPr>
          <a:xfrm>
            <a:off x="457081" y="457200"/>
            <a:ext cx="4936474" cy="868680"/>
          </a:xfrm>
        </p:spPr>
        <p:txBody>
          <a:bodyPr/>
          <a:lstStyle>
            <a:lvl1pPr>
              <a:defRPr/>
            </a:lvl1pPr>
          </a:lstStyle>
          <a:p>
            <a:r>
              <a:rPr lang="en-US" dirty="0"/>
              <a:t>Click to enter headline</a:t>
            </a:r>
          </a:p>
        </p:txBody>
      </p:sp>
      <p:sp>
        <p:nvSpPr>
          <p:cNvPr id="4" name="Text Placeholder 3">
            <a:extLst>
              <a:ext uri="{FF2B5EF4-FFF2-40B4-BE49-F238E27FC236}">
                <a16:creationId xmlns:a16="http://schemas.microsoft.com/office/drawing/2014/main" id="{ED0EAC1D-C901-4858-A756-4CE03BC3568E}"/>
              </a:ext>
            </a:extLst>
          </p:cNvPr>
          <p:cNvSpPr>
            <a:spLocks noGrp="1"/>
          </p:cNvSpPr>
          <p:nvPr>
            <p:ph type="body" sz="quarter" idx="10" hasCustomPrompt="1"/>
          </p:nvPr>
        </p:nvSpPr>
        <p:spPr>
          <a:xfrm>
            <a:off x="457081" y="1508760"/>
            <a:ext cx="4936474" cy="737729"/>
          </a:xfrm>
        </p:spPr>
        <p:txBody>
          <a:bodyPr/>
          <a:lstStyle>
            <a:lvl1pPr marL="0" indent="0">
              <a:buNone/>
              <a:defRPr sz="2399">
                <a:solidFill>
                  <a:schemeClr val="accent1"/>
                </a:solidFill>
              </a:defRPr>
            </a:lvl1pPr>
          </a:lstStyle>
          <a:p>
            <a:pPr lvl="0"/>
            <a:r>
              <a:rPr lang="en-US" dirty="0"/>
              <a:t>Click to enter subhead</a:t>
            </a:r>
          </a:p>
        </p:txBody>
      </p:sp>
      <p:sp>
        <p:nvSpPr>
          <p:cNvPr id="10" name="TextBox 9">
            <a:extLst>
              <a:ext uri="{FF2B5EF4-FFF2-40B4-BE49-F238E27FC236}">
                <a16:creationId xmlns:a16="http://schemas.microsoft.com/office/drawing/2014/main" id="{D22C126B-3F41-45BA-995D-D0CEA8DC8DDC}"/>
              </a:ext>
            </a:extLst>
          </p:cNvPr>
          <p:cNvSpPr txBox="1"/>
          <p:nvPr userDrawn="1"/>
        </p:nvSpPr>
        <p:spPr>
          <a:xfrm>
            <a:off x="5871245" y="2175153"/>
            <a:ext cx="6307717" cy="861774"/>
          </a:xfrm>
          <a:prstGeom prst="rect">
            <a:avLst/>
          </a:prstGeom>
        </p:spPr>
        <p:txBody>
          <a:bodyPr wrap="square" lIns="0" tIns="0" rIns="0" bIns="0" rtlCol="0">
            <a:spAutoFit/>
          </a:bodyPr>
          <a:lstStyle/>
          <a:p>
            <a:pPr marL="0" marR="0" lvl="0" indent="0" algn="ctr" defTabSz="914126" rtl="0" eaLnBrk="1" fontAlgn="base" latinLnBrk="0" hangingPunct="1">
              <a:lnSpc>
                <a:spcPct val="100000"/>
              </a:lnSpc>
              <a:spcBef>
                <a:spcPct val="0"/>
              </a:spcBef>
              <a:spcAft>
                <a:spcPct val="0"/>
              </a:spcAft>
              <a:buClrTx/>
              <a:buSzTx/>
              <a:buFontTx/>
              <a:buNone/>
              <a:tabLst/>
              <a:defRPr/>
            </a:pPr>
            <a:r>
              <a:rPr kumimoji="0" lang="en-US" sz="2799" b="0" i="0" u="none" strike="noStrike" kern="1200" cap="none" spc="0" normalizeH="0" baseline="0" noProof="0" dirty="0">
                <a:ln>
                  <a:noFill/>
                </a:ln>
                <a:solidFill>
                  <a:srgbClr val="CCCCCC"/>
                </a:solidFill>
                <a:effectLst/>
                <a:uLnTx/>
                <a:uFillTx/>
                <a:latin typeface="Arial" panose="020B0604020202020204"/>
                <a:ea typeface="ＭＳ Ｐゴシック"/>
                <a:cs typeface="+mn-cs"/>
              </a:rPr>
              <a:t>IMAGE AREA</a:t>
            </a:r>
            <a:br>
              <a:rPr kumimoji="0" lang="en-US" sz="2799" b="0" i="0" u="none" strike="noStrike" kern="1200" cap="none" spc="0" normalizeH="0" baseline="0" noProof="0" dirty="0">
                <a:ln>
                  <a:noFill/>
                </a:ln>
                <a:solidFill>
                  <a:srgbClr val="CCCCCC"/>
                </a:solidFill>
                <a:effectLst/>
                <a:uLnTx/>
                <a:uFillTx/>
                <a:latin typeface="Arial" panose="020B0604020202020204"/>
                <a:ea typeface="ＭＳ Ｐゴシック"/>
                <a:cs typeface="+mn-cs"/>
              </a:rPr>
            </a:br>
            <a:r>
              <a:rPr kumimoji="0" lang="en-US" sz="2799" b="0" i="0" u="none" strike="noStrike" kern="1200" cap="none" spc="0" normalizeH="0" baseline="0" noProof="0" dirty="0">
                <a:ln>
                  <a:noFill/>
                </a:ln>
                <a:solidFill>
                  <a:srgbClr val="CCCCCC"/>
                </a:solidFill>
                <a:effectLst/>
                <a:uLnTx/>
                <a:uFillTx/>
                <a:latin typeface="Arial" panose="020B0604020202020204"/>
                <a:ea typeface="ＭＳ Ｐゴシック"/>
                <a:cs typeface="+mn-cs"/>
              </a:rPr>
              <a:t>7.5” h x 6.9”w</a:t>
            </a:r>
          </a:p>
        </p:txBody>
      </p:sp>
      <p:sp>
        <p:nvSpPr>
          <p:cNvPr id="8" name="Text Placeholder 7">
            <a:extLst>
              <a:ext uri="{FF2B5EF4-FFF2-40B4-BE49-F238E27FC236}">
                <a16:creationId xmlns:a16="http://schemas.microsoft.com/office/drawing/2014/main" id="{FFF151E9-C4FB-46F4-89E8-FA4221CF253D}"/>
              </a:ext>
            </a:extLst>
          </p:cNvPr>
          <p:cNvSpPr>
            <a:spLocks noGrp="1"/>
          </p:cNvSpPr>
          <p:nvPr>
            <p:ph type="body" sz="quarter" idx="13" hasCustomPrompt="1"/>
          </p:nvPr>
        </p:nvSpPr>
        <p:spPr>
          <a:xfrm>
            <a:off x="457200" y="2606040"/>
            <a:ext cx="4937125" cy="3017520"/>
          </a:xfrm>
        </p:spPr>
        <p:txBody>
          <a:bodyPr/>
          <a:lstStyle>
            <a:lvl1pPr>
              <a:buClr>
                <a:schemeClr val="accent1"/>
              </a:buClr>
              <a:defRPr/>
            </a:lvl1pPr>
            <a:lvl2pPr>
              <a:spcBef>
                <a:spcPts val="800"/>
              </a:spcBef>
              <a:defRPr/>
            </a:lvl2pPr>
            <a:lvl3pPr>
              <a:spcBef>
                <a:spcPts val="600"/>
              </a:spcBef>
              <a:defRPr/>
            </a:lvl3pPr>
          </a:lstStyle>
          <a:p>
            <a:pPr lvl="0"/>
            <a:r>
              <a:rPr lang="en-US" dirty="0"/>
              <a:t>Click to enter text</a:t>
            </a:r>
          </a:p>
          <a:p>
            <a:pPr lvl="1"/>
            <a:r>
              <a:rPr lang="en-US" dirty="0"/>
              <a:t>Second level</a:t>
            </a:r>
          </a:p>
          <a:p>
            <a:pPr lvl="2"/>
            <a:r>
              <a:rPr lang="en-US" dirty="0"/>
              <a:t>Third level</a:t>
            </a:r>
          </a:p>
        </p:txBody>
      </p:sp>
      <p:pic>
        <p:nvPicPr>
          <p:cNvPr id="11" name="Picture 10">
            <a:extLst>
              <a:ext uri="{FF2B5EF4-FFF2-40B4-BE49-F238E27FC236}">
                <a16:creationId xmlns:a16="http://schemas.microsoft.com/office/drawing/2014/main" id="{7706770A-14CD-44B1-8F29-02C59158376D}"/>
              </a:ext>
            </a:extLst>
          </p:cNvPr>
          <p:cNvPicPr>
            <a:picLocks noChangeAspect="1"/>
          </p:cNvPicPr>
          <p:nvPr userDrawn="1"/>
        </p:nvPicPr>
        <p:blipFill rotWithShape="1">
          <a:blip r:embed="rId2"/>
          <a:srcRect l="45498"/>
          <a:stretch/>
        </p:blipFill>
        <p:spPr>
          <a:xfrm>
            <a:off x="-2521" y="5943560"/>
            <a:ext cx="5871246" cy="914479"/>
          </a:xfrm>
          <a:prstGeom prst="rect">
            <a:avLst/>
          </a:prstGeom>
        </p:spPr>
      </p:pic>
    </p:spTree>
    <p:extLst>
      <p:ext uri="{BB962C8B-B14F-4D97-AF65-F5344CB8AC3E}">
        <p14:creationId xmlns:p14="http://schemas.microsoft.com/office/powerpoint/2010/main" val="34128536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2col-5D-Black">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2C8C-BBC3-4CB4-A679-24462238F407}"/>
              </a:ext>
            </a:extLst>
          </p:cNvPr>
          <p:cNvSpPr>
            <a:spLocks noGrp="1"/>
          </p:cNvSpPr>
          <p:nvPr>
            <p:ph type="title" hasCustomPrompt="1"/>
          </p:nvPr>
        </p:nvSpPr>
        <p:spPr>
          <a:xfrm>
            <a:off x="457081" y="457200"/>
            <a:ext cx="11061359" cy="365760"/>
          </a:xfrm>
        </p:spPr>
        <p:txBody>
          <a:bodyPr/>
          <a:lstStyle>
            <a:lvl1pPr>
              <a:defRPr/>
            </a:lvl1pPr>
          </a:lstStyle>
          <a:p>
            <a:r>
              <a:rPr lang="en-US" dirty="0"/>
              <a:t>Click to enter headline</a:t>
            </a:r>
          </a:p>
        </p:txBody>
      </p:sp>
      <p:sp>
        <p:nvSpPr>
          <p:cNvPr id="4" name="Text Placeholder 3">
            <a:extLst>
              <a:ext uri="{FF2B5EF4-FFF2-40B4-BE49-F238E27FC236}">
                <a16:creationId xmlns:a16="http://schemas.microsoft.com/office/drawing/2014/main" id="{ED0EAC1D-C901-4858-A756-4CE03BC3568E}"/>
              </a:ext>
            </a:extLst>
          </p:cNvPr>
          <p:cNvSpPr>
            <a:spLocks noGrp="1"/>
          </p:cNvSpPr>
          <p:nvPr>
            <p:ph type="body" sz="quarter" idx="10" hasCustomPrompt="1"/>
          </p:nvPr>
        </p:nvSpPr>
        <p:spPr>
          <a:xfrm>
            <a:off x="457081" y="932688"/>
            <a:ext cx="11061359" cy="365760"/>
          </a:xfrm>
        </p:spPr>
        <p:txBody>
          <a:bodyPr/>
          <a:lstStyle>
            <a:lvl1pPr marL="0" indent="0">
              <a:buNone/>
              <a:defRPr sz="2399">
                <a:solidFill>
                  <a:schemeClr val="accent1"/>
                </a:solidFill>
              </a:defRPr>
            </a:lvl1pPr>
          </a:lstStyle>
          <a:p>
            <a:pPr lvl="0"/>
            <a:r>
              <a:rPr lang="en-US" dirty="0"/>
              <a:t>Click to enter subhead</a:t>
            </a:r>
          </a:p>
        </p:txBody>
      </p:sp>
      <p:sp>
        <p:nvSpPr>
          <p:cNvPr id="7" name="AutoShape 2">
            <a:extLst>
              <a:ext uri="{FF2B5EF4-FFF2-40B4-BE49-F238E27FC236}">
                <a16:creationId xmlns:a16="http://schemas.microsoft.com/office/drawing/2014/main" id="{3CBA71D9-675A-4F40-94DA-6A30D93681D6}"/>
              </a:ext>
            </a:extLst>
          </p:cNvPr>
          <p:cNvSpPr>
            <a:spLocks noChangeAspect="1" noChangeArrowheads="1"/>
          </p:cNvSpPr>
          <p:nvPr userDrawn="1"/>
        </p:nvSpPr>
        <p:spPr bwMode="auto">
          <a:xfrm flipH="1">
            <a:off x="6092825" y="6340476"/>
            <a:ext cx="6096000" cy="517525"/>
          </a:xfrm>
          <a:prstGeom prst="rtTriangle">
            <a:avLst/>
          </a:prstGeom>
          <a:gradFill>
            <a:gsLst>
              <a:gs pos="0">
                <a:srgbClr val="00FFFF"/>
              </a:gs>
              <a:gs pos="50000">
                <a:srgbClr val="00C9FF"/>
              </a:gs>
              <a:gs pos="100000">
                <a:srgbClr val="0099FF"/>
              </a:gs>
            </a:gsLst>
            <a:lin ang="0" scaled="1"/>
          </a:gradFill>
          <a:ln>
            <a:noFill/>
          </a:ln>
          <a:effectLst/>
        </p:spPr>
        <p:txBody>
          <a:bodyPr vert="horz" wrap="square" lIns="36566" tIns="36566" rIns="36566" bIns="36566" numCol="1" anchor="t" anchorCtr="0" compatLnSpc="1">
            <a:prstTxWarp prst="textNoShape">
              <a:avLst/>
            </a:prstTxWarp>
          </a:bodyPr>
          <a:lstStyle/>
          <a:p>
            <a:pPr marL="0" marR="0" lvl="0" indent="0" algn="l" defTabSz="914126" rtl="0" eaLnBrk="1" fontAlgn="base" latinLnBrk="0" hangingPunct="1">
              <a:lnSpc>
                <a:spcPct val="100000"/>
              </a:lnSpc>
              <a:spcBef>
                <a:spcPct val="0"/>
              </a:spcBef>
              <a:spcAft>
                <a:spcPct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Arial" panose="020B0604020202020204"/>
              <a:ea typeface="MS PGothic" pitchFamily="34" charset="-128"/>
              <a:cs typeface="Arial" panose="020B0604020202020204" pitchFamily="34" charset="0"/>
            </a:endParaRPr>
          </a:p>
        </p:txBody>
      </p:sp>
      <p:sp>
        <p:nvSpPr>
          <p:cNvPr id="5" name="Text Placeholder 4">
            <a:extLst>
              <a:ext uri="{FF2B5EF4-FFF2-40B4-BE49-F238E27FC236}">
                <a16:creationId xmlns:a16="http://schemas.microsoft.com/office/drawing/2014/main" id="{F07CFF4E-29D2-4081-96CD-0F1A47C96F1C}"/>
              </a:ext>
            </a:extLst>
          </p:cNvPr>
          <p:cNvSpPr>
            <a:spLocks noGrp="1"/>
          </p:cNvSpPr>
          <p:nvPr>
            <p:ph type="body" sz="quarter" idx="13"/>
          </p:nvPr>
        </p:nvSpPr>
        <p:spPr>
          <a:xfrm>
            <a:off x="457200" y="1692275"/>
            <a:ext cx="5302250" cy="4306888"/>
          </a:xfrm>
        </p:spPr>
        <p:txBody>
          <a:bodyPr/>
          <a:lstStyle>
            <a:lvl1pPr>
              <a:buClr>
                <a:schemeClr val="accent1"/>
              </a:buClr>
              <a:defRPr/>
            </a:lvl1pPr>
          </a:lstStyle>
          <a:p>
            <a:pPr lvl="0"/>
            <a:r>
              <a:rPr lang="en-US" dirty="0"/>
              <a:t>Edit Master text styles</a:t>
            </a:r>
          </a:p>
          <a:p>
            <a:pPr lvl="1"/>
            <a:r>
              <a:rPr lang="en-US" dirty="0"/>
              <a:t>Second level</a:t>
            </a:r>
          </a:p>
          <a:p>
            <a:pPr lvl="2"/>
            <a:r>
              <a:rPr lang="en-US" dirty="0"/>
              <a:t>Third level</a:t>
            </a:r>
          </a:p>
        </p:txBody>
      </p:sp>
      <p:sp>
        <p:nvSpPr>
          <p:cNvPr id="12" name="Text Placeholder 11">
            <a:extLst>
              <a:ext uri="{FF2B5EF4-FFF2-40B4-BE49-F238E27FC236}">
                <a16:creationId xmlns:a16="http://schemas.microsoft.com/office/drawing/2014/main" id="{5A7BC684-A3EE-4191-B972-A2D34DC5A202}"/>
              </a:ext>
            </a:extLst>
          </p:cNvPr>
          <p:cNvSpPr>
            <a:spLocks noGrp="1"/>
          </p:cNvSpPr>
          <p:nvPr>
            <p:ph type="body" sz="quarter" idx="14"/>
          </p:nvPr>
        </p:nvSpPr>
        <p:spPr>
          <a:xfrm>
            <a:off x="6217920" y="1692274"/>
            <a:ext cx="5303520" cy="4306887"/>
          </a:xfrm>
        </p:spPr>
        <p:txBody>
          <a:bodyPr/>
          <a:lstStyle>
            <a:lvl1pPr>
              <a:buClr>
                <a:schemeClr val="accent1"/>
              </a:buClr>
              <a:defRPr/>
            </a:lvl1pPr>
            <a:lvl4pPr marL="1371189" indent="0">
              <a:buNone/>
              <a:defRPr/>
            </a:lvl4pPr>
          </a:lstStyle>
          <a:p>
            <a:pPr lvl="0"/>
            <a:r>
              <a:rPr lang="en-US" dirty="0"/>
              <a:t>Edit Master text styles</a:t>
            </a:r>
          </a:p>
          <a:p>
            <a:pPr lvl="1"/>
            <a:r>
              <a:rPr lang="en-US" dirty="0"/>
              <a:t>Second level</a:t>
            </a:r>
          </a:p>
          <a:p>
            <a:pPr lvl="2"/>
            <a:r>
              <a:rPr lang="en-US" dirty="0"/>
              <a:t>Third level</a:t>
            </a:r>
          </a:p>
        </p:txBody>
      </p:sp>
      <p:sp>
        <p:nvSpPr>
          <p:cNvPr id="8" name="Date Placeholder 3">
            <a:extLst>
              <a:ext uri="{FF2B5EF4-FFF2-40B4-BE49-F238E27FC236}">
                <a16:creationId xmlns:a16="http://schemas.microsoft.com/office/drawing/2014/main" id="{3BCE6546-82B3-47FB-BCCC-39725DDEEF36}"/>
              </a:ext>
            </a:extLst>
          </p:cNvPr>
          <p:cNvSpPr txBox="1">
            <a:spLocks/>
          </p:cNvSpPr>
          <p:nvPr userDrawn="1"/>
        </p:nvSpPr>
        <p:spPr>
          <a:xfrm>
            <a:off x="0" y="6401929"/>
            <a:ext cx="1580032" cy="457200"/>
          </a:xfrm>
          <a:prstGeom prst="rect">
            <a:avLst/>
          </a:prstGeom>
        </p:spPr>
        <p:txBody>
          <a:bodyPr lIns="182832" tIns="0" rIns="0" bIns="182832" anchor="b"/>
          <a:lstStyle>
            <a:defPPr>
              <a:defRPr lang="en-US"/>
            </a:defPPr>
            <a:lvl1pPr algn="l" rtl="0" fontAlgn="base">
              <a:spcBef>
                <a:spcPct val="0"/>
              </a:spcBef>
              <a:spcAft>
                <a:spcPct val="0"/>
              </a:spcAft>
              <a:defRPr sz="800"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accent5"/>
                </a:solidFill>
                <a:effectLst/>
                <a:uLnTx/>
                <a:uFillTx/>
                <a:latin typeface="Arial" pitchFamily="34" charset="0"/>
                <a:ea typeface="MS PGothic" pitchFamily="34" charset="-128"/>
                <a:cs typeface="+mn-cs"/>
              </a:rPr>
              <a:t>ZEBRA TECHNOLOGIES</a:t>
            </a:r>
          </a:p>
        </p:txBody>
      </p:sp>
      <p:pic>
        <p:nvPicPr>
          <p:cNvPr id="6" name="Picture 5" descr="A close up of a sign&#10;&#10;Description automatically generated">
            <a:extLst>
              <a:ext uri="{FF2B5EF4-FFF2-40B4-BE49-F238E27FC236}">
                <a16:creationId xmlns:a16="http://schemas.microsoft.com/office/drawing/2014/main" id="{2AA9EB7D-4AAF-1947-8102-C3725AFDF6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82582" y="190866"/>
            <a:ext cx="514558" cy="801013"/>
          </a:xfrm>
          <a:prstGeom prst="rect">
            <a:avLst/>
          </a:prstGeom>
        </p:spPr>
      </p:pic>
    </p:spTree>
    <p:extLst>
      <p:ext uri="{BB962C8B-B14F-4D97-AF65-F5344CB8AC3E}">
        <p14:creationId xmlns:p14="http://schemas.microsoft.com/office/powerpoint/2010/main" val="3983149238"/>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2col-5D-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2C8C-BBC3-4CB4-A679-24462238F407}"/>
              </a:ext>
            </a:extLst>
          </p:cNvPr>
          <p:cNvSpPr>
            <a:spLocks noGrp="1"/>
          </p:cNvSpPr>
          <p:nvPr>
            <p:ph type="title" hasCustomPrompt="1"/>
          </p:nvPr>
        </p:nvSpPr>
        <p:spPr>
          <a:xfrm>
            <a:off x="457081" y="457200"/>
            <a:ext cx="11061359" cy="365760"/>
          </a:xfrm>
        </p:spPr>
        <p:txBody>
          <a:bodyPr/>
          <a:lstStyle>
            <a:lvl1pPr>
              <a:defRPr/>
            </a:lvl1pPr>
          </a:lstStyle>
          <a:p>
            <a:r>
              <a:rPr lang="en-US" dirty="0"/>
              <a:t>Click to enter headline</a:t>
            </a:r>
          </a:p>
        </p:txBody>
      </p:sp>
      <p:sp>
        <p:nvSpPr>
          <p:cNvPr id="4" name="Text Placeholder 3">
            <a:extLst>
              <a:ext uri="{FF2B5EF4-FFF2-40B4-BE49-F238E27FC236}">
                <a16:creationId xmlns:a16="http://schemas.microsoft.com/office/drawing/2014/main" id="{ED0EAC1D-C901-4858-A756-4CE03BC3568E}"/>
              </a:ext>
            </a:extLst>
          </p:cNvPr>
          <p:cNvSpPr>
            <a:spLocks noGrp="1"/>
          </p:cNvSpPr>
          <p:nvPr>
            <p:ph type="body" sz="quarter" idx="10" hasCustomPrompt="1"/>
          </p:nvPr>
        </p:nvSpPr>
        <p:spPr>
          <a:xfrm>
            <a:off x="457081" y="932688"/>
            <a:ext cx="11061359" cy="365760"/>
          </a:xfrm>
        </p:spPr>
        <p:txBody>
          <a:bodyPr/>
          <a:lstStyle>
            <a:lvl1pPr marL="0" indent="0">
              <a:buNone/>
              <a:defRPr sz="2399">
                <a:solidFill>
                  <a:schemeClr val="accent1"/>
                </a:solidFill>
              </a:defRPr>
            </a:lvl1pPr>
          </a:lstStyle>
          <a:p>
            <a:pPr lvl="0"/>
            <a:r>
              <a:rPr lang="en-US" dirty="0"/>
              <a:t>Click to enter subhead</a:t>
            </a:r>
          </a:p>
        </p:txBody>
      </p:sp>
      <p:sp>
        <p:nvSpPr>
          <p:cNvPr id="7" name="AutoShape 2">
            <a:extLst>
              <a:ext uri="{FF2B5EF4-FFF2-40B4-BE49-F238E27FC236}">
                <a16:creationId xmlns:a16="http://schemas.microsoft.com/office/drawing/2014/main" id="{3CBA71D9-675A-4F40-94DA-6A30D93681D6}"/>
              </a:ext>
            </a:extLst>
          </p:cNvPr>
          <p:cNvSpPr>
            <a:spLocks noChangeAspect="1" noChangeArrowheads="1"/>
          </p:cNvSpPr>
          <p:nvPr userDrawn="1"/>
        </p:nvSpPr>
        <p:spPr bwMode="auto">
          <a:xfrm flipH="1">
            <a:off x="6092825" y="6340476"/>
            <a:ext cx="6096000" cy="517525"/>
          </a:xfrm>
          <a:prstGeom prst="rtTriangle">
            <a:avLst/>
          </a:prstGeom>
          <a:gradFill>
            <a:gsLst>
              <a:gs pos="0">
                <a:srgbClr val="00FFFF"/>
              </a:gs>
              <a:gs pos="50000">
                <a:srgbClr val="00C9FF"/>
              </a:gs>
              <a:gs pos="100000">
                <a:srgbClr val="0099FF"/>
              </a:gs>
            </a:gsLst>
            <a:lin ang="0" scaled="1"/>
          </a:gradFill>
          <a:ln>
            <a:noFill/>
          </a:ln>
          <a:effectLst/>
        </p:spPr>
        <p:txBody>
          <a:bodyPr vert="horz" wrap="square" lIns="36566" tIns="36566" rIns="36566" bIns="36566" numCol="1" anchor="t" anchorCtr="0" compatLnSpc="1">
            <a:prstTxWarp prst="textNoShape">
              <a:avLst/>
            </a:prstTxWarp>
          </a:bodyPr>
          <a:lstStyle/>
          <a:p>
            <a:pPr marL="0" marR="0" lvl="0" indent="0" algn="l" defTabSz="914126" rtl="0" eaLnBrk="1" fontAlgn="base" latinLnBrk="0" hangingPunct="1">
              <a:lnSpc>
                <a:spcPct val="100000"/>
              </a:lnSpc>
              <a:spcBef>
                <a:spcPct val="0"/>
              </a:spcBef>
              <a:spcAft>
                <a:spcPct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Arial" panose="020B0604020202020204"/>
              <a:ea typeface="MS PGothic" pitchFamily="34" charset="-128"/>
              <a:cs typeface="Arial" panose="020B0604020202020204" pitchFamily="34" charset="0"/>
            </a:endParaRPr>
          </a:p>
        </p:txBody>
      </p:sp>
      <p:sp>
        <p:nvSpPr>
          <p:cNvPr id="5" name="Text Placeholder 4">
            <a:extLst>
              <a:ext uri="{FF2B5EF4-FFF2-40B4-BE49-F238E27FC236}">
                <a16:creationId xmlns:a16="http://schemas.microsoft.com/office/drawing/2014/main" id="{B04C270D-AC25-43F5-A58D-73B95D1738A7}"/>
              </a:ext>
            </a:extLst>
          </p:cNvPr>
          <p:cNvSpPr>
            <a:spLocks noGrp="1"/>
          </p:cNvSpPr>
          <p:nvPr>
            <p:ph type="body" sz="quarter" idx="12"/>
          </p:nvPr>
        </p:nvSpPr>
        <p:spPr>
          <a:xfrm>
            <a:off x="6217920" y="1692275"/>
            <a:ext cx="5303520" cy="4306888"/>
          </a:xfrm>
        </p:spPr>
        <p:txBody>
          <a:bodyPr/>
          <a:lstStyle>
            <a:lvl1pPr>
              <a:buClr>
                <a:schemeClr val="accent1"/>
              </a:buClr>
              <a:defRPr/>
            </a:lvl1pPr>
          </a:lstStyle>
          <a:p>
            <a:pPr lvl="0"/>
            <a:r>
              <a:rPr lang="en-US" dirty="0"/>
              <a:t>Edit Master text styles</a:t>
            </a:r>
          </a:p>
          <a:p>
            <a:pPr lvl="1"/>
            <a:r>
              <a:rPr lang="en-US" dirty="0"/>
              <a:t>Second level</a:t>
            </a:r>
          </a:p>
          <a:p>
            <a:pPr lvl="2"/>
            <a:r>
              <a:rPr lang="en-US" dirty="0"/>
              <a:t>Third level</a:t>
            </a:r>
          </a:p>
        </p:txBody>
      </p:sp>
      <p:sp>
        <p:nvSpPr>
          <p:cNvPr id="12" name="Text Placeholder 11">
            <a:extLst>
              <a:ext uri="{FF2B5EF4-FFF2-40B4-BE49-F238E27FC236}">
                <a16:creationId xmlns:a16="http://schemas.microsoft.com/office/drawing/2014/main" id="{D4D5AFF0-5436-4506-9F1C-AB3E2DBA7D60}"/>
              </a:ext>
            </a:extLst>
          </p:cNvPr>
          <p:cNvSpPr>
            <a:spLocks noGrp="1"/>
          </p:cNvSpPr>
          <p:nvPr>
            <p:ph type="body" sz="quarter" idx="13"/>
          </p:nvPr>
        </p:nvSpPr>
        <p:spPr>
          <a:xfrm>
            <a:off x="457200" y="1692274"/>
            <a:ext cx="5303838" cy="4306824"/>
          </a:xfrm>
        </p:spPr>
        <p:txBody>
          <a:bodyPr/>
          <a:lstStyle>
            <a:lvl1pPr>
              <a:buClr>
                <a:schemeClr val="accent1"/>
              </a:buClr>
              <a:defRPr/>
            </a:lvl1pPr>
          </a:lstStyle>
          <a:p>
            <a:pPr lvl="0"/>
            <a:r>
              <a:rPr lang="en-US" dirty="0"/>
              <a:t>Edit Master text styles</a:t>
            </a:r>
          </a:p>
          <a:p>
            <a:pPr lvl="1"/>
            <a:r>
              <a:rPr lang="en-US" dirty="0"/>
              <a:t>Second level</a:t>
            </a:r>
          </a:p>
          <a:p>
            <a:pPr lvl="2"/>
            <a:r>
              <a:rPr lang="en-US" dirty="0"/>
              <a:t>Third level</a:t>
            </a:r>
          </a:p>
        </p:txBody>
      </p:sp>
      <p:sp>
        <p:nvSpPr>
          <p:cNvPr id="8" name="Date Placeholder 3">
            <a:extLst>
              <a:ext uri="{FF2B5EF4-FFF2-40B4-BE49-F238E27FC236}">
                <a16:creationId xmlns:a16="http://schemas.microsoft.com/office/drawing/2014/main" id="{88FE4EDB-F590-4C9D-86FF-252627B03F3D}"/>
              </a:ext>
            </a:extLst>
          </p:cNvPr>
          <p:cNvSpPr txBox="1">
            <a:spLocks/>
          </p:cNvSpPr>
          <p:nvPr userDrawn="1"/>
        </p:nvSpPr>
        <p:spPr>
          <a:xfrm>
            <a:off x="0" y="6401929"/>
            <a:ext cx="1580032" cy="457200"/>
          </a:xfrm>
          <a:prstGeom prst="rect">
            <a:avLst/>
          </a:prstGeom>
        </p:spPr>
        <p:txBody>
          <a:bodyPr lIns="182832" tIns="0" rIns="0" bIns="182832" anchor="b"/>
          <a:lstStyle>
            <a:defPPr>
              <a:defRPr lang="en-US"/>
            </a:defPPr>
            <a:lvl1pPr algn="l" rtl="0" fontAlgn="base">
              <a:spcBef>
                <a:spcPct val="0"/>
              </a:spcBef>
              <a:spcAft>
                <a:spcPct val="0"/>
              </a:spcAft>
              <a:defRPr sz="800"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accent5"/>
                </a:solidFill>
                <a:effectLst/>
                <a:uLnTx/>
                <a:uFillTx/>
                <a:latin typeface="Arial" pitchFamily="34" charset="0"/>
                <a:ea typeface="MS PGothic" pitchFamily="34" charset="-128"/>
                <a:cs typeface="+mn-cs"/>
              </a:rPr>
              <a:t>ZEBRA TECHNOLOGIES</a:t>
            </a:r>
          </a:p>
        </p:txBody>
      </p:sp>
      <p:pic>
        <p:nvPicPr>
          <p:cNvPr id="9" name="Picture 8" descr="A close up of a logo&#10;&#10;Description automatically generated">
            <a:extLst>
              <a:ext uri="{FF2B5EF4-FFF2-40B4-BE49-F238E27FC236}">
                <a16:creationId xmlns:a16="http://schemas.microsoft.com/office/drawing/2014/main" id="{9675B785-1875-324B-9BE8-9DC54BC73A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31753" y="212082"/>
            <a:ext cx="447621" cy="696812"/>
          </a:xfrm>
          <a:prstGeom prst="rect">
            <a:avLst/>
          </a:prstGeom>
        </p:spPr>
      </p:pic>
    </p:spTree>
    <p:extLst>
      <p:ext uri="{BB962C8B-B14F-4D97-AF65-F5344CB8AC3E}">
        <p14:creationId xmlns:p14="http://schemas.microsoft.com/office/powerpoint/2010/main" val="12230259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2col-5D-Black-CC">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2C8C-BBC3-4CB4-A679-24462238F407}"/>
              </a:ext>
            </a:extLst>
          </p:cNvPr>
          <p:cNvSpPr>
            <a:spLocks noGrp="1"/>
          </p:cNvSpPr>
          <p:nvPr>
            <p:ph type="title" hasCustomPrompt="1"/>
          </p:nvPr>
        </p:nvSpPr>
        <p:spPr>
          <a:xfrm>
            <a:off x="457081" y="457200"/>
            <a:ext cx="11061359" cy="365760"/>
          </a:xfrm>
        </p:spPr>
        <p:txBody>
          <a:bodyPr/>
          <a:lstStyle>
            <a:lvl1pPr>
              <a:defRPr>
                <a:solidFill>
                  <a:schemeClr val="bg2"/>
                </a:solidFill>
              </a:defRPr>
            </a:lvl1pPr>
          </a:lstStyle>
          <a:p>
            <a:r>
              <a:rPr lang="en-US" dirty="0"/>
              <a:t>Click to enter headline</a:t>
            </a:r>
          </a:p>
        </p:txBody>
      </p:sp>
      <p:sp>
        <p:nvSpPr>
          <p:cNvPr id="4" name="Text Placeholder 3">
            <a:extLst>
              <a:ext uri="{FF2B5EF4-FFF2-40B4-BE49-F238E27FC236}">
                <a16:creationId xmlns:a16="http://schemas.microsoft.com/office/drawing/2014/main" id="{ED0EAC1D-C901-4858-A756-4CE03BC3568E}"/>
              </a:ext>
            </a:extLst>
          </p:cNvPr>
          <p:cNvSpPr>
            <a:spLocks noGrp="1"/>
          </p:cNvSpPr>
          <p:nvPr>
            <p:ph type="body" sz="quarter" idx="10" hasCustomPrompt="1"/>
          </p:nvPr>
        </p:nvSpPr>
        <p:spPr>
          <a:xfrm>
            <a:off x="457081" y="932688"/>
            <a:ext cx="11061359" cy="365760"/>
          </a:xfrm>
        </p:spPr>
        <p:txBody>
          <a:bodyPr/>
          <a:lstStyle>
            <a:lvl1pPr marL="0" indent="0">
              <a:buNone/>
              <a:defRPr sz="2399">
                <a:solidFill>
                  <a:schemeClr val="accent1"/>
                </a:solidFill>
              </a:defRPr>
            </a:lvl1pPr>
          </a:lstStyle>
          <a:p>
            <a:pPr lvl="0"/>
            <a:r>
              <a:rPr lang="en-US" dirty="0"/>
              <a:t>Click to enter subhead</a:t>
            </a:r>
          </a:p>
        </p:txBody>
      </p:sp>
      <p:sp>
        <p:nvSpPr>
          <p:cNvPr id="7" name="AutoShape 2">
            <a:extLst>
              <a:ext uri="{FF2B5EF4-FFF2-40B4-BE49-F238E27FC236}">
                <a16:creationId xmlns:a16="http://schemas.microsoft.com/office/drawing/2014/main" id="{3CBA71D9-675A-4F40-94DA-6A30D93681D6}"/>
              </a:ext>
            </a:extLst>
          </p:cNvPr>
          <p:cNvSpPr>
            <a:spLocks noChangeAspect="1" noChangeArrowheads="1"/>
          </p:cNvSpPr>
          <p:nvPr userDrawn="1"/>
        </p:nvSpPr>
        <p:spPr bwMode="auto">
          <a:xfrm flipH="1">
            <a:off x="6092825" y="6340476"/>
            <a:ext cx="6096000" cy="517525"/>
          </a:xfrm>
          <a:prstGeom prst="rtTriangle">
            <a:avLst/>
          </a:prstGeom>
          <a:solidFill>
            <a:schemeClr val="accent5"/>
          </a:solidFill>
          <a:ln>
            <a:noFill/>
          </a:ln>
          <a:effectLst/>
        </p:spPr>
        <p:txBody>
          <a:bodyPr vert="horz" wrap="square" lIns="36566" tIns="36566" rIns="36566" bIns="36566" numCol="1" anchor="t" anchorCtr="0" compatLnSpc="1">
            <a:prstTxWarp prst="textNoShape">
              <a:avLst/>
            </a:prstTxWarp>
          </a:bodyPr>
          <a:lstStyle/>
          <a:p>
            <a:pPr marL="0" marR="0" lvl="0" indent="0" algn="l" defTabSz="914126" rtl="0" eaLnBrk="1" fontAlgn="base" latinLnBrk="0" hangingPunct="1">
              <a:lnSpc>
                <a:spcPct val="100000"/>
              </a:lnSpc>
              <a:spcBef>
                <a:spcPct val="0"/>
              </a:spcBef>
              <a:spcAft>
                <a:spcPct val="0"/>
              </a:spcAft>
              <a:buClrTx/>
              <a:buSzTx/>
              <a:buFontTx/>
              <a:buNone/>
              <a:tabLst/>
              <a:defRPr/>
            </a:pPr>
            <a:endParaRPr kumimoji="0" lang="en-US" sz="1799" b="0" i="0" u="none" strike="noStrike" kern="1200" cap="none" spc="0" normalizeH="0" baseline="0" noProof="0" dirty="0">
              <a:ln>
                <a:noFill/>
              </a:ln>
              <a:solidFill>
                <a:srgbClr val="FFFFFF"/>
              </a:solidFill>
              <a:effectLst/>
              <a:uLnTx/>
              <a:uFillTx/>
              <a:latin typeface="Arial" panose="020B0604020202020204"/>
              <a:ea typeface="MS PGothic" pitchFamily="34" charset="-128"/>
              <a:cs typeface="Arial" panose="020B0604020202020204" pitchFamily="34" charset="0"/>
            </a:endParaRPr>
          </a:p>
        </p:txBody>
      </p:sp>
      <p:sp>
        <p:nvSpPr>
          <p:cNvPr id="12" name="Text Placeholder 4">
            <a:extLst>
              <a:ext uri="{FF2B5EF4-FFF2-40B4-BE49-F238E27FC236}">
                <a16:creationId xmlns:a16="http://schemas.microsoft.com/office/drawing/2014/main" id="{0B255FF7-9BA0-4CFF-8D35-BA0C7BEC5165}"/>
              </a:ext>
            </a:extLst>
          </p:cNvPr>
          <p:cNvSpPr>
            <a:spLocks noGrp="1"/>
          </p:cNvSpPr>
          <p:nvPr>
            <p:ph type="body" sz="quarter" idx="12"/>
          </p:nvPr>
        </p:nvSpPr>
        <p:spPr>
          <a:xfrm>
            <a:off x="6217920" y="1692275"/>
            <a:ext cx="5303520" cy="4306888"/>
          </a:xfrm>
        </p:spPr>
        <p:txBody>
          <a:bodyPr/>
          <a:lstStyle>
            <a:lvl1pPr>
              <a:defRPr>
                <a:solidFill>
                  <a:schemeClr val="bg2"/>
                </a:solidFill>
              </a:defRPr>
            </a:lvl1pPr>
            <a:lvl2pPr>
              <a:defRPr>
                <a:solidFill>
                  <a:schemeClr val="bg2"/>
                </a:solidFill>
              </a:defRPr>
            </a:lvl2pPr>
            <a:lvl3pPr>
              <a:defRPr>
                <a:solidFill>
                  <a:schemeClr val="bg2"/>
                </a:solidFill>
              </a:defRPr>
            </a:lvl3pPr>
          </a:lstStyle>
          <a:p>
            <a:pPr lvl="0"/>
            <a:r>
              <a:rPr lang="en-US" dirty="0"/>
              <a:t>Edit Master text styles</a:t>
            </a:r>
          </a:p>
          <a:p>
            <a:pPr lvl="1"/>
            <a:r>
              <a:rPr lang="en-US" dirty="0"/>
              <a:t>Second level</a:t>
            </a:r>
          </a:p>
          <a:p>
            <a:pPr lvl="2"/>
            <a:r>
              <a:rPr lang="en-US" dirty="0"/>
              <a:t>Third level</a:t>
            </a:r>
          </a:p>
        </p:txBody>
      </p:sp>
      <p:sp>
        <p:nvSpPr>
          <p:cNvPr id="13" name="Text Placeholder 11">
            <a:extLst>
              <a:ext uri="{FF2B5EF4-FFF2-40B4-BE49-F238E27FC236}">
                <a16:creationId xmlns:a16="http://schemas.microsoft.com/office/drawing/2014/main" id="{761A7F8F-D0B8-422F-9392-AA1C635EAC8C}"/>
              </a:ext>
            </a:extLst>
          </p:cNvPr>
          <p:cNvSpPr>
            <a:spLocks noGrp="1"/>
          </p:cNvSpPr>
          <p:nvPr>
            <p:ph type="body" sz="quarter" idx="13"/>
          </p:nvPr>
        </p:nvSpPr>
        <p:spPr>
          <a:xfrm>
            <a:off x="457200" y="1692274"/>
            <a:ext cx="5303838" cy="4306824"/>
          </a:xfrm>
        </p:spPr>
        <p:txBody>
          <a:bodyPr/>
          <a:lstStyle>
            <a:lvl1pPr>
              <a:defRPr>
                <a:solidFill>
                  <a:schemeClr val="bg2"/>
                </a:solidFill>
              </a:defRPr>
            </a:lvl1pPr>
            <a:lvl2pPr>
              <a:defRPr>
                <a:solidFill>
                  <a:schemeClr val="bg2"/>
                </a:solidFill>
              </a:defRPr>
            </a:lvl2pPr>
            <a:lvl3pPr>
              <a:defRPr>
                <a:solidFill>
                  <a:schemeClr val="bg2"/>
                </a:solidFill>
              </a:defRPr>
            </a:lvl3pPr>
          </a:lstStyle>
          <a:p>
            <a:pPr lvl="0"/>
            <a:r>
              <a:rPr lang="en-US" dirty="0"/>
              <a:t>Edit Master text styles</a:t>
            </a:r>
          </a:p>
          <a:p>
            <a:pPr lvl="1"/>
            <a:r>
              <a:rPr lang="en-US" dirty="0"/>
              <a:t>Second level</a:t>
            </a:r>
          </a:p>
          <a:p>
            <a:pPr lvl="2"/>
            <a:r>
              <a:rPr lang="en-US" dirty="0"/>
              <a:t>Third level</a:t>
            </a:r>
          </a:p>
        </p:txBody>
      </p:sp>
      <p:sp>
        <p:nvSpPr>
          <p:cNvPr id="8" name="Date Placeholder 3">
            <a:extLst>
              <a:ext uri="{FF2B5EF4-FFF2-40B4-BE49-F238E27FC236}">
                <a16:creationId xmlns:a16="http://schemas.microsoft.com/office/drawing/2014/main" id="{B4729F99-77F2-4E47-A08B-1F34D39AD499}"/>
              </a:ext>
            </a:extLst>
          </p:cNvPr>
          <p:cNvSpPr txBox="1">
            <a:spLocks/>
          </p:cNvSpPr>
          <p:nvPr userDrawn="1"/>
        </p:nvSpPr>
        <p:spPr>
          <a:xfrm>
            <a:off x="0" y="6401929"/>
            <a:ext cx="1580032" cy="457200"/>
          </a:xfrm>
          <a:prstGeom prst="rect">
            <a:avLst/>
          </a:prstGeom>
        </p:spPr>
        <p:txBody>
          <a:bodyPr lIns="182832" tIns="0" rIns="0" bIns="182832" anchor="b"/>
          <a:lstStyle>
            <a:defPPr>
              <a:defRPr lang="en-US"/>
            </a:defPPr>
            <a:lvl1pPr algn="l" rtl="0" fontAlgn="base">
              <a:spcBef>
                <a:spcPct val="0"/>
              </a:spcBef>
              <a:spcAft>
                <a:spcPct val="0"/>
              </a:spcAft>
              <a:defRPr sz="800"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accent5"/>
                </a:solidFill>
                <a:effectLst/>
                <a:uLnTx/>
                <a:uFillTx/>
                <a:latin typeface="Arial" pitchFamily="34" charset="0"/>
                <a:ea typeface="MS PGothic" pitchFamily="34" charset="-128"/>
                <a:cs typeface="+mn-cs"/>
              </a:rPr>
              <a:t>ZEBRA TECHNOLOGIES</a:t>
            </a:r>
          </a:p>
        </p:txBody>
      </p:sp>
      <p:pic>
        <p:nvPicPr>
          <p:cNvPr id="9" name="Picture 8" descr="A close up of a sign&#10;&#10;Description automatically generated">
            <a:extLst>
              <a:ext uri="{FF2B5EF4-FFF2-40B4-BE49-F238E27FC236}">
                <a16:creationId xmlns:a16="http://schemas.microsoft.com/office/drawing/2014/main" id="{18CB8322-61AA-BE43-BABB-C5BA1A8489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59197" y="212171"/>
            <a:ext cx="447583" cy="696753"/>
          </a:xfrm>
          <a:prstGeom prst="rect">
            <a:avLst/>
          </a:prstGeom>
        </p:spPr>
      </p:pic>
    </p:spTree>
    <p:extLst>
      <p:ext uri="{BB962C8B-B14F-4D97-AF65-F5344CB8AC3E}">
        <p14:creationId xmlns:p14="http://schemas.microsoft.com/office/powerpoint/2010/main" val="7804689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2col-5D-White-C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2C8C-BBC3-4CB4-A679-24462238F407}"/>
              </a:ext>
            </a:extLst>
          </p:cNvPr>
          <p:cNvSpPr>
            <a:spLocks noGrp="1"/>
          </p:cNvSpPr>
          <p:nvPr>
            <p:ph type="title" hasCustomPrompt="1"/>
          </p:nvPr>
        </p:nvSpPr>
        <p:spPr>
          <a:xfrm>
            <a:off x="457081" y="457200"/>
            <a:ext cx="11061359" cy="365760"/>
          </a:xfrm>
        </p:spPr>
        <p:txBody>
          <a:bodyPr/>
          <a:lstStyle>
            <a:lvl1pPr>
              <a:defRPr/>
            </a:lvl1pPr>
          </a:lstStyle>
          <a:p>
            <a:r>
              <a:rPr lang="en-US" dirty="0"/>
              <a:t>Click to enter headline</a:t>
            </a:r>
          </a:p>
        </p:txBody>
      </p:sp>
      <p:sp>
        <p:nvSpPr>
          <p:cNvPr id="4" name="Text Placeholder 3">
            <a:extLst>
              <a:ext uri="{FF2B5EF4-FFF2-40B4-BE49-F238E27FC236}">
                <a16:creationId xmlns:a16="http://schemas.microsoft.com/office/drawing/2014/main" id="{ED0EAC1D-C901-4858-A756-4CE03BC3568E}"/>
              </a:ext>
            </a:extLst>
          </p:cNvPr>
          <p:cNvSpPr>
            <a:spLocks noGrp="1"/>
          </p:cNvSpPr>
          <p:nvPr>
            <p:ph type="body" sz="quarter" idx="10" hasCustomPrompt="1"/>
          </p:nvPr>
        </p:nvSpPr>
        <p:spPr>
          <a:xfrm>
            <a:off x="457081" y="932688"/>
            <a:ext cx="11061359" cy="365760"/>
          </a:xfrm>
        </p:spPr>
        <p:txBody>
          <a:bodyPr/>
          <a:lstStyle>
            <a:lvl1pPr marL="0" indent="0">
              <a:buNone/>
              <a:defRPr sz="2399">
                <a:solidFill>
                  <a:schemeClr val="accent1"/>
                </a:solidFill>
              </a:defRPr>
            </a:lvl1pPr>
          </a:lstStyle>
          <a:p>
            <a:pPr lvl="0"/>
            <a:r>
              <a:rPr lang="en-US" dirty="0"/>
              <a:t>Click to enter subhead</a:t>
            </a:r>
          </a:p>
        </p:txBody>
      </p:sp>
      <p:sp>
        <p:nvSpPr>
          <p:cNvPr id="7" name="AutoShape 2">
            <a:extLst>
              <a:ext uri="{FF2B5EF4-FFF2-40B4-BE49-F238E27FC236}">
                <a16:creationId xmlns:a16="http://schemas.microsoft.com/office/drawing/2014/main" id="{3CBA71D9-675A-4F40-94DA-6A30D93681D6}"/>
              </a:ext>
            </a:extLst>
          </p:cNvPr>
          <p:cNvSpPr>
            <a:spLocks noChangeAspect="1" noChangeArrowheads="1"/>
          </p:cNvSpPr>
          <p:nvPr userDrawn="1"/>
        </p:nvSpPr>
        <p:spPr bwMode="auto">
          <a:xfrm flipH="1">
            <a:off x="6092825" y="6340476"/>
            <a:ext cx="6096000" cy="517525"/>
          </a:xfrm>
          <a:prstGeom prst="rtTriangle">
            <a:avLst/>
          </a:prstGeom>
          <a:solidFill>
            <a:schemeClr val="accent5"/>
          </a:solidFill>
          <a:ln>
            <a:noFill/>
          </a:ln>
          <a:effectLst/>
        </p:spPr>
        <p:txBody>
          <a:bodyPr vert="horz" wrap="square" lIns="36566" tIns="36566" rIns="36566" bIns="36566" numCol="1" anchor="t" anchorCtr="0" compatLnSpc="1">
            <a:prstTxWarp prst="textNoShape">
              <a:avLst/>
            </a:prstTxWarp>
          </a:bodyPr>
          <a:lstStyle/>
          <a:p>
            <a:pPr marL="0" marR="0" lvl="0" indent="0" algn="l" defTabSz="914126" rtl="0" eaLnBrk="1" fontAlgn="base" latinLnBrk="0" hangingPunct="1">
              <a:lnSpc>
                <a:spcPct val="100000"/>
              </a:lnSpc>
              <a:spcBef>
                <a:spcPct val="0"/>
              </a:spcBef>
              <a:spcAft>
                <a:spcPct val="0"/>
              </a:spcAft>
              <a:buClrTx/>
              <a:buSzTx/>
              <a:buFontTx/>
              <a:buNone/>
              <a:tabLst/>
              <a:defRPr/>
            </a:pPr>
            <a:endParaRPr kumimoji="0" lang="en-US" sz="1799" b="0" i="0" u="none" strike="noStrike" kern="1200" cap="none" spc="0" normalizeH="0" baseline="0" noProof="0" dirty="0">
              <a:ln>
                <a:noFill/>
              </a:ln>
              <a:solidFill>
                <a:srgbClr val="FFFFFF"/>
              </a:solidFill>
              <a:effectLst/>
              <a:uLnTx/>
              <a:uFillTx/>
              <a:latin typeface="Arial" panose="020B0604020202020204"/>
              <a:ea typeface="MS PGothic" pitchFamily="34" charset="-128"/>
              <a:cs typeface="Arial" panose="020B0604020202020204" pitchFamily="34" charset="0"/>
            </a:endParaRPr>
          </a:p>
        </p:txBody>
      </p:sp>
      <p:sp>
        <p:nvSpPr>
          <p:cNvPr id="12" name="Text Placeholder 4">
            <a:extLst>
              <a:ext uri="{FF2B5EF4-FFF2-40B4-BE49-F238E27FC236}">
                <a16:creationId xmlns:a16="http://schemas.microsoft.com/office/drawing/2014/main" id="{0B255FF7-9BA0-4CFF-8D35-BA0C7BEC5165}"/>
              </a:ext>
            </a:extLst>
          </p:cNvPr>
          <p:cNvSpPr>
            <a:spLocks noGrp="1"/>
          </p:cNvSpPr>
          <p:nvPr>
            <p:ph type="body" sz="quarter" idx="12"/>
          </p:nvPr>
        </p:nvSpPr>
        <p:spPr>
          <a:xfrm>
            <a:off x="6217920" y="1692275"/>
            <a:ext cx="5303520" cy="4306888"/>
          </a:xfrm>
        </p:spPr>
        <p:txBody>
          <a:bodyPr/>
          <a:lstStyle>
            <a:lvl1pPr>
              <a:buClr>
                <a:schemeClr val="accent1"/>
              </a:buClr>
              <a:defRPr/>
            </a:lvl1pPr>
          </a:lstStyle>
          <a:p>
            <a:pPr lvl="0"/>
            <a:r>
              <a:rPr lang="en-US" dirty="0"/>
              <a:t>Edit Master text styles</a:t>
            </a:r>
          </a:p>
          <a:p>
            <a:pPr lvl="1"/>
            <a:r>
              <a:rPr lang="en-US" dirty="0"/>
              <a:t>Second level</a:t>
            </a:r>
          </a:p>
          <a:p>
            <a:pPr lvl="2"/>
            <a:r>
              <a:rPr lang="en-US" dirty="0"/>
              <a:t>Third level</a:t>
            </a:r>
          </a:p>
        </p:txBody>
      </p:sp>
      <p:sp>
        <p:nvSpPr>
          <p:cNvPr id="13" name="Text Placeholder 11">
            <a:extLst>
              <a:ext uri="{FF2B5EF4-FFF2-40B4-BE49-F238E27FC236}">
                <a16:creationId xmlns:a16="http://schemas.microsoft.com/office/drawing/2014/main" id="{761A7F8F-D0B8-422F-9392-AA1C635EAC8C}"/>
              </a:ext>
            </a:extLst>
          </p:cNvPr>
          <p:cNvSpPr>
            <a:spLocks noGrp="1"/>
          </p:cNvSpPr>
          <p:nvPr>
            <p:ph type="body" sz="quarter" idx="13"/>
          </p:nvPr>
        </p:nvSpPr>
        <p:spPr>
          <a:xfrm>
            <a:off x="457200" y="1692274"/>
            <a:ext cx="5303838" cy="4306824"/>
          </a:xfrm>
        </p:spPr>
        <p:txBody>
          <a:bodyPr/>
          <a:lstStyle>
            <a:lvl1pPr>
              <a:buClr>
                <a:schemeClr val="accent1"/>
              </a:buClr>
              <a:defRPr/>
            </a:lvl1pPr>
          </a:lstStyle>
          <a:p>
            <a:pPr lvl="0"/>
            <a:r>
              <a:rPr lang="en-US" dirty="0"/>
              <a:t>Edit Master text styles</a:t>
            </a:r>
          </a:p>
          <a:p>
            <a:pPr lvl="1"/>
            <a:r>
              <a:rPr lang="en-US" dirty="0"/>
              <a:t>Second level</a:t>
            </a:r>
          </a:p>
          <a:p>
            <a:pPr lvl="2"/>
            <a:r>
              <a:rPr lang="en-US" dirty="0"/>
              <a:t>Third level</a:t>
            </a:r>
          </a:p>
        </p:txBody>
      </p:sp>
      <p:sp>
        <p:nvSpPr>
          <p:cNvPr id="8" name="Date Placeholder 3">
            <a:extLst>
              <a:ext uri="{FF2B5EF4-FFF2-40B4-BE49-F238E27FC236}">
                <a16:creationId xmlns:a16="http://schemas.microsoft.com/office/drawing/2014/main" id="{A0FD88B6-7471-4D88-AD80-C199493C6D14}"/>
              </a:ext>
            </a:extLst>
          </p:cNvPr>
          <p:cNvSpPr txBox="1">
            <a:spLocks/>
          </p:cNvSpPr>
          <p:nvPr userDrawn="1"/>
        </p:nvSpPr>
        <p:spPr>
          <a:xfrm>
            <a:off x="0" y="6401929"/>
            <a:ext cx="1580032" cy="457200"/>
          </a:xfrm>
          <a:prstGeom prst="rect">
            <a:avLst/>
          </a:prstGeom>
        </p:spPr>
        <p:txBody>
          <a:bodyPr lIns="182832" tIns="0" rIns="0" bIns="182832" anchor="b"/>
          <a:lstStyle>
            <a:defPPr>
              <a:defRPr lang="en-US"/>
            </a:defPPr>
            <a:lvl1pPr algn="l" rtl="0" fontAlgn="base">
              <a:spcBef>
                <a:spcPct val="0"/>
              </a:spcBef>
              <a:spcAft>
                <a:spcPct val="0"/>
              </a:spcAft>
              <a:defRPr sz="800"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accent5"/>
                </a:solidFill>
                <a:effectLst/>
                <a:uLnTx/>
                <a:uFillTx/>
                <a:latin typeface="Arial" pitchFamily="34" charset="0"/>
                <a:ea typeface="MS PGothic" pitchFamily="34" charset="-128"/>
                <a:cs typeface="+mn-cs"/>
              </a:rPr>
              <a:t>ZEBRA TECHNOLOGIES</a:t>
            </a:r>
          </a:p>
        </p:txBody>
      </p:sp>
      <p:pic>
        <p:nvPicPr>
          <p:cNvPr id="9" name="Picture 8" descr="A close up of a logo&#10;&#10;Description automatically generated">
            <a:extLst>
              <a:ext uri="{FF2B5EF4-FFF2-40B4-BE49-F238E27FC236}">
                <a16:creationId xmlns:a16="http://schemas.microsoft.com/office/drawing/2014/main" id="{7B1EEA30-C0FE-A545-BEE0-9806D783128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31753" y="212082"/>
            <a:ext cx="447621" cy="696812"/>
          </a:xfrm>
          <a:prstGeom prst="rect">
            <a:avLst/>
          </a:prstGeom>
        </p:spPr>
      </p:pic>
    </p:spTree>
    <p:extLst>
      <p:ext uri="{BB962C8B-B14F-4D97-AF65-F5344CB8AC3E}">
        <p14:creationId xmlns:p14="http://schemas.microsoft.com/office/powerpoint/2010/main" val="18867580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2col-30D-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2C8C-BBC3-4CB4-A679-24462238F407}"/>
              </a:ext>
            </a:extLst>
          </p:cNvPr>
          <p:cNvSpPr>
            <a:spLocks noGrp="1"/>
          </p:cNvSpPr>
          <p:nvPr>
            <p:ph type="title" hasCustomPrompt="1"/>
          </p:nvPr>
        </p:nvSpPr>
        <p:spPr>
          <a:xfrm>
            <a:off x="457081" y="457200"/>
            <a:ext cx="10330029" cy="365760"/>
          </a:xfrm>
        </p:spPr>
        <p:txBody>
          <a:bodyPr/>
          <a:lstStyle>
            <a:lvl1pPr>
              <a:defRPr>
                <a:solidFill>
                  <a:schemeClr val="bg2"/>
                </a:solidFill>
              </a:defRPr>
            </a:lvl1pPr>
          </a:lstStyle>
          <a:p>
            <a:r>
              <a:rPr lang="en-US" dirty="0"/>
              <a:t>Click to enter headline</a:t>
            </a:r>
          </a:p>
        </p:txBody>
      </p:sp>
      <p:sp>
        <p:nvSpPr>
          <p:cNvPr id="4" name="Text Placeholder 3">
            <a:extLst>
              <a:ext uri="{FF2B5EF4-FFF2-40B4-BE49-F238E27FC236}">
                <a16:creationId xmlns:a16="http://schemas.microsoft.com/office/drawing/2014/main" id="{ED0EAC1D-C901-4858-A756-4CE03BC3568E}"/>
              </a:ext>
            </a:extLst>
          </p:cNvPr>
          <p:cNvSpPr>
            <a:spLocks noGrp="1"/>
          </p:cNvSpPr>
          <p:nvPr>
            <p:ph type="body" sz="quarter" idx="10" hasCustomPrompt="1"/>
          </p:nvPr>
        </p:nvSpPr>
        <p:spPr>
          <a:xfrm>
            <a:off x="457081" y="932688"/>
            <a:ext cx="10330029" cy="365760"/>
          </a:xfrm>
        </p:spPr>
        <p:txBody>
          <a:bodyPr/>
          <a:lstStyle>
            <a:lvl1pPr marL="0" indent="0">
              <a:buNone/>
              <a:defRPr sz="2399">
                <a:solidFill>
                  <a:schemeClr val="accent1"/>
                </a:solidFill>
              </a:defRPr>
            </a:lvl1pPr>
          </a:lstStyle>
          <a:p>
            <a:pPr lvl="0"/>
            <a:r>
              <a:rPr lang="en-US" dirty="0"/>
              <a:t>Click to enter subhead</a:t>
            </a:r>
          </a:p>
        </p:txBody>
      </p:sp>
      <p:sp>
        <p:nvSpPr>
          <p:cNvPr id="10" name="AutoShape 2">
            <a:extLst>
              <a:ext uri="{FF2B5EF4-FFF2-40B4-BE49-F238E27FC236}">
                <a16:creationId xmlns:a16="http://schemas.microsoft.com/office/drawing/2014/main" id="{99445445-8A29-4B9B-97F3-0F882A167FD3}"/>
              </a:ext>
            </a:extLst>
          </p:cNvPr>
          <p:cNvSpPr>
            <a:spLocks noChangeAspect="1" noChangeArrowheads="1"/>
          </p:cNvSpPr>
          <p:nvPr userDrawn="1"/>
        </p:nvSpPr>
        <p:spPr bwMode="auto">
          <a:xfrm flipH="1">
            <a:off x="10131433" y="5669280"/>
            <a:ext cx="2057392" cy="1188720"/>
          </a:xfrm>
          <a:prstGeom prst="rtTriangle">
            <a:avLst/>
          </a:prstGeom>
          <a:gradFill>
            <a:gsLst>
              <a:gs pos="0">
                <a:srgbClr val="00FFFF"/>
              </a:gs>
              <a:gs pos="50000">
                <a:srgbClr val="00C9FF"/>
              </a:gs>
              <a:gs pos="100000">
                <a:srgbClr val="0099FF"/>
              </a:gs>
            </a:gsLst>
            <a:lin ang="0" scaled="1"/>
          </a:gradFill>
          <a:ln>
            <a:noFill/>
          </a:ln>
          <a:effectLst/>
        </p:spPr>
        <p:txBody>
          <a:bodyPr vert="horz" wrap="square" lIns="36566" tIns="36566" rIns="36566" bIns="36566" numCol="1" anchor="t" anchorCtr="0" compatLnSpc="1">
            <a:prstTxWarp prst="textNoShape">
              <a:avLst/>
            </a:prstTxWarp>
          </a:bodyPr>
          <a:lstStyle/>
          <a:p>
            <a:pPr marL="0" marR="0" lvl="0" indent="0" algn="l" defTabSz="914126" rtl="0" eaLnBrk="1" fontAlgn="base" latinLnBrk="0" hangingPunct="1">
              <a:lnSpc>
                <a:spcPct val="100000"/>
              </a:lnSpc>
              <a:spcBef>
                <a:spcPct val="0"/>
              </a:spcBef>
              <a:spcAft>
                <a:spcPct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Arial" panose="020B0604020202020204"/>
              <a:ea typeface="MS PGothic" pitchFamily="34" charset="-128"/>
              <a:cs typeface="+mn-cs"/>
            </a:endParaRPr>
          </a:p>
        </p:txBody>
      </p:sp>
      <p:sp>
        <p:nvSpPr>
          <p:cNvPr id="13" name="Text Placeholder 4">
            <a:extLst>
              <a:ext uri="{FF2B5EF4-FFF2-40B4-BE49-F238E27FC236}">
                <a16:creationId xmlns:a16="http://schemas.microsoft.com/office/drawing/2014/main" id="{E15AECED-93FB-4C85-97FD-8B5511DC21F9}"/>
              </a:ext>
            </a:extLst>
          </p:cNvPr>
          <p:cNvSpPr>
            <a:spLocks noGrp="1"/>
          </p:cNvSpPr>
          <p:nvPr>
            <p:ph type="body" sz="quarter" idx="12"/>
          </p:nvPr>
        </p:nvSpPr>
        <p:spPr>
          <a:xfrm>
            <a:off x="5852160" y="1692275"/>
            <a:ext cx="4937760" cy="4306888"/>
          </a:xfrm>
        </p:spPr>
        <p:txBody>
          <a:bodyPr/>
          <a:lstStyle>
            <a:lvl1pPr>
              <a:defRPr>
                <a:solidFill>
                  <a:schemeClr val="bg2"/>
                </a:solidFill>
              </a:defRPr>
            </a:lvl1pPr>
            <a:lvl2pPr>
              <a:defRPr>
                <a:solidFill>
                  <a:schemeClr val="bg2"/>
                </a:solidFill>
              </a:defRPr>
            </a:lvl2pPr>
            <a:lvl3pPr>
              <a:defRPr>
                <a:solidFill>
                  <a:schemeClr val="bg2"/>
                </a:solidFill>
              </a:defRPr>
            </a:lvl3pPr>
          </a:lstStyle>
          <a:p>
            <a:pPr lvl="0"/>
            <a:r>
              <a:rPr lang="en-US" dirty="0"/>
              <a:t>Edit Master text styles</a:t>
            </a:r>
          </a:p>
          <a:p>
            <a:pPr lvl="1"/>
            <a:r>
              <a:rPr lang="en-US" dirty="0"/>
              <a:t>Second level</a:t>
            </a:r>
          </a:p>
          <a:p>
            <a:pPr lvl="2"/>
            <a:r>
              <a:rPr lang="en-US" dirty="0"/>
              <a:t>Third level</a:t>
            </a:r>
          </a:p>
        </p:txBody>
      </p:sp>
      <p:sp>
        <p:nvSpPr>
          <p:cNvPr id="14" name="Text Placeholder 11">
            <a:extLst>
              <a:ext uri="{FF2B5EF4-FFF2-40B4-BE49-F238E27FC236}">
                <a16:creationId xmlns:a16="http://schemas.microsoft.com/office/drawing/2014/main" id="{811F50AD-83AB-4F36-9502-62DE06E51343}"/>
              </a:ext>
            </a:extLst>
          </p:cNvPr>
          <p:cNvSpPr>
            <a:spLocks noGrp="1"/>
          </p:cNvSpPr>
          <p:nvPr>
            <p:ph type="body" sz="quarter" idx="13"/>
          </p:nvPr>
        </p:nvSpPr>
        <p:spPr>
          <a:xfrm>
            <a:off x="457200" y="1692274"/>
            <a:ext cx="4937760" cy="4306824"/>
          </a:xfrm>
        </p:spPr>
        <p:txBody>
          <a:bodyPr/>
          <a:lstStyle>
            <a:lvl1pPr>
              <a:defRPr>
                <a:solidFill>
                  <a:schemeClr val="bg2"/>
                </a:solidFill>
              </a:defRPr>
            </a:lvl1pPr>
            <a:lvl2pPr>
              <a:defRPr>
                <a:solidFill>
                  <a:schemeClr val="bg2"/>
                </a:solidFill>
              </a:defRPr>
            </a:lvl2pPr>
            <a:lvl3pPr>
              <a:defRPr>
                <a:solidFill>
                  <a:schemeClr val="bg2"/>
                </a:solidFill>
              </a:defRPr>
            </a:lvl3pPr>
          </a:lstStyle>
          <a:p>
            <a:pPr lvl="0"/>
            <a:r>
              <a:rPr lang="en-US" dirty="0"/>
              <a:t>Edit Master text styles</a:t>
            </a:r>
          </a:p>
          <a:p>
            <a:pPr lvl="1"/>
            <a:r>
              <a:rPr lang="en-US" dirty="0"/>
              <a:t>Second level</a:t>
            </a:r>
          </a:p>
          <a:p>
            <a:pPr lvl="2"/>
            <a:r>
              <a:rPr lang="en-US" dirty="0"/>
              <a:t>Third level</a:t>
            </a:r>
          </a:p>
        </p:txBody>
      </p:sp>
      <p:sp>
        <p:nvSpPr>
          <p:cNvPr id="8" name="Date Placeholder 3">
            <a:extLst>
              <a:ext uri="{FF2B5EF4-FFF2-40B4-BE49-F238E27FC236}">
                <a16:creationId xmlns:a16="http://schemas.microsoft.com/office/drawing/2014/main" id="{74C5784B-0AF7-4DC3-BE24-33E05B00D0E5}"/>
              </a:ext>
            </a:extLst>
          </p:cNvPr>
          <p:cNvSpPr txBox="1">
            <a:spLocks/>
          </p:cNvSpPr>
          <p:nvPr userDrawn="1"/>
        </p:nvSpPr>
        <p:spPr>
          <a:xfrm>
            <a:off x="0" y="6401929"/>
            <a:ext cx="1580032" cy="457200"/>
          </a:xfrm>
          <a:prstGeom prst="rect">
            <a:avLst/>
          </a:prstGeom>
        </p:spPr>
        <p:txBody>
          <a:bodyPr lIns="182832" tIns="0" rIns="0" bIns="182832" anchor="b"/>
          <a:lstStyle>
            <a:defPPr>
              <a:defRPr lang="en-US"/>
            </a:defPPr>
            <a:lvl1pPr algn="l" rtl="0" fontAlgn="base">
              <a:spcBef>
                <a:spcPct val="0"/>
              </a:spcBef>
              <a:spcAft>
                <a:spcPct val="0"/>
              </a:spcAft>
              <a:defRPr sz="800"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accent5"/>
                </a:solidFill>
                <a:effectLst/>
                <a:uLnTx/>
                <a:uFillTx/>
                <a:latin typeface="Arial" pitchFamily="34" charset="0"/>
                <a:ea typeface="MS PGothic" pitchFamily="34" charset="-128"/>
                <a:cs typeface="+mn-cs"/>
              </a:rPr>
              <a:t>ZEBRA TECHNOLOGIES</a:t>
            </a:r>
          </a:p>
        </p:txBody>
      </p:sp>
      <p:pic>
        <p:nvPicPr>
          <p:cNvPr id="9" name="Picture 8" descr="A close up of a sign&#10;&#10;Description automatically generated">
            <a:extLst>
              <a:ext uri="{FF2B5EF4-FFF2-40B4-BE49-F238E27FC236}">
                <a16:creationId xmlns:a16="http://schemas.microsoft.com/office/drawing/2014/main" id="{3842889F-37FE-5142-8A4D-F51B27D80F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59197" y="212171"/>
            <a:ext cx="447583" cy="696753"/>
          </a:xfrm>
          <a:prstGeom prst="rect">
            <a:avLst/>
          </a:prstGeom>
        </p:spPr>
      </p:pic>
    </p:spTree>
    <p:extLst>
      <p:ext uri="{BB962C8B-B14F-4D97-AF65-F5344CB8AC3E}">
        <p14:creationId xmlns:p14="http://schemas.microsoft.com/office/powerpoint/2010/main" val="27712474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2col-30D-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2C8C-BBC3-4CB4-A679-24462238F407}"/>
              </a:ext>
            </a:extLst>
          </p:cNvPr>
          <p:cNvSpPr>
            <a:spLocks noGrp="1"/>
          </p:cNvSpPr>
          <p:nvPr>
            <p:ph type="title" hasCustomPrompt="1"/>
          </p:nvPr>
        </p:nvSpPr>
        <p:spPr>
          <a:xfrm>
            <a:off x="457081" y="457200"/>
            <a:ext cx="10330029" cy="365760"/>
          </a:xfrm>
        </p:spPr>
        <p:txBody>
          <a:bodyPr/>
          <a:lstStyle>
            <a:lvl1pPr>
              <a:defRPr/>
            </a:lvl1pPr>
          </a:lstStyle>
          <a:p>
            <a:r>
              <a:rPr lang="en-US" dirty="0"/>
              <a:t>Click to enter headline</a:t>
            </a:r>
          </a:p>
        </p:txBody>
      </p:sp>
      <p:sp>
        <p:nvSpPr>
          <p:cNvPr id="4" name="Text Placeholder 3">
            <a:extLst>
              <a:ext uri="{FF2B5EF4-FFF2-40B4-BE49-F238E27FC236}">
                <a16:creationId xmlns:a16="http://schemas.microsoft.com/office/drawing/2014/main" id="{ED0EAC1D-C901-4858-A756-4CE03BC3568E}"/>
              </a:ext>
            </a:extLst>
          </p:cNvPr>
          <p:cNvSpPr>
            <a:spLocks noGrp="1"/>
          </p:cNvSpPr>
          <p:nvPr>
            <p:ph type="body" sz="quarter" idx="10" hasCustomPrompt="1"/>
          </p:nvPr>
        </p:nvSpPr>
        <p:spPr>
          <a:xfrm>
            <a:off x="457081" y="932688"/>
            <a:ext cx="10330029" cy="365760"/>
          </a:xfrm>
        </p:spPr>
        <p:txBody>
          <a:bodyPr/>
          <a:lstStyle>
            <a:lvl1pPr marL="0" indent="0">
              <a:buNone/>
              <a:defRPr sz="2399">
                <a:solidFill>
                  <a:schemeClr val="accent1"/>
                </a:solidFill>
              </a:defRPr>
            </a:lvl1pPr>
          </a:lstStyle>
          <a:p>
            <a:pPr lvl="0"/>
            <a:r>
              <a:rPr lang="en-US" dirty="0"/>
              <a:t>Click to enter subhead</a:t>
            </a:r>
          </a:p>
        </p:txBody>
      </p:sp>
      <p:sp>
        <p:nvSpPr>
          <p:cNvPr id="10" name="AutoShape 2">
            <a:extLst>
              <a:ext uri="{FF2B5EF4-FFF2-40B4-BE49-F238E27FC236}">
                <a16:creationId xmlns:a16="http://schemas.microsoft.com/office/drawing/2014/main" id="{99445445-8A29-4B9B-97F3-0F882A167FD3}"/>
              </a:ext>
            </a:extLst>
          </p:cNvPr>
          <p:cNvSpPr>
            <a:spLocks noChangeAspect="1" noChangeArrowheads="1"/>
          </p:cNvSpPr>
          <p:nvPr userDrawn="1"/>
        </p:nvSpPr>
        <p:spPr bwMode="auto">
          <a:xfrm flipH="1">
            <a:off x="10131433" y="5669280"/>
            <a:ext cx="2057392" cy="1188720"/>
          </a:xfrm>
          <a:prstGeom prst="rtTriangle">
            <a:avLst/>
          </a:prstGeom>
          <a:gradFill>
            <a:gsLst>
              <a:gs pos="0">
                <a:srgbClr val="00FFFF"/>
              </a:gs>
              <a:gs pos="50000">
                <a:srgbClr val="00C9FF"/>
              </a:gs>
              <a:gs pos="100000">
                <a:srgbClr val="0099FF"/>
              </a:gs>
            </a:gsLst>
            <a:lin ang="0" scaled="1"/>
          </a:gradFill>
          <a:ln>
            <a:noFill/>
          </a:ln>
          <a:effectLst/>
        </p:spPr>
        <p:txBody>
          <a:bodyPr vert="horz" wrap="square" lIns="36566" tIns="36566" rIns="36566" bIns="36566" numCol="1" anchor="t" anchorCtr="0" compatLnSpc="1">
            <a:prstTxWarp prst="textNoShape">
              <a:avLst/>
            </a:prstTxWarp>
          </a:bodyPr>
          <a:lstStyle/>
          <a:p>
            <a:pPr marL="0" marR="0" lvl="0" indent="0" algn="l" defTabSz="914126" rtl="0" eaLnBrk="1" fontAlgn="base" latinLnBrk="0" hangingPunct="1">
              <a:lnSpc>
                <a:spcPct val="100000"/>
              </a:lnSpc>
              <a:spcBef>
                <a:spcPct val="0"/>
              </a:spcBef>
              <a:spcAft>
                <a:spcPct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Arial" panose="020B0604020202020204"/>
              <a:ea typeface="MS PGothic" pitchFamily="34" charset="-128"/>
              <a:cs typeface="+mn-cs"/>
            </a:endParaRPr>
          </a:p>
        </p:txBody>
      </p:sp>
      <p:sp>
        <p:nvSpPr>
          <p:cNvPr id="13" name="Text Placeholder 4">
            <a:extLst>
              <a:ext uri="{FF2B5EF4-FFF2-40B4-BE49-F238E27FC236}">
                <a16:creationId xmlns:a16="http://schemas.microsoft.com/office/drawing/2014/main" id="{E15AECED-93FB-4C85-97FD-8B5511DC21F9}"/>
              </a:ext>
            </a:extLst>
          </p:cNvPr>
          <p:cNvSpPr>
            <a:spLocks noGrp="1"/>
          </p:cNvSpPr>
          <p:nvPr>
            <p:ph type="body" sz="quarter" idx="12"/>
          </p:nvPr>
        </p:nvSpPr>
        <p:spPr>
          <a:xfrm>
            <a:off x="5852160" y="1692275"/>
            <a:ext cx="4937760" cy="4306888"/>
          </a:xfrm>
        </p:spPr>
        <p:txBody>
          <a:bodyPr/>
          <a:lstStyle>
            <a:lvl1pPr>
              <a:buClr>
                <a:schemeClr val="accent1"/>
              </a:buClr>
              <a:defRPr/>
            </a:lvl1pPr>
          </a:lstStyle>
          <a:p>
            <a:pPr lvl="0"/>
            <a:r>
              <a:rPr lang="en-US" dirty="0"/>
              <a:t>Edit Master text styles</a:t>
            </a:r>
          </a:p>
          <a:p>
            <a:pPr lvl="1"/>
            <a:r>
              <a:rPr lang="en-US" dirty="0"/>
              <a:t>Second level</a:t>
            </a:r>
          </a:p>
          <a:p>
            <a:pPr lvl="2"/>
            <a:r>
              <a:rPr lang="en-US" dirty="0"/>
              <a:t>Third level</a:t>
            </a:r>
          </a:p>
        </p:txBody>
      </p:sp>
      <p:sp>
        <p:nvSpPr>
          <p:cNvPr id="14" name="Text Placeholder 11">
            <a:extLst>
              <a:ext uri="{FF2B5EF4-FFF2-40B4-BE49-F238E27FC236}">
                <a16:creationId xmlns:a16="http://schemas.microsoft.com/office/drawing/2014/main" id="{811F50AD-83AB-4F36-9502-62DE06E51343}"/>
              </a:ext>
            </a:extLst>
          </p:cNvPr>
          <p:cNvSpPr>
            <a:spLocks noGrp="1"/>
          </p:cNvSpPr>
          <p:nvPr>
            <p:ph type="body" sz="quarter" idx="13"/>
          </p:nvPr>
        </p:nvSpPr>
        <p:spPr>
          <a:xfrm>
            <a:off x="457200" y="1692274"/>
            <a:ext cx="4937760" cy="4306824"/>
          </a:xfrm>
        </p:spPr>
        <p:txBody>
          <a:bodyPr/>
          <a:lstStyle>
            <a:lvl1pPr>
              <a:buClr>
                <a:schemeClr val="accent1"/>
              </a:buClr>
              <a:defRPr/>
            </a:lvl1pPr>
          </a:lstStyle>
          <a:p>
            <a:pPr lvl="0"/>
            <a:r>
              <a:rPr lang="en-US" dirty="0"/>
              <a:t>Edit Master text styles</a:t>
            </a:r>
          </a:p>
          <a:p>
            <a:pPr lvl="1"/>
            <a:r>
              <a:rPr lang="en-US" dirty="0"/>
              <a:t>Second level</a:t>
            </a:r>
          </a:p>
          <a:p>
            <a:pPr lvl="2"/>
            <a:r>
              <a:rPr lang="en-US" dirty="0"/>
              <a:t>Third level</a:t>
            </a:r>
          </a:p>
        </p:txBody>
      </p:sp>
      <p:sp>
        <p:nvSpPr>
          <p:cNvPr id="8" name="Date Placeholder 3">
            <a:extLst>
              <a:ext uri="{FF2B5EF4-FFF2-40B4-BE49-F238E27FC236}">
                <a16:creationId xmlns:a16="http://schemas.microsoft.com/office/drawing/2014/main" id="{5311BC66-3690-4686-985A-00F429A2B47B}"/>
              </a:ext>
            </a:extLst>
          </p:cNvPr>
          <p:cNvSpPr txBox="1">
            <a:spLocks/>
          </p:cNvSpPr>
          <p:nvPr userDrawn="1"/>
        </p:nvSpPr>
        <p:spPr>
          <a:xfrm>
            <a:off x="0" y="6401929"/>
            <a:ext cx="1580032" cy="457200"/>
          </a:xfrm>
          <a:prstGeom prst="rect">
            <a:avLst/>
          </a:prstGeom>
        </p:spPr>
        <p:txBody>
          <a:bodyPr lIns="182832" tIns="0" rIns="0" bIns="182832" anchor="b"/>
          <a:lstStyle>
            <a:defPPr>
              <a:defRPr lang="en-US"/>
            </a:defPPr>
            <a:lvl1pPr algn="l" rtl="0" fontAlgn="base">
              <a:spcBef>
                <a:spcPct val="0"/>
              </a:spcBef>
              <a:spcAft>
                <a:spcPct val="0"/>
              </a:spcAft>
              <a:defRPr sz="800"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accent5"/>
                </a:solidFill>
                <a:effectLst/>
                <a:uLnTx/>
                <a:uFillTx/>
                <a:latin typeface="Arial" pitchFamily="34" charset="0"/>
                <a:ea typeface="MS PGothic" pitchFamily="34" charset="-128"/>
                <a:cs typeface="+mn-cs"/>
              </a:rPr>
              <a:t>ZEBRA TECHNOLOGIES</a:t>
            </a:r>
          </a:p>
        </p:txBody>
      </p:sp>
      <p:pic>
        <p:nvPicPr>
          <p:cNvPr id="9" name="Picture 8" descr="A close up of a logo&#10;&#10;Description automatically generated">
            <a:extLst>
              <a:ext uri="{FF2B5EF4-FFF2-40B4-BE49-F238E27FC236}">
                <a16:creationId xmlns:a16="http://schemas.microsoft.com/office/drawing/2014/main" id="{38AA9155-3381-854E-9072-3F8BE211AE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31753" y="212082"/>
            <a:ext cx="447621" cy="696812"/>
          </a:xfrm>
          <a:prstGeom prst="rect">
            <a:avLst/>
          </a:prstGeom>
        </p:spPr>
      </p:pic>
    </p:spTree>
    <p:extLst>
      <p:ext uri="{BB962C8B-B14F-4D97-AF65-F5344CB8AC3E}">
        <p14:creationId xmlns:p14="http://schemas.microsoft.com/office/powerpoint/2010/main" val="19846039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2col-30D-Black-CC">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2C8C-BBC3-4CB4-A679-24462238F407}"/>
              </a:ext>
            </a:extLst>
          </p:cNvPr>
          <p:cNvSpPr>
            <a:spLocks noGrp="1"/>
          </p:cNvSpPr>
          <p:nvPr>
            <p:ph type="title" hasCustomPrompt="1"/>
          </p:nvPr>
        </p:nvSpPr>
        <p:spPr>
          <a:xfrm>
            <a:off x="457081" y="457200"/>
            <a:ext cx="10330029" cy="365760"/>
          </a:xfrm>
        </p:spPr>
        <p:txBody>
          <a:bodyPr/>
          <a:lstStyle>
            <a:lvl1pPr>
              <a:defRPr>
                <a:solidFill>
                  <a:schemeClr val="bg2"/>
                </a:solidFill>
              </a:defRPr>
            </a:lvl1pPr>
          </a:lstStyle>
          <a:p>
            <a:r>
              <a:rPr lang="en-US" dirty="0"/>
              <a:t>Click to enter headline</a:t>
            </a:r>
          </a:p>
        </p:txBody>
      </p:sp>
      <p:sp>
        <p:nvSpPr>
          <p:cNvPr id="4" name="Text Placeholder 3">
            <a:extLst>
              <a:ext uri="{FF2B5EF4-FFF2-40B4-BE49-F238E27FC236}">
                <a16:creationId xmlns:a16="http://schemas.microsoft.com/office/drawing/2014/main" id="{ED0EAC1D-C901-4858-A756-4CE03BC3568E}"/>
              </a:ext>
            </a:extLst>
          </p:cNvPr>
          <p:cNvSpPr>
            <a:spLocks noGrp="1"/>
          </p:cNvSpPr>
          <p:nvPr>
            <p:ph type="body" sz="quarter" idx="10" hasCustomPrompt="1"/>
          </p:nvPr>
        </p:nvSpPr>
        <p:spPr>
          <a:xfrm>
            <a:off x="457081" y="932688"/>
            <a:ext cx="10330029" cy="365760"/>
          </a:xfrm>
        </p:spPr>
        <p:txBody>
          <a:bodyPr/>
          <a:lstStyle>
            <a:lvl1pPr marL="0" indent="0">
              <a:buNone/>
              <a:defRPr sz="2399">
                <a:solidFill>
                  <a:schemeClr val="accent1"/>
                </a:solidFill>
              </a:defRPr>
            </a:lvl1pPr>
          </a:lstStyle>
          <a:p>
            <a:pPr lvl="0"/>
            <a:r>
              <a:rPr lang="en-US" dirty="0"/>
              <a:t>Click to enter subhead</a:t>
            </a:r>
          </a:p>
        </p:txBody>
      </p:sp>
      <p:sp>
        <p:nvSpPr>
          <p:cNvPr id="10" name="AutoShape 2">
            <a:extLst>
              <a:ext uri="{FF2B5EF4-FFF2-40B4-BE49-F238E27FC236}">
                <a16:creationId xmlns:a16="http://schemas.microsoft.com/office/drawing/2014/main" id="{99445445-8A29-4B9B-97F3-0F882A167FD3}"/>
              </a:ext>
            </a:extLst>
          </p:cNvPr>
          <p:cNvSpPr>
            <a:spLocks noChangeAspect="1" noChangeArrowheads="1"/>
          </p:cNvSpPr>
          <p:nvPr userDrawn="1"/>
        </p:nvSpPr>
        <p:spPr bwMode="auto">
          <a:xfrm flipH="1">
            <a:off x="10131433" y="5669280"/>
            <a:ext cx="2057392" cy="1188720"/>
          </a:xfrm>
          <a:prstGeom prst="rtTriangle">
            <a:avLst/>
          </a:prstGeom>
          <a:solidFill>
            <a:schemeClr val="accent5"/>
          </a:solidFill>
          <a:ln>
            <a:noFill/>
          </a:ln>
          <a:effectLst/>
        </p:spPr>
        <p:txBody>
          <a:bodyPr vert="horz" wrap="square" lIns="36566" tIns="36566" rIns="36566" bIns="36566" numCol="1" anchor="t" anchorCtr="0" compatLnSpc="1">
            <a:prstTxWarp prst="textNoShape">
              <a:avLst/>
            </a:prstTxWarp>
          </a:bodyPr>
          <a:lstStyle/>
          <a:p>
            <a:pPr marL="0" marR="0" lvl="0" indent="0" algn="l" defTabSz="914126" rtl="0" eaLnBrk="1" fontAlgn="base" latinLnBrk="0" hangingPunct="1">
              <a:lnSpc>
                <a:spcPct val="100000"/>
              </a:lnSpc>
              <a:spcBef>
                <a:spcPct val="0"/>
              </a:spcBef>
              <a:spcAft>
                <a:spcPct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Arial" panose="020B0604020202020204"/>
              <a:ea typeface="MS PGothic" pitchFamily="34" charset="-128"/>
              <a:cs typeface="+mn-cs"/>
            </a:endParaRPr>
          </a:p>
        </p:txBody>
      </p:sp>
      <p:sp>
        <p:nvSpPr>
          <p:cNvPr id="11" name="Text Placeholder 4">
            <a:extLst>
              <a:ext uri="{FF2B5EF4-FFF2-40B4-BE49-F238E27FC236}">
                <a16:creationId xmlns:a16="http://schemas.microsoft.com/office/drawing/2014/main" id="{C2BBFFA9-CA8E-4B09-BFF4-09DF7AB40C5A}"/>
              </a:ext>
            </a:extLst>
          </p:cNvPr>
          <p:cNvSpPr>
            <a:spLocks noGrp="1"/>
          </p:cNvSpPr>
          <p:nvPr>
            <p:ph type="body" sz="quarter" idx="12"/>
          </p:nvPr>
        </p:nvSpPr>
        <p:spPr>
          <a:xfrm>
            <a:off x="5852160" y="1692275"/>
            <a:ext cx="4937760" cy="4306888"/>
          </a:xfrm>
        </p:spPr>
        <p:txBody>
          <a:bodyPr/>
          <a:lstStyle>
            <a:lvl1pPr>
              <a:defRPr>
                <a:solidFill>
                  <a:schemeClr val="bg2"/>
                </a:solidFill>
              </a:defRPr>
            </a:lvl1pPr>
            <a:lvl2pPr>
              <a:defRPr>
                <a:solidFill>
                  <a:schemeClr val="bg2"/>
                </a:solidFill>
              </a:defRPr>
            </a:lvl2pPr>
            <a:lvl3pPr>
              <a:defRPr>
                <a:solidFill>
                  <a:schemeClr val="bg2"/>
                </a:solidFill>
              </a:defRPr>
            </a:lvl3pPr>
          </a:lstStyle>
          <a:p>
            <a:pPr lvl="0"/>
            <a:r>
              <a:rPr lang="en-US" dirty="0"/>
              <a:t>Edit Master text styles</a:t>
            </a:r>
          </a:p>
          <a:p>
            <a:pPr lvl="1"/>
            <a:r>
              <a:rPr lang="en-US" dirty="0"/>
              <a:t>Second level</a:t>
            </a:r>
          </a:p>
          <a:p>
            <a:pPr lvl="2"/>
            <a:r>
              <a:rPr lang="en-US" dirty="0"/>
              <a:t>Third level</a:t>
            </a:r>
          </a:p>
        </p:txBody>
      </p:sp>
      <p:sp>
        <p:nvSpPr>
          <p:cNvPr id="12" name="Text Placeholder 11">
            <a:extLst>
              <a:ext uri="{FF2B5EF4-FFF2-40B4-BE49-F238E27FC236}">
                <a16:creationId xmlns:a16="http://schemas.microsoft.com/office/drawing/2014/main" id="{E321BC78-03D5-48F3-8604-E931C7B34314}"/>
              </a:ext>
            </a:extLst>
          </p:cNvPr>
          <p:cNvSpPr>
            <a:spLocks noGrp="1"/>
          </p:cNvSpPr>
          <p:nvPr>
            <p:ph type="body" sz="quarter" idx="13"/>
          </p:nvPr>
        </p:nvSpPr>
        <p:spPr>
          <a:xfrm>
            <a:off x="457200" y="1692274"/>
            <a:ext cx="4937760" cy="4306824"/>
          </a:xfrm>
        </p:spPr>
        <p:txBody>
          <a:bodyPr/>
          <a:lstStyle>
            <a:lvl1pPr>
              <a:defRPr>
                <a:solidFill>
                  <a:schemeClr val="bg2"/>
                </a:solidFill>
              </a:defRPr>
            </a:lvl1pPr>
            <a:lvl2pPr>
              <a:defRPr>
                <a:solidFill>
                  <a:schemeClr val="bg2"/>
                </a:solidFill>
              </a:defRPr>
            </a:lvl2pPr>
            <a:lvl3pPr>
              <a:defRPr>
                <a:solidFill>
                  <a:schemeClr val="bg2"/>
                </a:solidFill>
              </a:defRPr>
            </a:lvl3pPr>
          </a:lstStyle>
          <a:p>
            <a:pPr lvl="0"/>
            <a:r>
              <a:rPr lang="en-US" dirty="0"/>
              <a:t>Edit Master text styles</a:t>
            </a:r>
          </a:p>
          <a:p>
            <a:pPr lvl="1"/>
            <a:r>
              <a:rPr lang="en-US" dirty="0"/>
              <a:t>Second level</a:t>
            </a:r>
          </a:p>
          <a:p>
            <a:pPr lvl="2"/>
            <a:r>
              <a:rPr lang="en-US" dirty="0"/>
              <a:t>Third level</a:t>
            </a:r>
          </a:p>
        </p:txBody>
      </p:sp>
      <p:sp>
        <p:nvSpPr>
          <p:cNvPr id="8" name="Date Placeholder 3">
            <a:extLst>
              <a:ext uri="{FF2B5EF4-FFF2-40B4-BE49-F238E27FC236}">
                <a16:creationId xmlns:a16="http://schemas.microsoft.com/office/drawing/2014/main" id="{EB90E498-A774-4794-B661-FC72764685DC}"/>
              </a:ext>
            </a:extLst>
          </p:cNvPr>
          <p:cNvSpPr txBox="1">
            <a:spLocks/>
          </p:cNvSpPr>
          <p:nvPr userDrawn="1"/>
        </p:nvSpPr>
        <p:spPr>
          <a:xfrm>
            <a:off x="0" y="6401929"/>
            <a:ext cx="1580032" cy="457200"/>
          </a:xfrm>
          <a:prstGeom prst="rect">
            <a:avLst/>
          </a:prstGeom>
        </p:spPr>
        <p:txBody>
          <a:bodyPr lIns="182832" tIns="0" rIns="0" bIns="182832" anchor="b"/>
          <a:lstStyle>
            <a:defPPr>
              <a:defRPr lang="en-US"/>
            </a:defPPr>
            <a:lvl1pPr algn="l" rtl="0" fontAlgn="base">
              <a:spcBef>
                <a:spcPct val="0"/>
              </a:spcBef>
              <a:spcAft>
                <a:spcPct val="0"/>
              </a:spcAft>
              <a:defRPr sz="800"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accent5"/>
                </a:solidFill>
                <a:effectLst/>
                <a:uLnTx/>
                <a:uFillTx/>
                <a:latin typeface="Arial" pitchFamily="34" charset="0"/>
                <a:ea typeface="MS PGothic" pitchFamily="34" charset="-128"/>
                <a:cs typeface="+mn-cs"/>
              </a:rPr>
              <a:t>ZEBRA TECHNOLOGIES</a:t>
            </a:r>
          </a:p>
        </p:txBody>
      </p:sp>
      <p:pic>
        <p:nvPicPr>
          <p:cNvPr id="9" name="Picture 8" descr="A close up of a sign&#10;&#10;Description automatically generated">
            <a:extLst>
              <a:ext uri="{FF2B5EF4-FFF2-40B4-BE49-F238E27FC236}">
                <a16:creationId xmlns:a16="http://schemas.microsoft.com/office/drawing/2014/main" id="{F0F6F951-94DB-104B-9503-354757FB2F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59197" y="212171"/>
            <a:ext cx="447583" cy="696753"/>
          </a:xfrm>
          <a:prstGeom prst="rect">
            <a:avLst/>
          </a:prstGeom>
        </p:spPr>
      </p:pic>
    </p:spTree>
    <p:extLst>
      <p:ext uri="{BB962C8B-B14F-4D97-AF65-F5344CB8AC3E}">
        <p14:creationId xmlns:p14="http://schemas.microsoft.com/office/powerpoint/2010/main" val="26093094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2col-30D-White-C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2C8C-BBC3-4CB4-A679-24462238F407}"/>
              </a:ext>
            </a:extLst>
          </p:cNvPr>
          <p:cNvSpPr>
            <a:spLocks noGrp="1"/>
          </p:cNvSpPr>
          <p:nvPr>
            <p:ph type="title" hasCustomPrompt="1"/>
          </p:nvPr>
        </p:nvSpPr>
        <p:spPr>
          <a:xfrm>
            <a:off x="457081" y="457200"/>
            <a:ext cx="10330029" cy="365760"/>
          </a:xfrm>
        </p:spPr>
        <p:txBody>
          <a:bodyPr/>
          <a:lstStyle>
            <a:lvl1pPr>
              <a:defRPr/>
            </a:lvl1pPr>
          </a:lstStyle>
          <a:p>
            <a:r>
              <a:rPr lang="en-US" dirty="0"/>
              <a:t>Click to enter headline</a:t>
            </a:r>
          </a:p>
        </p:txBody>
      </p:sp>
      <p:sp>
        <p:nvSpPr>
          <p:cNvPr id="4" name="Text Placeholder 3">
            <a:extLst>
              <a:ext uri="{FF2B5EF4-FFF2-40B4-BE49-F238E27FC236}">
                <a16:creationId xmlns:a16="http://schemas.microsoft.com/office/drawing/2014/main" id="{ED0EAC1D-C901-4858-A756-4CE03BC3568E}"/>
              </a:ext>
            </a:extLst>
          </p:cNvPr>
          <p:cNvSpPr>
            <a:spLocks noGrp="1"/>
          </p:cNvSpPr>
          <p:nvPr>
            <p:ph type="body" sz="quarter" idx="10" hasCustomPrompt="1"/>
          </p:nvPr>
        </p:nvSpPr>
        <p:spPr>
          <a:xfrm>
            <a:off x="457081" y="932688"/>
            <a:ext cx="10330029" cy="365760"/>
          </a:xfrm>
        </p:spPr>
        <p:txBody>
          <a:bodyPr/>
          <a:lstStyle>
            <a:lvl1pPr marL="0" indent="0">
              <a:buNone/>
              <a:defRPr sz="2399">
                <a:solidFill>
                  <a:schemeClr val="accent1"/>
                </a:solidFill>
              </a:defRPr>
            </a:lvl1pPr>
          </a:lstStyle>
          <a:p>
            <a:pPr lvl="0"/>
            <a:r>
              <a:rPr lang="en-US" dirty="0"/>
              <a:t>Click to enter subhead</a:t>
            </a:r>
          </a:p>
        </p:txBody>
      </p:sp>
      <p:sp>
        <p:nvSpPr>
          <p:cNvPr id="10" name="AutoShape 2">
            <a:extLst>
              <a:ext uri="{FF2B5EF4-FFF2-40B4-BE49-F238E27FC236}">
                <a16:creationId xmlns:a16="http://schemas.microsoft.com/office/drawing/2014/main" id="{99445445-8A29-4B9B-97F3-0F882A167FD3}"/>
              </a:ext>
            </a:extLst>
          </p:cNvPr>
          <p:cNvSpPr>
            <a:spLocks noChangeAspect="1" noChangeArrowheads="1"/>
          </p:cNvSpPr>
          <p:nvPr userDrawn="1"/>
        </p:nvSpPr>
        <p:spPr bwMode="auto">
          <a:xfrm flipH="1">
            <a:off x="10131433" y="5669280"/>
            <a:ext cx="2057392" cy="1188720"/>
          </a:xfrm>
          <a:prstGeom prst="rtTriangle">
            <a:avLst/>
          </a:prstGeom>
          <a:solidFill>
            <a:schemeClr val="accent5"/>
          </a:solidFill>
          <a:ln>
            <a:noFill/>
          </a:ln>
          <a:effectLst/>
        </p:spPr>
        <p:txBody>
          <a:bodyPr vert="horz" wrap="square" lIns="36566" tIns="36566" rIns="36566" bIns="36566" numCol="1" anchor="t" anchorCtr="0" compatLnSpc="1">
            <a:prstTxWarp prst="textNoShape">
              <a:avLst/>
            </a:prstTxWarp>
          </a:bodyPr>
          <a:lstStyle/>
          <a:p>
            <a:pPr marL="0" marR="0" lvl="0" indent="0" algn="l" defTabSz="914126" rtl="0" eaLnBrk="1" fontAlgn="base" latinLnBrk="0" hangingPunct="1">
              <a:lnSpc>
                <a:spcPct val="100000"/>
              </a:lnSpc>
              <a:spcBef>
                <a:spcPct val="0"/>
              </a:spcBef>
              <a:spcAft>
                <a:spcPct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Arial" panose="020B0604020202020204"/>
              <a:ea typeface="MS PGothic" pitchFamily="34" charset="-128"/>
              <a:cs typeface="+mn-cs"/>
            </a:endParaRPr>
          </a:p>
        </p:txBody>
      </p:sp>
      <p:sp>
        <p:nvSpPr>
          <p:cNvPr id="11" name="Text Placeholder 4">
            <a:extLst>
              <a:ext uri="{FF2B5EF4-FFF2-40B4-BE49-F238E27FC236}">
                <a16:creationId xmlns:a16="http://schemas.microsoft.com/office/drawing/2014/main" id="{C2BBFFA9-CA8E-4B09-BFF4-09DF7AB40C5A}"/>
              </a:ext>
            </a:extLst>
          </p:cNvPr>
          <p:cNvSpPr>
            <a:spLocks noGrp="1"/>
          </p:cNvSpPr>
          <p:nvPr>
            <p:ph type="body" sz="quarter" idx="12"/>
          </p:nvPr>
        </p:nvSpPr>
        <p:spPr>
          <a:xfrm>
            <a:off x="5852160" y="1692275"/>
            <a:ext cx="4937760" cy="4306888"/>
          </a:xfrm>
        </p:spPr>
        <p:txBody>
          <a:bodyPr/>
          <a:lstStyle>
            <a:lvl1pPr>
              <a:buClr>
                <a:schemeClr val="accent1"/>
              </a:buClr>
              <a:defRPr/>
            </a:lvl1pPr>
          </a:lstStyle>
          <a:p>
            <a:pPr lvl="0"/>
            <a:r>
              <a:rPr lang="en-US" dirty="0"/>
              <a:t>Edit Master text styles</a:t>
            </a:r>
          </a:p>
          <a:p>
            <a:pPr lvl="1"/>
            <a:r>
              <a:rPr lang="en-US" dirty="0"/>
              <a:t>Second level</a:t>
            </a:r>
          </a:p>
          <a:p>
            <a:pPr lvl="2"/>
            <a:r>
              <a:rPr lang="en-US" dirty="0"/>
              <a:t>Third level</a:t>
            </a:r>
          </a:p>
        </p:txBody>
      </p:sp>
      <p:sp>
        <p:nvSpPr>
          <p:cNvPr id="12" name="Text Placeholder 11">
            <a:extLst>
              <a:ext uri="{FF2B5EF4-FFF2-40B4-BE49-F238E27FC236}">
                <a16:creationId xmlns:a16="http://schemas.microsoft.com/office/drawing/2014/main" id="{E321BC78-03D5-48F3-8604-E931C7B34314}"/>
              </a:ext>
            </a:extLst>
          </p:cNvPr>
          <p:cNvSpPr>
            <a:spLocks noGrp="1"/>
          </p:cNvSpPr>
          <p:nvPr>
            <p:ph type="body" sz="quarter" idx="13"/>
          </p:nvPr>
        </p:nvSpPr>
        <p:spPr>
          <a:xfrm>
            <a:off x="457200" y="1692274"/>
            <a:ext cx="4937760" cy="4306824"/>
          </a:xfrm>
        </p:spPr>
        <p:txBody>
          <a:bodyPr/>
          <a:lstStyle>
            <a:lvl1pPr>
              <a:buClr>
                <a:schemeClr val="accent1"/>
              </a:buClr>
              <a:defRPr/>
            </a:lvl1pPr>
          </a:lstStyle>
          <a:p>
            <a:pPr lvl="0"/>
            <a:r>
              <a:rPr lang="en-US" dirty="0"/>
              <a:t>Edit Master text styles</a:t>
            </a:r>
          </a:p>
          <a:p>
            <a:pPr lvl="1"/>
            <a:r>
              <a:rPr lang="en-US" dirty="0"/>
              <a:t>Second level</a:t>
            </a:r>
          </a:p>
          <a:p>
            <a:pPr lvl="2"/>
            <a:r>
              <a:rPr lang="en-US" dirty="0"/>
              <a:t>Third level</a:t>
            </a:r>
          </a:p>
        </p:txBody>
      </p:sp>
      <p:sp>
        <p:nvSpPr>
          <p:cNvPr id="8" name="Date Placeholder 3">
            <a:extLst>
              <a:ext uri="{FF2B5EF4-FFF2-40B4-BE49-F238E27FC236}">
                <a16:creationId xmlns:a16="http://schemas.microsoft.com/office/drawing/2014/main" id="{4F46D6C3-8F9B-4B3B-9AFD-262E64D650AF}"/>
              </a:ext>
            </a:extLst>
          </p:cNvPr>
          <p:cNvSpPr txBox="1">
            <a:spLocks/>
          </p:cNvSpPr>
          <p:nvPr userDrawn="1"/>
        </p:nvSpPr>
        <p:spPr>
          <a:xfrm>
            <a:off x="0" y="6401929"/>
            <a:ext cx="1580032" cy="457200"/>
          </a:xfrm>
          <a:prstGeom prst="rect">
            <a:avLst/>
          </a:prstGeom>
        </p:spPr>
        <p:txBody>
          <a:bodyPr lIns="182832" tIns="0" rIns="0" bIns="182832" anchor="b"/>
          <a:lstStyle>
            <a:defPPr>
              <a:defRPr lang="en-US"/>
            </a:defPPr>
            <a:lvl1pPr algn="l" rtl="0" fontAlgn="base">
              <a:spcBef>
                <a:spcPct val="0"/>
              </a:spcBef>
              <a:spcAft>
                <a:spcPct val="0"/>
              </a:spcAft>
              <a:defRPr sz="800"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accent5"/>
                </a:solidFill>
                <a:effectLst/>
                <a:uLnTx/>
                <a:uFillTx/>
                <a:latin typeface="Arial" pitchFamily="34" charset="0"/>
                <a:ea typeface="MS PGothic" pitchFamily="34" charset="-128"/>
                <a:cs typeface="+mn-cs"/>
              </a:rPr>
              <a:t>ZEBRA TECHNOLOGIES</a:t>
            </a:r>
          </a:p>
        </p:txBody>
      </p:sp>
      <p:pic>
        <p:nvPicPr>
          <p:cNvPr id="9" name="Picture 8" descr="A close up of a logo&#10;&#10;Description automatically generated">
            <a:extLst>
              <a:ext uri="{FF2B5EF4-FFF2-40B4-BE49-F238E27FC236}">
                <a16:creationId xmlns:a16="http://schemas.microsoft.com/office/drawing/2014/main" id="{977D56E8-1D8B-3A4D-B07A-1EE945D3BCB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31753" y="212082"/>
            <a:ext cx="447621" cy="696812"/>
          </a:xfrm>
          <a:prstGeom prst="rect">
            <a:avLst/>
          </a:prstGeom>
        </p:spPr>
      </p:pic>
    </p:spTree>
    <p:extLst>
      <p:ext uri="{BB962C8B-B14F-4D97-AF65-F5344CB8AC3E}">
        <p14:creationId xmlns:p14="http://schemas.microsoft.com/office/powerpoint/2010/main" val="1042292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 2 Whit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1FD817B-144E-4496-8C23-977C7BE2599C}"/>
              </a:ext>
            </a:extLst>
          </p:cNvPr>
          <p:cNvSpPr>
            <a:spLocks noGrp="1"/>
          </p:cNvSpPr>
          <p:nvPr>
            <p:ph type="pic" sz="quarter" idx="11" hasCustomPrompt="1"/>
          </p:nvPr>
        </p:nvSpPr>
        <p:spPr>
          <a:xfrm>
            <a:off x="5437672" y="-11046"/>
            <a:ext cx="6764798" cy="6858000"/>
          </a:xfrm>
          <a:prstGeom prst="rect">
            <a:avLst/>
          </a:prstGeom>
        </p:spPr>
        <p:txBody>
          <a:bodyPr/>
          <a:lstStyle>
            <a:lvl1pPr>
              <a:buClr>
                <a:schemeClr val="accent1"/>
              </a:buClr>
              <a:defRPr/>
            </a:lvl1pPr>
          </a:lstStyle>
          <a:p>
            <a:r>
              <a:rPr lang="en-US" dirty="0"/>
              <a:t>Click icon to add picture, then apply overlay if desired</a:t>
            </a:r>
          </a:p>
        </p:txBody>
      </p:sp>
      <p:sp>
        <p:nvSpPr>
          <p:cNvPr id="2" name="Title 1">
            <a:extLst>
              <a:ext uri="{FF2B5EF4-FFF2-40B4-BE49-F238E27FC236}">
                <a16:creationId xmlns:a16="http://schemas.microsoft.com/office/drawing/2014/main" id="{043E19B4-84A1-47DD-B01B-CCD8F85664F9}"/>
              </a:ext>
            </a:extLst>
          </p:cNvPr>
          <p:cNvSpPr>
            <a:spLocks noGrp="1"/>
          </p:cNvSpPr>
          <p:nvPr>
            <p:ph type="title" hasCustomPrompt="1"/>
          </p:nvPr>
        </p:nvSpPr>
        <p:spPr>
          <a:xfrm>
            <a:off x="603347" y="1517904"/>
            <a:ext cx="4067767" cy="868680"/>
          </a:xfrm>
        </p:spPr>
        <p:txBody>
          <a:bodyPr/>
          <a:lstStyle>
            <a:lvl1pPr>
              <a:defRPr/>
            </a:lvl1pPr>
          </a:lstStyle>
          <a:p>
            <a:r>
              <a:rPr lang="en-US" dirty="0"/>
              <a:t>Click to enter presentation title</a:t>
            </a:r>
          </a:p>
        </p:txBody>
      </p:sp>
      <p:sp>
        <p:nvSpPr>
          <p:cNvPr id="12" name="Text Placeholder 11">
            <a:extLst>
              <a:ext uri="{FF2B5EF4-FFF2-40B4-BE49-F238E27FC236}">
                <a16:creationId xmlns:a16="http://schemas.microsoft.com/office/drawing/2014/main" id="{88319E07-9352-4F02-AAEE-A1442A295E26}"/>
              </a:ext>
            </a:extLst>
          </p:cNvPr>
          <p:cNvSpPr>
            <a:spLocks noGrp="1"/>
          </p:cNvSpPr>
          <p:nvPr>
            <p:ph type="body" sz="quarter" idx="12" hasCustomPrompt="1"/>
          </p:nvPr>
        </p:nvSpPr>
        <p:spPr>
          <a:xfrm>
            <a:off x="603094" y="2894013"/>
            <a:ext cx="4067703" cy="989012"/>
          </a:xfrm>
        </p:spPr>
        <p:txBody>
          <a:bodyPr/>
          <a:lstStyle>
            <a:lvl1pPr marL="0" indent="0">
              <a:buNone/>
              <a:defRPr/>
            </a:lvl1pPr>
          </a:lstStyle>
          <a:p>
            <a:pPr lvl="0"/>
            <a:r>
              <a:rPr lang="en-US" dirty="0"/>
              <a:t>Click to enter presentation text</a:t>
            </a:r>
          </a:p>
        </p:txBody>
      </p:sp>
      <p:sp>
        <p:nvSpPr>
          <p:cNvPr id="14" name="Text Placeholder 13">
            <a:extLst>
              <a:ext uri="{FF2B5EF4-FFF2-40B4-BE49-F238E27FC236}">
                <a16:creationId xmlns:a16="http://schemas.microsoft.com/office/drawing/2014/main" id="{D21CB855-D148-4D9C-B2EB-999FD9DB8A65}"/>
              </a:ext>
            </a:extLst>
          </p:cNvPr>
          <p:cNvSpPr>
            <a:spLocks noGrp="1"/>
          </p:cNvSpPr>
          <p:nvPr>
            <p:ph type="body" sz="quarter" idx="13" hasCustomPrompt="1"/>
          </p:nvPr>
        </p:nvSpPr>
        <p:spPr>
          <a:xfrm>
            <a:off x="603347" y="5175504"/>
            <a:ext cx="2961884" cy="512064"/>
          </a:xfrm>
        </p:spPr>
        <p:txBody>
          <a:bodyPr/>
          <a:lstStyle>
            <a:lvl1pPr marL="0" indent="0">
              <a:lnSpc>
                <a:spcPct val="100000"/>
              </a:lnSpc>
              <a:spcBef>
                <a:spcPts val="0"/>
              </a:spcBef>
              <a:buNone/>
              <a:defRPr sz="1600"/>
            </a:lvl1pPr>
            <a:lvl2pPr>
              <a:defRPr sz="1600"/>
            </a:lvl2pPr>
            <a:lvl3pPr>
              <a:defRPr sz="1600"/>
            </a:lvl3pPr>
            <a:lvl4pPr>
              <a:defRPr sz="1600"/>
            </a:lvl4pPr>
            <a:lvl5pPr>
              <a:defRPr sz="1600"/>
            </a:lvl5pPr>
          </a:lstStyle>
          <a:p>
            <a:pPr lvl="0"/>
            <a:r>
              <a:rPr lang="en-US" dirty="0"/>
              <a:t>Presenter name or location</a:t>
            </a:r>
            <a:br>
              <a:rPr lang="en-US" dirty="0"/>
            </a:br>
            <a:r>
              <a:rPr lang="en-US" dirty="0"/>
              <a:t>Date</a:t>
            </a:r>
          </a:p>
        </p:txBody>
      </p:sp>
      <p:sp>
        <p:nvSpPr>
          <p:cNvPr id="8" name="TextBox 7">
            <a:hlinkClick r:id="" action="ppaction://noaction"/>
            <a:extLst>
              <a:ext uri="{FF2B5EF4-FFF2-40B4-BE49-F238E27FC236}">
                <a16:creationId xmlns:a16="http://schemas.microsoft.com/office/drawing/2014/main" id="{584F1B0C-DEB0-476A-96C8-9E9AABC64221}"/>
              </a:ext>
            </a:extLst>
          </p:cNvPr>
          <p:cNvSpPr txBox="1"/>
          <p:nvPr/>
        </p:nvSpPr>
        <p:spPr>
          <a:xfrm>
            <a:off x="5424027" y="1828800"/>
            <a:ext cx="6764798" cy="861518"/>
          </a:xfrm>
          <a:prstGeom prst="rect">
            <a:avLst/>
          </a:prstGeom>
        </p:spPr>
        <p:txBody>
          <a:bodyPr wrap="square" lIns="0" tIns="0" rIns="0" bIns="0" rtlCol="0">
            <a:spAutoFit/>
          </a:bodyPr>
          <a:lstStyle/>
          <a:p>
            <a:pPr algn="ctr" fontAlgn="base">
              <a:spcBef>
                <a:spcPct val="0"/>
              </a:spcBef>
              <a:spcAft>
                <a:spcPct val="0"/>
              </a:spcAft>
            </a:pPr>
            <a:r>
              <a:rPr lang="en-US" sz="2799" dirty="0">
                <a:solidFill>
                  <a:schemeClr val="accent6"/>
                </a:solidFill>
                <a:ea typeface="ＭＳ Ｐゴシック"/>
              </a:rPr>
              <a:t>IMAGE AREA</a:t>
            </a:r>
            <a:br>
              <a:rPr lang="en-US" sz="2799" dirty="0">
                <a:solidFill>
                  <a:schemeClr val="accent6"/>
                </a:solidFill>
                <a:ea typeface="ＭＳ Ｐゴシック"/>
              </a:rPr>
            </a:br>
            <a:r>
              <a:rPr lang="en-US" sz="2799" dirty="0">
                <a:solidFill>
                  <a:schemeClr val="accent6"/>
                </a:solidFill>
                <a:ea typeface="ＭＳ Ｐゴシック"/>
              </a:rPr>
              <a:t>7.5” h x 7.4”w</a:t>
            </a:r>
            <a:endParaRPr lang="en-US" sz="2799" dirty="0">
              <a:solidFill>
                <a:srgbClr val="FF0000"/>
              </a:solidFill>
              <a:ea typeface="ＭＳ Ｐゴシック"/>
            </a:endParaRPr>
          </a:p>
        </p:txBody>
      </p:sp>
      <p:pic>
        <p:nvPicPr>
          <p:cNvPr id="13" name="Picture 12">
            <a:extLst>
              <a:ext uri="{FF2B5EF4-FFF2-40B4-BE49-F238E27FC236}">
                <a16:creationId xmlns:a16="http://schemas.microsoft.com/office/drawing/2014/main" id="{A184811B-1EE5-4176-A599-720E3587332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442" y="562226"/>
            <a:ext cx="1603262" cy="517886"/>
          </a:xfrm>
          <a:prstGeom prst="rect">
            <a:avLst/>
          </a:prstGeom>
          <a:noFill/>
        </p:spPr>
      </p:pic>
      <p:sp>
        <p:nvSpPr>
          <p:cNvPr id="9" name="TextBox 8">
            <a:hlinkClick r:id="" action="ppaction://noaction"/>
            <a:extLst>
              <a:ext uri="{FF2B5EF4-FFF2-40B4-BE49-F238E27FC236}">
                <a16:creationId xmlns:a16="http://schemas.microsoft.com/office/drawing/2014/main" id="{022D3181-B0D7-4035-A277-2658C5CD9C80}"/>
              </a:ext>
            </a:extLst>
          </p:cNvPr>
          <p:cNvSpPr txBox="1"/>
          <p:nvPr userDrawn="1"/>
        </p:nvSpPr>
        <p:spPr>
          <a:xfrm>
            <a:off x="5835315" y="4527801"/>
            <a:ext cx="5883443" cy="830997"/>
          </a:xfrm>
          <a:prstGeom prst="rect">
            <a:avLst/>
          </a:prstGeom>
        </p:spPr>
        <p:txBody>
          <a:bodyPr wrap="square" lIns="0" tIns="0" rIns="0" bIns="0" rtlCol="0">
            <a:spAutoFit/>
          </a:bodyPr>
          <a:lstStyle/>
          <a:p>
            <a:pPr algn="l" fontAlgn="base">
              <a:spcBef>
                <a:spcPct val="0"/>
              </a:spcBef>
              <a:spcAft>
                <a:spcPct val="0"/>
              </a:spcAft>
            </a:pPr>
            <a:r>
              <a:rPr lang="en-US" sz="1800" dirty="0">
                <a:solidFill>
                  <a:srgbClr val="FF0000"/>
                </a:solidFill>
                <a:ea typeface="ＭＳ Ｐゴシック"/>
              </a:rPr>
              <a:t>OPTIONAL: apply Overlay 1 after adding image to place angle graphics over your image. Overlay image and instructions for use are at end of this deck</a:t>
            </a:r>
            <a:endParaRPr lang="en-US" sz="2000" dirty="0">
              <a:solidFill>
                <a:srgbClr val="FF0000"/>
              </a:solidFill>
              <a:ea typeface="ＭＳ Ｐゴシック"/>
            </a:endParaRPr>
          </a:p>
        </p:txBody>
      </p:sp>
    </p:spTree>
    <p:extLst>
      <p:ext uri="{BB962C8B-B14F-4D97-AF65-F5344CB8AC3E}">
        <p14:creationId xmlns:p14="http://schemas.microsoft.com/office/powerpoint/2010/main" val="26412437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2col-Black">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2C8C-BBC3-4CB4-A679-24462238F407}"/>
              </a:ext>
            </a:extLst>
          </p:cNvPr>
          <p:cNvSpPr>
            <a:spLocks noGrp="1"/>
          </p:cNvSpPr>
          <p:nvPr>
            <p:ph type="title" hasCustomPrompt="1"/>
          </p:nvPr>
        </p:nvSpPr>
        <p:spPr>
          <a:xfrm>
            <a:off x="457081" y="457200"/>
            <a:ext cx="11271616" cy="365760"/>
          </a:xfrm>
        </p:spPr>
        <p:txBody>
          <a:bodyPr/>
          <a:lstStyle>
            <a:lvl1pPr>
              <a:defRPr/>
            </a:lvl1pPr>
          </a:lstStyle>
          <a:p>
            <a:r>
              <a:rPr lang="en-US" dirty="0"/>
              <a:t>Click to enter headline</a:t>
            </a:r>
          </a:p>
        </p:txBody>
      </p:sp>
      <p:sp>
        <p:nvSpPr>
          <p:cNvPr id="4" name="Text Placeholder 3">
            <a:extLst>
              <a:ext uri="{FF2B5EF4-FFF2-40B4-BE49-F238E27FC236}">
                <a16:creationId xmlns:a16="http://schemas.microsoft.com/office/drawing/2014/main" id="{ED0EAC1D-C901-4858-A756-4CE03BC3568E}"/>
              </a:ext>
            </a:extLst>
          </p:cNvPr>
          <p:cNvSpPr>
            <a:spLocks noGrp="1"/>
          </p:cNvSpPr>
          <p:nvPr>
            <p:ph type="body" sz="quarter" idx="10" hasCustomPrompt="1"/>
          </p:nvPr>
        </p:nvSpPr>
        <p:spPr>
          <a:xfrm>
            <a:off x="457081" y="932688"/>
            <a:ext cx="11271616" cy="365760"/>
          </a:xfrm>
        </p:spPr>
        <p:txBody>
          <a:bodyPr/>
          <a:lstStyle>
            <a:lvl1pPr marL="0" indent="0">
              <a:buNone/>
              <a:defRPr sz="2399">
                <a:solidFill>
                  <a:schemeClr val="accent1"/>
                </a:solidFill>
              </a:defRPr>
            </a:lvl1pPr>
          </a:lstStyle>
          <a:p>
            <a:pPr lvl="0"/>
            <a:r>
              <a:rPr lang="en-US" dirty="0"/>
              <a:t>Click to enter subhead</a:t>
            </a:r>
          </a:p>
        </p:txBody>
      </p:sp>
      <p:sp>
        <p:nvSpPr>
          <p:cNvPr id="5" name="Text Placeholder 4">
            <a:extLst>
              <a:ext uri="{FF2B5EF4-FFF2-40B4-BE49-F238E27FC236}">
                <a16:creationId xmlns:a16="http://schemas.microsoft.com/office/drawing/2014/main" id="{14C3D063-A89E-4DB3-B89A-3D92F9D03E2A}"/>
              </a:ext>
            </a:extLst>
          </p:cNvPr>
          <p:cNvSpPr>
            <a:spLocks noGrp="1"/>
          </p:cNvSpPr>
          <p:nvPr>
            <p:ph type="body" sz="quarter" idx="13"/>
          </p:nvPr>
        </p:nvSpPr>
        <p:spPr>
          <a:xfrm>
            <a:off x="457200" y="1691640"/>
            <a:ext cx="5394960" cy="4572000"/>
          </a:xfrm>
        </p:spPr>
        <p:txBody>
          <a:bodyPr/>
          <a:lstStyle>
            <a:lvl1pPr>
              <a:buClr>
                <a:schemeClr val="accent1"/>
              </a:buClr>
              <a:defRPr/>
            </a:lvl1pPr>
          </a:lstStyle>
          <a:p>
            <a:pPr lvl="0"/>
            <a:r>
              <a:rPr lang="en-US" dirty="0"/>
              <a:t>Edit Master text styles</a:t>
            </a:r>
          </a:p>
          <a:p>
            <a:pPr lvl="1"/>
            <a:r>
              <a:rPr lang="en-US" dirty="0"/>
              <a:t>Second level</a:t>
            </a:r>
          </a:p>
          <a:p>
            <a:pPr lvl="2"/>
            <a:r>
              <a:rPr lang="en-US" dirty="0"/>
              <a:t>Third level</a:t>
            </a:r>
          </a:p>
        </p:txBody>
      </p:sp>
      <p:sp>
        <p:nvSpPr>
          <p:cNvPr id="11" name="Text Placeholder 4">
            <a:extLst>
              <a:ext uri="{FF2B5EF4-FFF2-40B4-BE49-F238E27FC236}">
                <a16:creationId xmlns:a16="http://schemas.microsoft.com/office/drawing/2014/main" id="{1F4A3A90-2A1F-4175-9803-9B943F7FD602}"/>
              </a:ext>
            </a:extLst>
          </p:cNvPr>
          <p:cNvSpPr>
            <a:spLocks noGrp="1"/>
          </p:cNvSpPr>
          <p:nvPr>
            <p:ph type="body" sz="quarter" idx="14"/>
          </p:nvPr>
        </p:nvSpPr>
        <p:spPr>
          <a:xfrm>
            <a:off x="6336666" y="1691640"/>
            <a:ext cx="5394960" cy="4572000"/>
          </a:xfrm>
        </p:spPr>
        <p:txBody>
          <a:bodyPr/>
          <a:lstStyle>
            <a:lvl1pPr>
              <a:buClr>
                <a:schemeClr val="accent1"/>
              </a:buClr>
              <a:defRPr/>
            </a:lvl1pPr>
          </a:lstStyle>
          <a:p>
            <a:pPr lvl="0"/>
            <a:r>
              <a:rPr lang="en-US" dirty="0"/>
              <a:t>Edit Master text styles</a:t>
            </a:r>
          </a:p>
          <a:p>
            <a:pPr lvl="1"/>
            <a:r>
              <a:rPr lang="en-US" dirty="0"/>
              <a:t>Second level</a:t>
            </a:r>
          </a:p>
          <a:p>
            <a:pPr lvl="2"/>
            <a:r>
              <a:rPr lang="en-US" dirty="0"/>
              <a:t>Third level</a:t>
            </a:r>
          </a:p>
        </p:txBody>
      </p:sp>
      <p:sp>
        <p:nvSpPr>
          <p:cNvPr id="7" name="Slide Number Placeholder 2">
            <a:extLst>
              <a:ext uri="{FF2B5EF4-FFF2-40B4-BE49-F238E27FC236}">
                <a16:creationId xmlns:a16="http://schemas.microsoft.com/office/drawing/2014/main" id="{B9DF7CAB-9F26-4B4D-A9F4-F420381E911B}"/>
              </a:ext>
            </a:extLst>
          </p:cNvPr>
          <p:cNvSpPr>
            <a:spLocks noGrp="1"/>
          </p:cNvSpPr>
          <p:nvPr>
            <p:ph type="sldNum" sz="quarter" idx="4"/>
          </p:nvPr>
        </p:nvSpPr>
        <p:spPr>
          <a:xfrm>
            <a:off x="11722928" y="6400799"/>
            <a:ext cx="457200" cy="457200"/>
          </a:xfrm>
          <a:prstGeom prst="rect">
            <a:avLst/>
          </a:prstGeom>
        </p:spPr>
        <p:txBody>
          <a:bodyPr vert="horz" lIns="0" tIns="0" rIns="182880" bIns="182880" rtlCol="0" anchor="b" anchorCtr="0"/>
          <a:lstStyle>
            <a:lvl1pPr algn="r">
              <a:defRPr sz="800">
                <a:solidFill>
                  <a:schemeClr val="tx1"/>
                </a:solidFill>
              </a:defRPr>
            </a:lvl1pPr>
          </a:lstStyle>
          <a:p>
            <a:fld id="{80A1596D-7D05-4A4B-8B50-2A32E81563C0}" type="slidenum">
              <a:rPr lang="en-US" smtClean="0"/>
              <a:pPr/>
              <a:t>‹#›</a:t>
            </a:fld>
            <a:endParaRPr lang="en-US" dirty="0"/>
          </a:p>
        </p:txBody>
      </p:sp>
      <p:sp>
        <p:nvSpPr>
          <p:cNvPr id="8" name="Date Placeholder 3">
            <a:extLst>
              <a:ext uri="{FF2B5EF4-FFF2-40B4-BE49-F238E27FC236}">
                <a16:creationId xmlns:a16="http://schemas.microsoft.com/office/drawing/2014/main" id="{AA02B699-9724-4E32-A33D-D1FD774C3738}"/>
              </a:ext>
            </a:extLst>
          </p:cNvPr>
          <p:cNvSpPr txBox="1">
            <a:spLocks/>
          </p:cNvSpPr>
          <p:nvPr userDrawn="1"/>
        </p:nvSpPr>
        <p:spPr>
          <a:xfrm>
            <a:off x="0" y="6401929"/>
            <a:ext cx="1580032" cy="457200"/>
          </a:xfrm>
          <a:prstGeom prst="rect">
            <a:avLst/>
          </a:prstGeom>
        </p:spPr>
        <p:txBody>
          <a:bodyPr lIns="182832" tIns="0" rIns="0" bIns="182832" anchor="b"/>
          <a:lstStyle>
            <a:defPPr>
              <a:defRPr lang="en-US"/>
            </a:defPPr>
            <a:lvl1pPr algn="l" rtl="0" fontAlgn="base">
              <a:spcBef>
                <a:spcPct val="0"/>
              </a:spcBef>
              <a:spcAft>
                <a:spcPct val="0"/>
              </a:spcAft>
              <a:defRPr sz="800"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accent5"/>
                </a:solidFill>
                <a:effectLst/>
                <a:uLnTx/>
                <a:uFillTx/>
                <a:latin typeface="Arial" pitchFamily="34" charset="0"/>
                <a:ea typeface="MS PGothic" pitchFamily="34" charset="-128"/>
                <a:cs typeface="+mn-cs"/>
              </a:rPr>
              <a:t>ZEBRA TECHNOLOGIES</a:t>
            </a:r>
          </a:p>
        </p:txBody>
      </p:sp>
      <p:pic>
        <p:nvPicPr>
          <p:cNvPr id="9" name="Picture 8" descr="A close up of a sign&#10;&#10;Description automatically generated">
            <a:extLst>
              <a:ext uri="{FF2B5EF4-FFF2-40B4-BE49-F238E27FC236}">
                <a16:creationId xmlns:a16="http://schemas.microsoft.com/office/drawing/2014/main" id="{36318345-D7F9-4047-B6C4-1ED4EDC26C1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59197" y="212171"/>
            <a:ext cx="447583" cy="696753"/>
          </a:xfrm>
          <a:prstGeom prst="rect">
            <a:avLst/>
          </a:prstGeom>
        </p:spPr>
      </p:pic>
    </p:spTree>
    <p:extLst>
      <p:ext uri="{BB962C8B-B14F-4D97-AF65-F5344CB8AC3E}">
        <p14:creationId xmlns:p14="http://schemas.microsoft.com/office/powerpoint/2010/main" val="3648931504"/>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2col-Whit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2C8C-BBC3-4CB4-A679-24462238F407}"/>
              </a:ext>
            </a:extLst>
          </p:cNvPr>
          <p:cNvSpPr>
            <a:spLocks noGrp="1"/>
          </p:cNvSpPr>
          <p:nvPr>
            <p:ph type="title" hasCustomPrompt="1"/>
          </p:nvPr>
        </p:nvSpPr>
        <p:spPr>
          <a:xfrm>
            <a:off x="457081" y="457200"/>
            <a:ext cx="11271616" cy="365760"/>
          </a:xfrm>
        </p:spPr>
        <p:txBody>
          <a:bodyPr/>
          <a:lstStyle>
            <a:lvl1pPr>
              <a:defRPr/>
            </a:lvl1pPr>
          </a:lstStyle>
          <a:p>
            <a:r>
              <a:rPr lang="en-US" dirty="0"/>
              <a:t>Click to enter headline</a:t>
            </a:r>
          </a:p>
        </p:txBody>
      </p:sp>
      <p:sp>
        <p:nvSpPr>
          <p:cNvPr id="4" name="Text Placeholder 3">
            <a:extLst>
              <a:ext uri="{FF2B5EF4-FFF2-40B4-BE49-F238E27FC236}">
                <a16:creationId xmlns:a16="http://schemas.microsoft.com/office/drawing/2014/main" id="{ED0EAC1D-C901-4858-A756-4CE03BC3568E}"/>
              </a:ext>
            </a:extLst>
          </p:cNvPr>
          <p:cNvSpPr>
            <a:spLocks noGrp="1"/>
          </p:cNvSpPr>
          <p:nvPr>
            <p:ph type="body" sz="quarter" idx="10" hasCustomPrompt="1"/>
          </p:nvPr>
        </p:nvSpPr>
        <p:spPr>
          <a:xfrm>
            <a:off x="457081" y="932688"/>
            <a:ext cx="11271616" cy="365760"/>
          </a:xfrm>
        </p:spPr>
        <p:txBody>
          <a:bodyPr/>
          <a:lstStyle>
            <a:lvl1pPr marL="0" indent="0">
              <a:buNone/>
              <a:defRPr sz="2399">
                <a:solidFill>
                  <a:schemeClr val="accent1"/>
                </a:solidFill>
              </a:defRPr>
            </a:lvl1pPr>
          </a:lstStyle>
          <a:p>
            <a:pPr lvl="0"/>
            <a:r>
              <a:rPr lang="en-US" dirty="0"/>
              <a:t>Click to enter subhead</a:t>
            </a:r>
          </a:p>
        </p:txBody>
      </p:sp>
      <p:sp>
        <p:nvSpPr>
          <p:cNvPr id="9" name="Date Placeholder 3">
            <a:extLst>
              <a:ext uri="{FF2B5EF4-FFF2-40B4-BE49-F238E27FC236}">
                <a16:creationId xmlns:a16="http://schemas.microsoft.com/office/drawing/2014/main" id="{36C0A249-756A-47ED-8637-1125701A113E}"/>
              </a:ext>
            </a:extLst>
          </p:cNvPr>
          <p:cNvSpPr txBox="1">
            <a:spLocks/>
          </p:cNvSpPr>
          <p:nvPr userDrawn="1"/>
        </p:nvSpPr>
        <p:spPr>
          <a:xfrm>
            <a:off x="0" y="6401929"/>
            <a:ext cx="1580032" cy="457200"/>
          </a:xfrm>
          <a:prstGeom prst="rect">
            <a:avLst/>
          </a:prstGeom>
        </p:spPr>
        <p:txBody>
          <a:bodyPr lIns="182832" tIns="0" rIns="0" bIns="182832" anchor="b"/>
          <a:lstStyle>
            <a:defPPr>
              <a:defRPr lang="en-US"/>
            </a:defPPr>
            <a:lvl1pPr algn="l" rtl="0" fontAlgn="base">
              <a:spcBef>
                <a:spcPct val="0"/>
              </a:spcBef>
              <a:spcAft>
                <a:spcPct val="0"/>
              </a:spcAft>
              <a:defRPr sz="800"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accent5"/>
                </a:solidFill>
                <a:effectLst/>
                <a:uLnTx/>
                <a:uFillTx/>
                <a:latin typeface="Arial" pitchFamily="34" charset="0"/>
                <a:ea typeface="MS PGothic" pitchFamily="34" charset="-128"/>
                <a:cs typeface="+mn-cs"/>
              </a:rPr>
              <a:t>ZEBRA TECHNOLOGIES</a:t>
            </a:r>
          </a:p>
        </p:txBody>
      </p:sp>
      <p:sp>
        <p:nvSpPr>
          <p:cNvPr id="8" name="Slide Number Placeholder 2">
            <a:extLst>
              <a:ext uri="{FF2B5EF4-FFF2-40B4-BE49-F238E27FC236}">
                <a16:creationId xmlns:a16="http://schemas.microsoft.com/office/drawing/2014/main" id="{99C08C2D-7CCE-4A11-B9EC-7E9749E86557}"/>
              </a:ext>
            </a:extLst>
          </p:cNvPr>
          <p:cNvSpPr>
            <a:spLocks noGrp="1"/>
          </p:cNvSpPr>
          <p:nvPr>
            <p:ph type="sldNum" sz="quarter" idx="4"/>
          </p:nvPr>
        </p:nvSpPr>
        <p:spPr>
          <a:xfrm>
            <a:off x="10924234" y="6401929"/>
            <a:ext cx="1264591" cy="457200"/>
          </a:xfrm>
          <a:prstGeom prst="rect">
            <a:avLst/>
          </a:prstGeom>
        </p:spPr>
        <p:txBody>
          <a:bodyPr vert="horz" lIns="0" tIns="0" rIns="182880" bIns="182880" rtlCol="0" anchor="b" anchorCtr="0"/>
          <a:lstStyle>
            <a:lvl1pPr algn="r">
              <a:defRPr sz="800">
                <a:solidFill>
                  <a:schemeClr val="tx1"/>
                </a:solidFill>
              </a:defRPr>
            </a:lvl1pPr>
          </a:lstStyle>
          <a:p>
            <a:pPr defTabSz="914126" fontAlgn="auto">
              <a:spcBef>
                <a:spcPts val="0"/>
              </a:spcBef>
              <a:spcAft>
                <a:spcPts val="0"/>
              </a:spcAft>
            </a:pPr>
            <a:fld id="{F19F85D4-6AC3-4CF9-A1A5-831DFC2C241F}" type="slidenum">
              <a:rPr lang="en-US" smtClean="0">
                <a:solidFill>
                  <a:srgbClr val="000000"/>
                </a:solidFill>
                <a:latin typeface="Arial" panose="020B0604020202020204"/>
                <a:ea typeface="+mn-ea"/>
              </a:rPr>
              <a:pPr defTabSz="914126" fontAlgn="auto">
                <a:spcBef>
                  <a:spcPts val="0"/>
                </a:spcBef>
                <a:spcAft>
                  <a:spcPts val="0"/>
                </a:spcAft>
              </a:pPr>
              <a:t>‹#›</a:t>
            </a:fld>
            <a:endParaRPr lang="en-US" dirty="0">
              <a:solidFill>
                <a:srgbClr val="000000"/>
              </a:solidFill>
              <a:latin typeface="Arial" panose="020B0604020202020204"/>
              <a:ea typeface="+mn-ea"/>
            </a:endParaRPr>
          </a:p>
        </p:txBody>
      </p:sp>
      <p:sp>
        <p:nvSpPr>
          <p:cNvPr id="11" name="Text Placeholder 4">
            <a:extLst>
              <a:ext uri="{FF2B5EF4-FFF2-40B4-BE49-F238E27FC236}">
                <a16:creationId xmlns:a16="http://schemas.microsoft.com/office/drawing/2014/main" id="{98C45568-D590-4C4D-9115-1208D35B8413}"/>
              </a:ext>
            </a:extLst>
          </p:cNvPr>
          <p:cNvSpPr>
            <a:spLocks noGrp="1"/>
          </p:cNvSpPr>
          <p:nvPr>
            <p:ph type="body" sz="quarter" idx="13"/>
          </p:nvPr>
        </p:nvSpPr>
        <p:spPr>
          <a:xfrm>
            <a:off x="457200" y="1691640"/>
            <a:ext cx="5394960" cy="4572000"/>
          </a:xfrm>
        </p:spPr>
        <p:txBody>
          <a:bodyPr/>
          <a:lstStyle>
            <a:lvl1pPr>
              <a:buClr>
                <a:schemeClr val="accent1"/>
              </a:buClr>
              <a:defRPr/>
            </a:lvl1pPr>
          </a:lstStyle>
          <a:p>
            <a:pPr lvl="0"/>
            <a:r>
              <a:rPr lang="en-US" dirty="0"/>
              <a:t>Edit Master text styles</a:t>
            </a:r>
          </a:p>
          <a:p>
            <a:pPr lvl="1"/>
            <a:r>
              <a:rPr lang="en-US" dirty="0"/>
              <a:t>Second level</a:t>
            </a:r>
          </a:p>
          <a:p>
            <a:pPr lvl="2"/>
            <a:r>
              <a:rPr lang="en-US" dirty="0"/>
              <a:t>Third level</a:t>
            </a:r>
          </a:p>
        </p:txBody>
      </p:sp>
      <p:sp>
        <p:nvSpPr>
          <p:cNvPr id="12" name="Text Placeholder 4">
            <a:extLst>
              <a:ext uri="{FF2B5EF4-FFF2-40B4-BE49-F238E27FC236}">
                <a16:creationId xmlns:a16="http://schemas.microsoft.com/office/drawing/2014/main" id="{725F491D-E2FE-45FB-9524-7A230AF5730D}"/>
              </a:ext>
            </a:extLst>
          </p:cNvPr>
          <p:cNvSpPr>
            <a:spLocks noGrp="1"/>
          </p:cNvSpPr>
          <p:nvPr>
            <p:ph type="body" sz="quarter" idx="14"/>
          </p:nvPr>
        </p:nvSpPr>
        <p:spPr>
          <a:xfrm>
            <a:off x="6336666" y="1691640"/>
            <a:ext cx="5394960" cy="4572000"/>
          </a:xfrm>
        </p:spPr>
        <p:txBody>
          <a:bodyPr/>
          <a:lstStyle>
            <a:lvl1pPr>
              <a:buClr>
                <a:schemeClr val="accent1"/>
              </a:buClr>
              <a:defRPr/>
            </a:lvl1pPr>
          </a:lstStyle>
          <a:p>
            <a:pPr lvl="0"/>
            <a:r>
              <a:rPr lang="en-US" dirty="0"/>
              <a:t>Edit Master text styles</a:t>
            </a:r>
          </a:p>
          <a:p>
            <a:pPr lvl="1"/>
            <a:r>
              <a:rPr lang="en-US" dirty="0"/>
              <a:t>Second level</a:t>
            </a:r>
          </a:p>
          <a:p>
            <a:pPr lvl="2"/>
            <a:r>
              <a:rPr lang="en-US" dirty="0"/>
              <a:t>Third level</a:t>
            </a:r>
          </a:p>
        </p:txBody>
      </p:sp>
      <p:pic>
        <p:nvPicPr>
          <p:cNvPr id="10" name="Picture 9" descr="A close up of a logo&#10;&#10;Description automatically generated">
            <a:extLst>
              <a:ext uri="{FF2B5EF4-FFF2-40B4-BE49-F238E27FC236}">
                <a16:creationId xmlns:a16="http://schemas.microsoft.com/office/drawing/2014/main" id="{ED9F3DA3-67ED-CC44-A8DF-EA9809F886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31753" y="212082"/>
            <a:ext cx="447621" cy="696812"/>
          </a:xfrm>
          <a:prstGeom prst="rect">
            <a:avLst/>
          </a:prstGeom>
        </p:spPr>
      </p:pic>
    </p:spTree>
    <p:extLst>
      <p:ext uri="{BB962C8B-B14F-4D97-AF65-F5344CB8AC3E}">
        <p14:creationId xmlns:p14="http://schemas.microsoft.com/office/powerpoint/2010/main" val="981923116"/>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Image Product-30D-Black">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59DAEB-3E61-4CA6-A59E-2A40A12449B6}"/>
              </a:ext>
            </a:extLst>
          </p:cNvPr>
          <p:cNvSpPr/>
          <p:nvPr userDrawn="1"/>
        </p:nvSpPr>
        <p:spPr>
          <a:xfrm>
            <a:off x="5422265" y="0"/>
            <a:ext cx="676656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icture Placeholder 14">
            <a:extLst>
              <a:ext uri="{FF2B5EF4-FFF2-40B4-BE49-F238E27FC236}">
                <a16:creationId xmlns:a16="http://schemas.microsoft.com/office/drawing/2014/main" id="{5C09FBE9-A303-4A97-A792-D6075DECCCE6}"/>
              </a:ext>
            </a:extLst>
          </p:cNvPr>
          <p:cNvSpPr>
            <a:spLocks noGrp="1"/>
          </p:cNvSpPr>
          <p:nvPr>
            <p:ph type="pic" sz="quarter" idx="12"/>
          </p:nvPr>
        </p:nvSpPr>
        <p:spPr>
          <a:xfrm>
            <a:off x="6549887" y="457200"/>
            <a:ext cx="4754356" cy="5944729"/>
          </a:xfrm>
        </p:spPr>
        <p:txBody>
          <a:bodyPr/>
          <a:lstStyle/>
          <a:p>
            <a:endParaRPr lang="en-US" dirty="0"/>
          </a:p>
        </p:txBody>
      </p:sp>
      <p:sp>
        <p:nvSpPr>
          <p:cNvPr id="2" name="Title 1">
            <a:extLst>
              <a:ext uri="{FF2B5EF4-FFF2-40B4-BE49-F238E27FC236}">
                <a16:creationId xmlns:a16="http://schemas.microsoft.com/office/drawing/2014/main" id="{A5CB2C8C-BBC3-4CB4-A679-24462238F407}"/>
              </a:ext>
            </a:extLst>
          </p:cNvPr>
          <p:cNvSpPr>
            <a:spLocks noGrp="1"/>
          </p:cNvSpPr>
          <p:nvPr>
            <p:ph type="title" hasCustomPrompt="1"/>
          </p:nvPr>
        </p:nvSpPr>
        <p:spPr/>
        <p:txBody>
          <a:bodyPr/>
          <a:lstStyle>
            <a:lvl1pPr>
              <a:defRPr/>
            </a:lvl1pPr>
          </a:lstStyle>
          <a:p>
            <a:r>
              <a:rPr lang="en-US" dirty="0"/>
              <a:t>Click to enter headline</a:t>
            </a:r>
          </a:p>
        </p:txBody>
      </p:sp>
      <p:sp>
        <p:nvSpPr>
          <p:cNvPr id="4" name="Text Placeholder 3">
            <a:extLst>
              <a:ext uri="{FF2B5EF4-FFF2-40B4-BE49-F238E27FC236}">
                <a16:creationId xmlns:a16="http://schemas.microsoft.com/office/drawing/2014/main" id="{ED0EAC1D-C901-4858-A756-4CE03BC3568E}"/>
              </a:ext>
            </a:extLst>
          </p:cNvPr>
          <p:cNvSpPr>
            <a:spLocks noGrp="1"/>
          </p:cNvSpPr>
          <p:nvPr>
            <p:ph type="body" sz="quarter" idx="10" hasCustomPrompt="1"/>
          </p:nvPr>
        </p:nvSpPr>
        <p:spPr>
          <a:xfrm>
            <a:off x="457081" y="1508760"/>
            <a:ext cx="4479393" cy="737729"/>
          </a:xfrm>
        </p:spPr>
        <p:txBody>
          <a:bodyPr/>
          <a:lstStyle>
            <a:lvl1pPr marL="0" indent="0">
              <a:buNone/>
              <a:defRPr sz="2399">
                <a:solidFill>
                  <a:schemeClr val="accent1"/>
                </a:solidFill>
              </a:defRPr>
            </a:lvl1pPr>
          </a:lstStyle>
          <a:p>
            <a:pPr lvl="0"/>
            <a:r>
              <a:rPr lang="en-US" dirty="0"/>
              <a:t>Click to enter subhead</a:t>
            </a:r>
          </a:p>
        </p:txBody>
      </p:sp>
      <p:sp>
        <p:nvSpPr>
          <p:cNvPr id="9" name="Date Placeholder 3">
            <a:extLst>
              <a:ext uri="{FF2B5EF4-FFF2-40B4-BE49-F238E27FC236}">
                <a16:creationId xmlns:a16="http://schemas.microsoft.com/office/drawing/2014/main" id="{36C0A249-756A-47ED-8637-1125701A113E}"/>
              </a:ext>
            </a:extLst>
          </p:cNvPr>
          <p:cNvSpPr txBox="1">
            <a:spLocks/>
          </p:cNvSpPr>
          <p:nvPr userDrawn="1"/>
        </p:nvSpPr>
        <p:spPr>
          <a:xfrm>
            <a:off x="0" y="6401929"/>
            <a:ext cx="1580032" cy="457200"/>
          </a:xfrm>
          <a:prstGeom prst="rect">
            <a:avLst/>
          </a:prstGeom>
        </p:spPr>
        <p:txBody>
          <a:bodyPr lIns="182832" tIns="0" rIns="0" bIns="182832" anchor="b"/>
          <a:lstStyle>
            <a:defPPr>
              <a:defRPr lang="en-US"/>
            </a:defPPr>
            <a:lvl1pPr algn="l" rtl="0" fontAlgn="base">
              <a:spcBef>
                <a:spcPct val="0"/>
              </a:spcBef>
              <a:spcAft>
                <a:spcPct val="0"/>
              </a:spcAft>
              <a:defRPr sz="800"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accent5"/>
                </a:solidFill>
                <a:effectLst/>
                <a:uLnTx/>
                <a:uFillTx/>
                <a:latin typeface="Arial" pitchFamily="34" charset="0"/>
                <a:ea typeface="MS PGothic" pitchFamily="34" charset="-128"/>
                <a:cs typeface="+mn-cs"/>
              </a:rPr>
              <a:t>ZEBRA TECHNOLOGIES</a:t>
            </a:r>
          </a:p>
        </p:txBody>
      </p:sp>
      <p:sp>
        <p:nvSpPr>
          <p:cNvPr id="8" name="Text Placeholder 7">
            <a:extLst>
              <a:ext uri="{FF2B5EF4-FFF2-40B4-BE49-F238E27FC236}">
                <a16:creationId xmlns:a16="http://schemas.microsoft.com/office/drawing/2014/main" id="{956EBFC5-062A-47A1-98D2-2F030F007AF6}"/>
              </a:ext>
            </a:extLst>
          </p:cNvPr>
          <p:cNvSpPr>
            <a:spLocks noGrp="1"/>
          </p:cNvSpPr>
          <p:nvPr>
            <p:ph type="body" sz="quarter" idx="13"/>
          </p:nvPr>
        </p:nvSpPr>
        <p:spPr>
          <a:xfrm>
            <a:off x="457200" y="2606040"/>
            <a:ext cx="4479925" cy="2871216"/>
          </a:xfrm>
        </p:spPr>
        <p:txBody>
          <a:bodyPr/>
          <a:lstStyle>
            <a:lvl1pPr>
              <a:buClr>
                <a:schemeClr val="accent1"/>
              </a:buClr>
              <a:defRPr/>
            </a:lvl1pPr>
          </a:lstStyle>
          <a:p>
            <a:pPr lvl="0"/>
            <a:r>
              <a:rPr lang="en-US" dirty="0"/>
              <a:t>Edit Master text styles</a:t>
            </a:r>
          </a:p>
          <a:p>
            <a:pPr lvl="1"/>
            <a:r>
              <a:rPr lang="en-US" dirty="0"/>
              <a:t>Second level</a:t>
            </a:r>
          </a:p>
          <a:p>
            <a:pPr lvl="2"/>
            <a:r>
              <a:rPr lang="en-US" dirty="0"/>
              <a:t>Third level</a:t>
            </a:r>
          </a:p>
        </p:txBody>
      </p:sp>
      <p:sp>
        <p:nvSpPr>
          <p:cNvPr id="10" name="AutoShape 4">
            <a:extLst>
              <a:ext uri="{FF2B5EF4-FFF2-40B4-BE49-F238E27FC236}">
                <a16:creationId xmlns:a16="http://schemas.microsoft.com/office/drawing/2014/main" id="{E573E925-FF75-41DF-9245-FA4B62050CBD}"/>
              </a:ext>
            </a:extLst>
          </p:cNvPr>
          <p:cNvSpPr>
            <a:spLocks noChangeAspect="1" noChangeArrowheads="1"/>
          </p:cNvSpPr>
          <p:nvPr userDrawn="1"/>
        </p:nvSpPr>
        <p:spPr bwMode="auto">
          <a:xfrm flipH="1">
            <a:off x="3059579" y="5486400"/>
            <a:ext cx="2367971" cy="1371600"/>
          </a:xfrm>
          <a:prstGeom prst="rtTriangle">
            <a:avLst/>
          </a:prstGeom>
          <a:gradFill>
            <a:gsLst>
              <a:gs pos="0">
                <a:srgbClr val="00FFFF"/>
              </a:gs>
              <a:gs pos="50000">
                <a:srgbClr val="00C9FF"/>
              </a:gs>
              <a:gs pos="98246">
                <a:srgbClr val="0099FF"/>
              </a:gs>
              <a:gs pos="0">
                <a:srgbClr val="00FFFF"/>
              </a:gs>
            </a:gsLst>
            <a:lin ang="0" scaled="1"/>
          </a:gradFill>
          <a:ln>
            <a:noFill/>
          </a:ln>
          <a:effectLst/>
        </p:spPr>
        <p:txBody>
          <a:bodyPr vert="horz" wrap="square" lIns="36556" tIns="36556" rIns="36556" bIns="36556" numCol="1" anchor="t" anchorCtr="0" compatLnSpc="1">
            <a:prstTxWarp prst="textNoShape">
              <a:avLst/>
            </a:prstTxWarp>
          </a:bodyPr>
          <a:lstStyle/>
          <a:p>
            <a:pPr marL="0" marR="0" lvl="0" indent="0" algn="l" defTabSz="914126" rtl="0" eaLnBrk="1" fontAlgn="base" latinLnBrk="0" hangingPunct="1">
              <a:lnSpc>
                <a:spcPct val="100000"/>
              </a:lnSpc>
              <a:spcBef>
                <a:spcPct val="0"/>
              </a:spcBef>
              <a:spcAft>
                <a:spcPct val="0"/>
              </a:spcAft>
              <a:buClrTx/>
              <a:buSzTx/>
              <a:buFontTx/>
              <a:buNone/>
              <a:tabLst/>
              <a:defRPr/>
            </a:pPr>
            <a:endParaRPr kumimoji="0" lang="en-US" sz="1799" b="0" i="0" u="none" strike="noStrike" kern="0" cap="none" spc="0" normalizeH="0" baseline="0" noProof="0" dirty="0">
              <a:ln>
                <a:noFill/>
              </a:ln>
              <a:solidFill>
                <a:srgbClr val="000000"/>
              </a:solidFill>
              <a:effectLst/>
              <a:uLnTx/>
              <a:uFillTx/>
              <a:latin typeface="Arial" panose="020B0604020202020204"/>
              <a:ea typeface="MS PGothic" pitchFamily="34" charset="-128"/>
              <a:cs typeface="+mn-cs"/>
            </a:endParaRPr>
          </a:p>
        </p:txBody>
      </p:sp>
    </p:spTree>
    <p:extLst>
      <p:ext uri="{BB962C8B-B14F-4D97-AF65-F5344CB8AC3E}">
        <p14:creationId xmlns:p14="http://schemas.microsoft.com/office/powerpoint/2010/main" val="4266309531"/>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ntent-Image Product-30D-White">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59DAEB-3E61-4CA6-A59E-2A40A12449B6}"/>
              </a:ext>
            </a:extLst>
          </p:cNvPr>
          <p:cNvSpPr/>
          <p:nvPr userDrawn="1"/>
        </p:nvSpPr>
        <p:spPr>
          <a:xfrm>
            <a:off x="5422265" y="0"/>
            <a:ext cx="676656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icture Placeholder 14">
            <a:extLst>
              <a:ext uri="{FF2B5EF4-FFF2-40B4-BE49-F238E27FC236}">
                <a16:creationId xmlns:a16="http://schemas.microsoft.com/office/drawing/2014/main" id="{5C09FBE9-A303-4A97-A792-D6075DECCCE6}"/>
              </a:ext>
            </a:extLst>
          </p:cNvPr>
          <p:cNvSpPr>
            <a:spLocks noGrp="1"/>
          </p:cNvSpPr>
          <p:nvPr>
            <p:ph type="pic" sz="quarter" idx="12"/>
          </p:nvPr>
        </p:nvSpPr>
        <p:spPr>
          <a:xfrm>
            <a:off x="6549887" y="457200"/>
            <a:ext cx="4754356" cy="5944729"/>
          </a:xfrm>
        </p:spPr>
        <p:txBody>
          <a:bodyPr/>
          <a:lstStyle/>
          <a:p>
            <a:endParaRPr lang="en-US" dirty="0"/>
          </a:p>
        </p:txBody>
      </p:sp>
      <p:sp>
        <p:nvSpPr>
          <p:cNvPr id="2" name="Title 1">
            <a:extLst>
              <a:ext uri="{FF2B5EF4-FFF2-40B4-BE49-F238E27FC236}">
                <a16:creationId xmlns:a16="http://schemas.microsoft.com/office/drawing/2014/main" id="{A5CB2C8C-BBC3-4CB4-A679-24462238F407}"/>
              </a:ext>
            </a:extLst>
          </p:cNvPr>
          <p:cNvSpPr>
            <a:spLocks noGrp="1"/>
          </p:cNvSpPr>
          <p:nvPr>
            <p:ph type="title" hasCustomPrompt="1"/>
          </p:nvPr>
        </p:nvSpPr>
        <p:spPr/>
        <p:txBody>
          <a:bodyPr/>
          <a:lstStyle>
            <a:lvl1pPr>
              <a:defRPr/>
            </a:lvl1pPr>
          </a:lstStyle>
          <a:p>
            <a:r>
              <a:rPr lang="en-US" dirty="0"/>
              <a:t>Click to enter headline</a:t>
            </a:r>
          </a:p>
        </p:txBody>
      </p:sp>
      <p:sp>
        <p:nvSpPr>
          <p:cNvPr id="4" name="Text Placeholder 3">
            <a:extLst>
              <a:ext uri="{FF2B5EF4-FFF2-40B4-BE49-F238E27FC236}">
                <a16:creationId xmlns:a16="http://schemas.microsoft.com/office/drawing/2014/main" id="{ED0EAC1D-C901-4858-A756-4CE03BC3568E}"/>
              </a:ext>
            </a:extLst>
          </p:cNvPr>
          <p:cNvSpPr>
            <a:spLocks noGrp="1"/>
          </p:cNvSpPr>
          <p:nvPr>
            <p:ph type="body" sz="quarter" idx="10" hasCustomPrompt="1"/>
          </p:nvPr>
        </p:nvSpPr>
        <p:spPr>
          <a:xfrm>
            <a:off x="457081" y="1508760"/>
            <a:ext cx="4479393" cy="737729"/>
          </a:xfrm>
        </p:spPr>
        <p:txBody>
          <a:bodyPr/>
          <a:lstStyle>
            <a:lvl1pPr marL="0" indent="0">
              <a:buNone/>
              <a:defRPr sz="2399">
                <a:solidFill>
                  <a:schemeClr val="accent1"/>
                </a:solidFill>
              </a:defRPr>
            </a:lvl1pPr>
          </a:lstStyle>
          <a:p>
            <a:pPr lvl="0"/>
            <a:r>
              <a:rPr lang="en-US" dirty="0"/>
              <a:t>Click to enter subhead</a:t>
            </a:r>
          </a:p>
        </p:txBody>
      </p:sp>
      <p:sp>
        <p:nvSpPr>
          <p:cNvPr id="9" name="Date Placeholder 3">
            <a:extLst>
              <a:ext uri="{FF2B5EF4-FFF2-40B4-BE49-F238E27FC236}">
                <a16:creationId xmlns:a16="http://schemas.microsoft.com/office/drawing/2014/main" id="{36C0A249-756A-47ED-8637-1125701A113E}"/>
              </a:ext>
            </a:extLst>
          </p:cNvPr>
          <p:cNvSpPr txBox="1">
            <a:spLocks/>
          </p:cNvSpPr>
          <p:nvPr userDrawn="1"/>
        </p:nvSpPr>
        <p:spPr>
          <a:xfrm>
            <a:off x="0" y="6401929"/>
            <a:ext cx="1580032" cy="457200"/>
          </a:xfrm>
          <a:prstGeom prst="rect">
            <a:avLst/>
          </a:prstGeom>
        </p:spPr>
        <p:txBody>
          <a:bodyPr lIns="182832" tIns="0" rIns="0" bIns="182832" anchor="b"/>
          <a:lstStyle>
            <a:defPPr>
              <a:defRPr lang="en-US"/>
            </a:defPPr>
            <a:lvl1pPr algn="l" rtl="0" fontAlgn="base">
              <a:spcBef>
                <a:spcPct val="0"/>
              </a:spcBef>
              <a:spcAft>
                <a:spcPct val="0"/>
              </a:spcAft>
              <a:defRPr sz="800"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accent5"/>
                </a:solidFill>
                <a:effectLst/>
                <a:uLnTx/>
                <a:uFillTx/>
                <a:latin typeface="Arial" pitchFamily="34" charset="0"/>
                <a:ea typeface="MS PGothic" pitchFamily="34" charset="-128"/>
                <a:cs typeface="+mn-cs"/>
              </a:rPr>
              <a:t>ZEBRA TECHNOLOGIES</a:t>
            </a:r>
          </a:p>
        </p:txBody>
      </p:sp>
      <p:sp>
        <p:nvSpPr>
          <p:cNvPr id="8" name="Text Placeholder 7">
            <a:extLst>
              <a:ext uri="{FF2B5EF4-FFF2-40B4-BE49-F238E27FC236}">
                <a16:creationId xmlns:a16="http://schemas.microsoft.com/office/drawing/2014/main" id="{956EBFC5-062A-47A1-98D2-2F030F007AF6}"/>
              </a:ext>
            </a:extLst>
          </p:cNvPr>
          <p:cNvSpPr>
            <a:spLocks noGrp="1"/>
          </p:cNvSpPr>
          <p:nvPr>
            <p:ph type="body" sz="quarter" idx="13"/>
          </p:nvPr>
        </p:nvSpPr>
        <p:spPr>
          <a:xfrm>
            <a:off x="457200" y="2606040"/>
            <a:ext cx="4479925" cy="2871216"/>
          </a:xfrm>
        </p:spPr>
        <p:txBody>
          <a:bodyPr/>
          <a:lstStyle>
            <a:lvl1pPr>
              <a:buClr>
                <a:schemeClr val="accent1"/>
              </a:buClr>
              <a:defRPr/>
            </a:lvl1pPr>
          </a:lstStyle>
          <a:p>
            <a:pPr lvl="0"/>
            <a:r>
              <a:rPr lang="en-US" dirty="0"/>
              <a:t>Edit Master text styles</a:t>
            </a:r>
          </a:p>
          <a:p>
            <a:pPr lvl="1"/>
            <a:r>
              <a:rPr lang="en-US" dirty="0"/>
              <a:t>Second level</a:t>
            </a:r>
          </a:p>
          <a:p>
            <a:pPr lvl="2"/>
            <a:r>
              <a:rPr lang="en-US" dirty="0"/>
              <a:t>Third level</a:t>
            </a:r>
          </a:p>
        </p:txBody>
      </p:sp>
      <p:sp>
        <p:nvSpPr>
          <p:cNvPr id="10" name="AutoShape 4">
            <a:extLst>
              <a:ext uri="{FF2B5EF4-FFF2-40B4-BE49-F238E27FC236}">
                <a16:creationId xmlns:a16="http://schemas.microsoft.com/office/drawing/2014/main" id="{C54047C3-81E3-432F-8277-42D9E56D00E8}"/>
              </a:ext>
            </a:extLst>
          </p:cNvPr>
          <p:cNvSpPr>
            <a:spLocks noChangeAspect="1" noChangeArrowheads="1"/>
          </p:cNvSpPr>
          <p:nvPr userDrawn="1"/>
        </p:nvSpPr>
        <p:spPr bwMode="auto">
          <a:xfrm flipH="1">
            <a:off x="3059579" y="5486400"/>
            <a:ext cx="2367971" cy="1371600"/>
          </a:xfrm>
          <a:prstGeom prst="rtTriangle">
            <a:avLst/>
          </a:prstGeom>
          <a:gradFill>
            <a:gsLst>
              <a:gs pos="0">
                <a:srgbClr val="00FFFF"/>
              </a:gs>
              <a:gs pos="50000">
                <a:srgbClr val="00C9FF"/>
              </a:gs>
              <a:gs pos="98246">
                <a:srgbClr val="0099FF"/>
              </a:gs>
              <a:gs pos="0">
                <a:srgbClr val="00FFFF"/>
              </a:gs>
            </a:gsLst>
            <a:lin ang="0" scaled="1"/>
          </a:gradFill>
          <a:ln>
            <a:noFill/>
          </a:ln>
          <a:effectLst/>
        </p:spPr>
        <p:txBody>
          <a:bodyPr vert="horz" wrap="square" lIns="36556" tIns="36556" rIns="36556" bIns="36556" numCol="1" anchor="t" anchorCtr="0" compatLnSpc="1">
            <a:prstTxWarp prst="textNoShape">
              <a:avLst/>
            </a:prstTxWarp>
          </a:bodyPr>
          <a:lstStyle/>
          <a:p>
            <a:pPr marL="0" marR="0" lvl="0" indent="0" algn="l" defTabSz="914126" rtl="0" eaLnBrk="1" fontAlgn="base" latinLnBrk="0" hangingPunct="1">
              <a:lnSpc>
                <a:spcPct val="100000"/>
              </a:lnSpc>
              <a:spcBef>
                <a:spcPct val="0"/>
              </a:spcBef>
              <a:spcAft>
                <a:spcPct val="0"/>
              </a:spcAft>
              <a:buClrTx/>
              <a:buSzTx/>
              <a:buFontTx/>
              <a:buNone/>
              <a:tabLst/>
              <a:defRPr/>
            </a:pPr>
            <a:endParaRPr kumimoji="0" lang="en-US" sz="1799" b="0" i="0" u="none" strike="noStrike" kern="0" cap="none" spc="0" normalizeH="0" baseline="0" noProof="0" dirty="0">
              <a:ln>
                <a:noFill/>
              </a:ln>
              <a:solidFill>
                <a:srgbClr val="000000"/>
              </a:solidFill>
              <a:effectLst/>
              <a:uLnTx/>
              <a:uFillTx/>
              <a:latin typeface="Arial" panose="020B0604020202020204"/>
              <a:ea typeface="MS PGothic" pitchFamily="34" charset="-128"/>
              <a:cs typeface="+mn-cs"/>
            </a:endParaRPr>
          </a:p>
        </p:txBody>
      </p:sp>
    </p:spTree>
    <p:extLst>
      <p:ext uri="{BB962C8B-B14F-4D97-AF65-F5344CB8AC3E}">
        <p14:creationId xmlns:p14="http://schemas.microsoft.com/office/powerpoint/2010/main" val="4267340429"/>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Image 7.4-30D-Black">
    <p:bg>
      <p:bgRef idx="1001">
        <a:schemeClr val="bg1"/>
      </p:bgRef>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5C09FBE9-A303-4A97-A792-D6075DECCCE6}"/>
              </a:ext>
            </a:extLst>
          </p:cNvPr>
          <p:cNvSpPr>
            <a:spLocks noGrp="1"/>
          </p:cNvSpPr>
          <p:nvPr>
            <p:ph type="pic" sz="quarter" idx="12"/>
          </p:nvPr>
        </p:nvSpPr>
        <p:spPr>
          <a:xfrm>
            <a:off x="5417611" y="0"/>
            <a:ext cx="6771214" cy="6858000"/>
          </a:xfrm>
        </p:spPr>
        <p:txBody>
          <a:bodyPr/>
          <a:lstStyle>
            <a:lvl1pPr marL="0" marR="0" indent="0" algn="l" defTabSz="914126"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lvl1pPr>
          </a:lstStyle>
          <a:p>
            <a:pPr marL="228531" marR="0" lvl="0" indent="-228531" algn="l" defTabSz="914126" rtl="0" eaLnBrk="1" fontAlgn="auto" latinLnBrk="0" hangingPunct="1">
              <a:lnSpc>
                <a:spcPct val="100000"/>
              </a:lnSpc>
              <a:spcBef>
                <a:spcPts val="1000"/>
              </a:spcBef>
              <a:spcAft>
                <a:spcPts val="0"/>
              </a:spcAft>
              <a:buClr>
                <a:schemeClr val="accent1"/>
              </a:buClr>
              <a:buSzTx/>
              <a:buFont typeface="Arial" panose="020B0604020202020204" pitchFamily="34" charset="0"/>
              <a:buChar char="•"/>
              <a:tabLst/>
              <a:defRPr/>
            </a:pPr>
            <a:r>
              <a:rPr lang="en-US" dirty="0"/>
              <a:t>Click icon to add picture</a:t>
            </a:r>
          </a:p>
        </p:txBody>
      </p:sp>
      <p:sp>
        <p:nvSpPr>
          <p:cNvPr id="2" name="Title 1">
            <a:extLst>
              <a:ext uri="{FF2B5EF4-FFF2-40B4-BE49-F238E27FC236}">
                <a16:creationId xmlns:a16="http://schemas.microsoft.com/office/drawing/2014/main" id="{A5CB2C8C-BBC3-4CB4-A679-24462238F407}"/>
              </a:ext>
            </a:extLst>
          </p:cNvPr>
          <p:cNvSpPr>
            <a:spLocks noGrp="1"/>
          </p:cNvSpPr>
          <p:nvPr>
            <p:ph type="title" hasCustomPrompt="1"/>
          </p:nvPr>
        </p:nvSpPr>
        <p:spPr/>
        <p:txBody>
          <a:bodyPr/>
          <a:lstStyle>
            <a:lvl1pPr>
              <a:defRPr/>
            </a:lvl1pPr>
          </a:lstStyle>
          <a:p>
            <a:r>
              <a:rPr lang="en-US" dirty="0"/>
              <a:t>Click to enter headline</a:t>
            </a:r>
          </a:p>
        </p:txBody>
      </p:sp>
      <p:sp>
        <p:nvSpPr>
          <p:cNvPr id="4" name="Text Placeholder 3">
            <a:extLst>
              <a:ext uri="{FF2B5EF4-FFF2-40B4-BE49-F238E27FC236}">
                <a16:creationId xmlns:a16="http://schemas.microsoft.com/office/drawing/2014/main" id="{ED0EAC1D-C901-4858-A756-4CE03BC3568E}"/>
              </a:ext>
            </a:extLst>
          </p:cNvPr>
          <p:cNvSpPr>
            <a:spLocks noGrp="1"/>
          </p:cNvSpPr>
          <p:nvPr>
            <p:ph type="body" sz="quarter" idx="10" hasCustomPrompt="1"/>
          </p:nvPr>
        </p:nvSpPr>
        <p:spPr>
          <a:xfrm>
            <a:off x="457081" y="1508760"/>
            <a:ext cx="4479393" cy="737729"/>
          </a:xfrm>
        </p:spPr>
        <p:txBody>
          <a:bodyPr/>
          <a:lstStyle>
            <a:lvl1pPr marL="0" indent="0">
              <a:buNone/>
              <a:defRPr sz="2399">
                <a:solidFill>
                  <a:schemeClr val="accent1"/>
                </a:solidFill>
              </a:defRPr>
            </a:lvl1pPr>
          </a:lstStyle>
          <a:p>
            <a:pPr lvl="0"/>
            <a:r>
              <a:rPr lang="en-US" dirty="0"/>
              <a:t>Click to enter subhead</a:t>
            </a:r>
          </a:p>
        </p:txBody>
      </p:sp>
      <p:sp>
        <p:nvSpPr>
          <p:cNvPr id="12" name="TextBox 11">
            <a:extLst>
              <a:ext uri="{FF2B5EF4-FFF2-40B4-BE49-F238E27FC236}">
                <a16:creationId xmlns:a16="http://schemas.microsoft.com/office/drawing/2014/main" id="{C029F865-C323-4E1F-9E89-FB35E5524111}"/>
              </a:ext>
            </a:extLst>
          </p:cNvPr>
          <p:cNvSpPr txBox="1"/>
          <p:nvPr userDrawn="1"/>
        </p:nvSpPr>
        <p:spPr>
          <a:xfrm>
            <a:off x="5417611" y="2113479"/>
            <a:ext cx="6764798" cy="861774"/>
          </a:xfrm>
          <a:prstGeom prst="rect">
            <a:avLst/>
          </a:prstGeom>
        </p:spPr>
        <p:txBody>
          <a:bodyPr wrap="square" lIns="0" tIns="0" rIns="0" bIns="0" rtlCol="0">
            <a:spAutoFit/>
          </a:bodyPr>
          <a:lstStyle/>
          <a:p>
            <a:pPr marL="0" marR="0" lvl="0" indent="0" algn="ctr" defTabSz="914126" rtl="0" eaLnBrk="1" fontAlgn="base" latinLnBrk="0" hangingPunct="1">
              <a:lnSpc>
                <a:spcPct val="100000"/>
              </a:lnSpc>
              <a:spcBef>
                <a:spcPct val="0"/>
              </a:spcBef>
              <a:spcAft>
                <a:spcPct val="0"/>
              </a:spcAft>
              <a:buClrTx/>
              <a:buSzTx/>
              <a:buFontTx/>
              <a:buNone/>
              <a:tabLst/>
              <a:defRPr/>
            </a:pPr>
            <a:r>
              <a:rPr kumimoji="0" lang="en-US" sz="2799" b="0" i="0" u="none" strike="noStrike" kern="1200" cap="none" spc="0" normalizeH="0" baseline="0" noProof="0" dirty="0">
                <a:ln>
                  <a:noFill/>
                </a:ln>
                <a:solidFill>
                  <a:srgbClr val="CCCCCC"/>
                </a:solidFill>
                <a:effectLst/>
                <a:uLnTx/>
                <a:uFillTx/>
                <a:latin typeface="Arial" panose="020B0604020202020204"/>
                <a:ea typeface="ＭＳ Ｐゴシック"/>
                <a:cs typeface="+mn-cs"/>
              </a:rPr>
              <a:t>IMAGE AREA</a:t>
            </a:r>
            <a:br>
              <a:rPr kumimoji="0" lang="en-US" sz="2799" b="0" i="0" u="none" strike="noStrike" kern="1200" cap="none" spc="0" normalizeH="0" baseline="0" noProof="0" dirty="0">
                <a:ln>
                  <a:noFill/>
                </a:ln>
                <a:solidFill>
                  <a:srgbClr val="CCCCCC"/>
                </a:solidFill>
                <a:effectLst/>
                <a:uLnTx/>
                <a:uFillTx/>
                <a:latin typeface="Arial" panose="020B0604020202020204"/>
                <a:ea typeface="ＭＳ Ｐゴシック"/>
                <a:cs typeface="+mn-cs"/>
              </a:rPr>
            </a:br>
            <a:r>
              <a:rPr kumimoji="0" lang="en-US" sz="2799" b="0" i="0" u="none" strike="noStrike" kern="1200" cap="none" spc="0" normalizeH="0" baseline="0" noProof="0" dirty="0">
                <a:ln>
                  <a:noFill/>
                </a:ln>
                <a:solidFill>
                  <a:srgbClr val="CCCCCC"/>
                </a:solidFill>
                <a:effectLst/>
                <a:uLnTx/>
                <a:uFillTx/>
                <a:latin typeface="Arial" panose="020B0604020202020204"/>
                <a:ea typeface="ＭＳ Ｐゴシック"/>
                <a:cs typeface="+mn-cs"/>
              </a:rPr>
              <a:t>7.5” h x 7.4”w</a:t>
            </a:r>
          </a:p>
        </p:txBody>
      </p:sp>
      <p:sp>
        <p:nvSpPr>
          <p:cNvPr id="13" name="AutoShape 4">
            <a:extLst>
              <a:ext uri="{FF2B5EF4-FFF2-40B4-BE49-F238E27FC236}">
                <a16:creationId xmlns:a16="http://schemas.microsoft.com/office/drawing/2014/main" id="{3A3AD4D7-FC6D-4D62-8B0A-987E74EA3CA3}"/>
              </a:ext>
            </a:extLst>
          </p:cNvPr>
          <p:cNvSpPr>
            <a:spLocks noChangeAspect="1" noChangeArrowheads="1"/>
          </p:cNvSpPr>
          <p:nvPr userDrawn="1"/>
        </p:nvSpPr>
        <p:spPr bwMode="auto">
          <a:xfrm flipH="1">
            <a:off x="3049640" y="5486400"/>
            <a:ext cx="2367971" cy="1371600"/>
          </a:xfrm>
          <a:prstGeom prst="rtTriangle">
            <a:avLst/>
          </a:prstGeom>
          <a:gradFill>
            <a:gsLst>
              <a:gs pos="0">
                <a:srgbClr val="00FFFF"/>
              </a:gs>
              <a:gs pos="50000">
                <a:srgbClr val="00C9FF"/>
              </a:gs>
              <a:gs pos="98246">
                <a:srgbClr val="0099FF"/>
              </a:gs>
              <a:gs pos="0">
                <a:srgbClr val="00FFFF"/>
              </a:gs>
            </a:gsLst>
            <a:lin ang="0" scaled="1"/>
          </a:gradFill>
          <a:ln>
            <a:noFill/>
          </a:ln>
          <a:effectLst/>
        </p:spPr>
        <p:txBody>
          <a:bodyPr vert="horz" wrap="square" lIns="36556" tIns="36556" rIns="36556" bIns="36556" numCol="1" anchor="t" anchorCtr="0" compatLnSpc="1">
            <a:prstTxWarp prst="textNoShape">
              <a:avLst/>
            </a:prstTxWarp>
          </a:bodyPr>
          <a:lstStyle/>
          <a:p>
            <a:pPr marL="0" marR="0" lvl="0" indent="0" algn="l" defTabSz="914126" rtl="0" eaLnBrk="1" fontAlgn="base" latinLnBrk="0" hangingPunct="1">
              <a:lnSpc>
                <a:spcPct val="100000"/>
              </a:lnSpc>
              <a:spcBef>
                <a:spcPct val="0"/>
              </a:spcBef>
              <a:spcAft>
                <a:spcPct val="0"/>
              </a:spcAft>
              <a:buClrTx/>
              <a:buSzTx/>
              <a:buFontTx/>
              <a:buNone/>
              <a:tabLst/>
              <a:defRPr/>
            </a:pPr>
            <a:endParaRPr kumimoji="0" lang="en-US" sz="1799" b="0" i="0" u="none" strike="noStrike" kern="0" cap="none" spc="0" normalizeH="0" baseline="0" noProof="0" dirty="0">
              <a:ln>
                <a:noFill/>
              </a:ln>
              <a:solidFill>
                <a:srgbClr val="000000"/>
              </a:solidFill>
              <a:effectLst/>
              <a:uLnTx/>
              <a:uFillTx/>
              <a:latin typeface="Arial" panose="020B0604020202020204"/>
              <a:ea typeface="MS PGothic" pitchFamily="34" charset="-128"/>
              <a:cs typeface="+mn-cs"/>
            </a:endParaRPr>
          </a:p>
        </p:txBody>
      </p:sp>
      <p:sp>
        <p:nvSpPr>
          <p:cNvPr id="8" name="Text Placeholder 7">
            <a:extLst>
              <a:ext uri="{FF2B5EF4-FFF2-40B4-BE49-F238E27FC236}">
                <a16:creationId xmlns:a16="http://schemas.microsoft.com/office/drawing/2014/main" id="{956EBFC5-062A-47A1-98D2-2F030F007AF6}"/>
              </a:ext>
            </a:extLst>
          </p:cNvPr>
          <p:cNvSpPr>
            <a:spLocks noGrp="1"/>
          </p:cNvSpPr>
          <p:nvPr>
            <p:ph type="body" sz="quarter" idx="13" hasCustomPrompt="1"/>
          </p:nvPr>
        </p:nvSpPr>
        <p:spPr>
          <a:xfrm>
            <a:off x="457200" y="2606040"/>
            <a:ext cx="4479925" cy="2871216"/>
          </a:xfrm>
        </p:spPr>
        <p:txBody>
          <a:bodyPr/>
          <a:lstStyle>
            <a:lvl1pPr>
              <a:buClr>
                <a:schemeClr val="accent1"/>
              </a:buClr>
              <a:defRPr/>
            </a:lvl1pPr>
            <a:lvl2pPr>
              <a:spcBef>
                <a:spcPts val="800"/>
              </a:spcBef>
              <a:defRPr/>
            </a:lvl2pPr>
            <a:lvl3pPr>
              <a:spcBef>
                <a:spcPts val="600"/>
              </a:spcBef>
              <a:defRPr/>
            </a:lvl3pPr>
          </a:lstStyle>
          <a:p>
            <a:pPr lvl="0"/>
            <a:r>
              <a:rPr lang="en-US" dirty="0"/>
              <a:t>Click to enter text</a:t>
            </a:r>
          </a:p>
          <a:p>
            <a:pPr lvl="1"/>
            <a:r>
              <a:rPr lang="en-US" dirty="0"/>
              <a:t>Second level</a:t>
            </a:r>
          </a:p>
          <a:p>
            <a:pPr lvl="2"/>
            <a:r>
              <a:rPr lang="en-US" dirty="0"/>
              <a:t>Third level</a:t>
            </a:r>
          </a:p>
        </p:txBody>
      </p:sp>
      <p:sp>
        <p:nvSpPr>
          <p:cNvPr id="9" name="Date Placeholder 3">
            <a:extLst>
              <a:ext uri="{FF2B5EF4-FFF2-40B4-BE49-F238E27FC236}">
                <a16:creationId xmlns:a16="http://schemas.microsoft.com/office/drawing/2014/main" id="{EFF7DA14-6127-4CBF-BC49-CDE8AB5DF08A}"/>
              </a:ext>
            </a:extLst>
          </p:cNvPr>
          <p:cNvSpPr txBox="1">
            <a:spLocks/>
          </p:cNvSpPr>
          <p:nvPr userDrawn="1"/>
        </p:nvSpPr>
        <p:spPr>
          <a:xfrm>
            <a:off x="0" y="6401929"/>
            <a:ext cx="1580032" cy="457200"/>
          </a:xfrm>
          <a:prstGeom prst="rect">
            <a:avLst/>
          </a:prstGeom>
        </p:spPr>
        <p:txBody>
          <a:bodyPr lIns="182832" tIns="0" rIns="0" bIns="182832" anchor="b"/>
          <a:lstStyle>
            <a:defPPr>
              <a:defRPr lang="en-US"/>
            </a:defPPr>
            <a:lvl1pPr algn="l" rtl="0" fontAlgn="base">
              <a:spcBef>
                <a:spcPct val="0"/>
              </a:spcBef>
              <a:spcAft>
                <a:spcPct val="0"/>
              </a:spcAft>
              <a:defRPr sz="800"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accent5"/>
                </a:solidFill>
                <a:effectLst/>
                <a:uLnTx/>
                <a:uFillTx/>
                <a:latin typeface="Arial" pitchFamily="34" charset="0"/>
                <a:ea typeface="MS PGothic" pitchFamily="34" charset="-128"/>
                <a:cs typeface="+mn-cs"/>
              </a:rPr>
              <a:t>ZEBRA TECHNOLOGIES</a:t>
            </a:r>
          </a:p>
        </p:txBody>
      </p:sp>
    </p:spTree>
    <p:extLst>
      <p:ext uri="{BB962C8B-B14F-4D97-AF65-F5344CB8AC3E}">
        <p14:creationId xmlns:p14="http://schemas.microsoft.com/office/powerpoint/2010/main" val="3855012251"/>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Image 7.4-30D-Whit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5C09FBE9-A303-4A97-A792-D6075DECCCE6}"/>
              </a:ext>
            </a:extLst>
          </p:cNvPr>
          <p:cNvSpPr>
            <a:spLocks noGrp="1"/>
          </p:cNvSpPr>
          <p:nvPr>
            <p:ph type="pic" sz="quarter" idx="12"/>
          </p:nvPr>
        </p:nvSpPr>
        <p:spPr>
          <a:xfrm>
            <a:off x="5417611" y="0"/>
            <a:ext cx="6764798" cy="6858000"/>
          </a:xfrm>
        </p:spPr>
        <p:txBody>
          <a:bodyPr/>
          <a:lstStyle>
            <a:lvl1pPr marL="0" marR="0" indent="0" algn="l" defTabSz="914126"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lvl1pPr>
          </a:lstStyle>
          <a:p>
            <a:pPr marL="228531" marR="0" lvl="0" indent="-228531" algn="l" defTabSz="914126" rtl="0" eaLnBrk="1" fontAlgn="auto" latinLnBrk="0" hangingPunct="1">
              <a:lnSpc>
                <a:spcPct val="100000"/>
              </a:lnSpc>
              <a:spcBef>
                <a:spcPts val="1000"/>
              </a:spcBef>
              <a:spcAft>
                <a:spcPts val="0"/>
              </a:spcAft>
              <a:buClr>
                <a:schemeClr val="accent1"/>
              </a:buClr>
              <a:buSzTx/>
              <a:buFont typeface="Arial" panose="020B0604020202020204" pitchFamily="34" charset="0"/>
              <a:buChar char="•"/>
              <a:tabLst/>
              <a:defRPr/>
            </a:pPr>
            <a:r>
              <a:rPr lang="en-US" dirty="0"/>
              <a:t>Click icon to add picture</a:t>
            </a:r>
          </a:p>
        </p:txBody>
      </p:sp>
      <p:sp>
        <p:nvSpPr>
          <p:cNvPr id="2" name="Title 1">
            <a:extLst>
              <a:ext uri="{FF2B5EF4-FFF2-40B4-BE49-F238E27FC236}">
                <a16:creationId xmlns:a16="http://schemas.microsoft.com/office/drawing/2014/main" id="{A5CB2C8C-BBC3-4CB4-A679-24462238F407}"/>
              </a:ext>
            </a:extLst>
          </p:cNvPr>
          <p:cNvSpPr>
            <a:spLocks noGrp="1"/>
          </p:cNvSpPr>
          <p:nvPr>
            <p:ph type="title" hasCustomPrompt="1"/>
          </p:nvPr>
        </p:nvSpPr>
        <p:spPr/>
        <p:txBody>
          <a:bodyPr/>
          <a:lstStyle>
            <a:lvl1pPr>
              <a:defRPr/>
            </a:lvl1pPr>
          </a:lstStyle>
          <a:p>
            <a:r>
              <a:rPr lang="en-US" dirty="0"/>
              <a:t>Click to enter headline</a:t>
            </a:r>
          </a:p>
        </p:txBody>
      </p:sp>
      <p:sp>
        <p:nvSpPr>
          <p:cNvPr id="4" name="Text Placeholder 3">
            <a:extLst>
              <a:ext uri="{FF2B5EF4-FFF2-40B4-BE49-F238E27FC236}">
                <a16:creationId xmlns:a16="http://schemas.microsoft.com/office/drawing/2014/main" id="{ED0EAC1D-C901-4858-A756-4CE03BC3568E}"/>
              </a:ext>
            </a:extLst>
          </p:cNvPr>
          <p:cNvSpPr>
            <a:spLocks noGrp="1"/>
          </p:cNvSpPr>
          <p:nvPr>
            <p:ph type="body" sz="quarter" idx="10" hasCustomPrompt="1"/>
          </p:nvPr>
        </p:nvSpPr>
        <p:spPr>
          <a:xfrm>
            <a:off x="457081" y="1508760"/>
            <a:ext cx="4479393" cy="737729"/>
          </a:xfrm>
        </p:spPr>
        <p:txBody>
          <a:bodyPr/>
          <a:lstStyle>
            <a:lvl1pPr marL="0" indent="0">
              <a:buNone/>
              <a:defRPr sz="2399">
                <a:solidFill>
                  <a:schemeClr val="accent1"/>
                </a:solidFill>
              </a:defRPr>
            </a:lvl1pPr>
          </a:lstStyle>
          <a:p>
            <a:pPr lvl="0"/>
            <a:r>
              <a:rPr lang="en-US" dirty="0"/>
              <a:t>Click to enter subhead</a:t>
            </a:r>
          </a:p>
        </p:txBody>
      </p:sp>
      <p:sp>
        <p:nvSpPr>
          <p:cNvPr id="12" name="TextBox 11">
            <a:extLst>
              <a:ext uri="{FF2B5EF4-FFF2-40B4-BE49-F238E27FC236}">
                <a16:creationId xmlns:a16="http://schemas.microsoft.com/office/drawing/2014/main" id="{C029F865-C323-4E1F-9E89-FB35E5524111}"/>
              </a:ext>
            </a:extLst>
          </p:cNvPr>
          <p:cNvSpPr txBox="1"/>
          <p:nvPr userDrawn="1"/>
        </p:nvSpPr>
        <p:spPr>
          <a:xfrm>
            <a:off x="5326195" y="2312313"/>
            <a:ext cx="6856214" cy="861774"/>
          </a:xfrm>
          <a:prstGeom prst="rect">
            <a:avLst/>
          </a:prstGeom>
        </p:spPr>
        <p:txBody>
          <a:bodyPr wrap="square" lIns="0" tIns="0" rIns="0" bIns="0" rtlCol="0">
            <a:spAutoFit/>
          </a:bodyPr>
          <a:lstStyle/>
          <a:p>
            <a:pPr marL="0" marR="0" lvl="0" indent="0" algn="ctr" defTabSz="914126" rtl="0" eaLnBrk="1" fontAlgn="base" latinLnBrk="0" hangingPunct="1">
              <a:lnSpc>
                <a:spcPct val="100000"/>
              </a:lnSpc>
              <a:spcBef>
                <a:spcPct val="0"/>
              </a:spcBef>
              <a:spcAft>
                <a:spcPct val="0"/>
              </a:spcAft>
              <a:buClrTx/>
              <a:buSzTx/>
              <a:buFontTx/>
              <a:buNone/>
              <a:tabLst/>
              <a:defRPr/>
            </a:pPr>
            <a:r>
              <a:rPr kumimoji="0" lang="en-US" sz="2799" b="0" i="0" u="none" strike="noStrike" kern="1200" cap="none" spc="0" normalizeH="0" baseline="0" noProof="0" dirty="0">
                <a:ln>
                  <a:noFill/>
                </a:ln>
                <a:solidFill>
                  <a:srgbClr val="CCCCCC"/>
                </a:solidFill>
                <a:effectLst/>
                <a:uLnTx/>
                <a:uFillTx/>
                <a:latin typeface="Arial" panose="020B0604020202020204"/>
                <a:ea typeface="ＭＳ Ｐゴシック"/>
                <a:cs typeface="+mn-cs"/>
              </a:rPr>
              <a:t>IMAGE AREA</a:t>
            </a:r>
            <a:br>
              <a:rPr kumimoji="0" lang="en-US" sz="2799" b="0" i="0" u="none" strike="noStrike" kern="1200" cap="none" spc="0" normalizeH="0" baseline="0" noProof="0" dirty="0">
                <a:ln>
                  <a:noFill/>
                </a:ln>
                <a:solidFill>
                  <a:srgbClr val="CCCCCC"/>
                </a:solidFill>
                <a:effectLst/>
                <a:uLnTx/>
                <a:uFillTx/>
                <a:latin typeface="Arial" panose="020B0604020202020204"/>
                <a:ea typeface="ＭＳ Ｐゴシック"/>
                <a:cs typeface="+mn-cs"/>
              </a:rPr>
            </a:br>
            <a:r>
              <a:rPr kumimoji="0" lang="en-US" sz="2799" b="0" i="0" u="none" strike="noStrike" kern="1200" cap="none" spc="0" normalizeH="0" baseline="0" noProof="0" dirty="0">
                <a:ln>
                  <a:noFill/>
                </a:ln>
                <a:solidFill>
                  <a:srgbClr val="CCCCCC"/>
                </a:solidFill>
                <a:effectLst/>
                <a:uLnTx/>
                <a:uFillTx/>
                <a:latin typeface="Arial" panose="020B0604020202020204"/>
                <a:ea typeface="ＭＳ Ｐゴシック"/>
                <a:cs typeface="+mn-cs"/>
              </a:rPr>
              <a:t>7.5” h x 7.4”w</a:t>
            </a:r>
          </a:p>
        </p:txBody>
      </p:sp>
      <p:sp>
        <p:nvSpPr>
          <p:cNvPr id="13" name="AutoShape 4">
            <a:extLst>
              <a:ext uri="{FF2B5EF4-FFF2-40B4-BE49-F238E27FC236}">
                <a16:creationId xmlns:a16="http://schemas.microsoft.com/office/drawing/2014/main" id="{3A3AD4D7-FC6D-4D62-8B0A-987E74EA3CA3}"/>
              </a:ext>
            </a:extLst>
          </p:cNvPr>
          <p:cNvSpPr>
            <a:spLocks noChangeAspect="1" noChangeArrowheads="1"/>
          </p:cNvSpPr>
          <p:nvPr userDrawn="1"/>
        </p:nvSpPr>
        <p:spPr bwMode="auto">
          <a:xfrm flipH="1">
            <a:off x="3049640" y="5486400"/>
            <a:ext cx="2367971" cy="1371600"/>
          </a:xfrm>
          <a:prstGeom prst="rtTriangle">
            <a:avLst/>
          </a:prstGeom>
          <a:gradFill>
            <a:gsLst>
              <a:gs pos="0">
                <a:srgbClr val="00FFFF"/>
              </a:gs>
              <a:gs pos="50000">
                <a:srgbClr val="00C9FF"/>
              </a:gs>
              <a:gs pos="98246">
                <a:srgbClr val="0099FF"/>
              </a:gs>
              <a:gs pos="0">
                <a:srgbClr val="00FFFF"/>
              </a:gs>
            </a:gsLst>
            <a:lin ang="0" scaled="1"/>
          </a:gradFill>
          <a:ln>
            <a:noFill/>
          </a:ln>
          <a:effectLst/>
        </p:spPr>
        <p:txBody>
          <a:bodyPr vert="horz" wrap="square" lIns="36556" tIns="36556" rIns="36556" bIns="36556" numCol="1" anchor="t" anchorCtr="0" compatLnSpc="1">
            <a:prstTxWarp prst="textNoShape">
              <a:avLst/>
            </a:prstTxWarp>
          </a:bodyPr>
          <a:lstStyle/>
          <a:p>
            <a:pPr marL="0" marR="0" lvl="0" indent="0" algn="l" defTabSz="914126" rtl="0" eaLnBrk="1" fontAlgn="base" latinLnBrk="0" hangingPunct="1">
              <a:lnSpc>
                <a:spcPct val="100000"/>
              </a:lnSpc>
              <a:spcBef>
                <a:spcPct val="0"/>
              </a:spcBef>
              <a:spcAft>
                <a:spcPct val="0"/>
              </a:spcAft>
              <a:buClrTx/>
              <a:buSzTx/>
              <a:buFontTx/>
              <a:buNone/>
              <a:tabLst/>
              <a:defRPr/>
            </a:pPr>
            <a:endParaRPr kumimoji="0" lang="en-US" sz="1799" b="0" i="0" u="none" strike="noStrike" kern="0" cap="none" spc="0" normalizeH="0" baseline="0" noProof="0" dirty="0">
              <a:ln>
                <a:noFill/>
              </a:ln>
              <a:solidFill>
                <a:srgbClr val="000000"/>
              </a:solidFill>
              <a:effectLst/>
              <a:uLnTx/>
              <a:uFillTx/>
              <a:latin typeface="Arial" panose="020B0604020202020204"/>
              <a:ea typeface="MS PGothic" pitchFamily="34" charset="-128"/>
              <a:cs typeface="+mn-cs"/>
            </a:endParaRPr>
          </a:p>
        </p:txBody>
      </p:sp>
      <p:sp>
        <p:nvSpPr>
          <p:cNvPr id="5" name="Text Placeholder 4">
            <a:extLst>
              <a:ext uri="{FF2B5EF4-FFF2-40B4-BE49-F238E27FC236}">
                <a16:creationId xmlns:a16="http://schemas.microsoft.com/office/drawing/2014/main" id="{F4BAADE2-0CA9-4B9A-8279-B953E8FD3DAD}"/>
              </a:ext>
            </a:extLst>
          </p:cNvPr>
          <p:cNvSpPr>
            <a:spLocks noGrp="1"/>
          </p:cNvSpPr>
          <p:nvPr>
            <p:ph type="body" sz="quarter" idx="13" hasCustomPrompt="1"/>
          </p:nvPr>
        </p:nvSpPr>
        <p:spPr>
          <a:xfrm>
            <a:off x="457200" y="2601913"/>
            <a:ext cx="4479925" cy="2871216"/>
          </a:xfrm>
        </p:spPr>
        <p:txBody>
          <a:bodyPr/>
          <a:lstStyle>
            <a:lvl1pPr>
              <a:buClr>
                <a:schemeClr val="accent1"/>
              </a:buClr>
              <a:defRPr/>
            </a:lvl1pPr>
            <a:lvl2pPr>
              <a:spcBef>
                <a:spcPts val="800"/>
              </a:spcBef>
              <a:defRPr/>
            </a:lvl2pPr>
            <a:lvl3pPr>
              <a:spcBef>
                <a:spcPts val="600"/>
              </a:spcBef>
              <a:defRPr/>
            </a:lvl3pPr>
          </a:lstStyle>
          <a:p>
            <a:pPr lvl="0"/>
            <a:r>
              <a:rPr lang="en-US" dirty="0"/>
              <a:t>Click to enter text</a:t>
            </a:r>
          </a:p>
          <a:p>
            <a:pPr lvl="1"/>
            <a:r>
              <a:rPr lang="en-US" dirty="0"/>
              <a:t>Second level</a:t>
            </a:r>
          </a:p>
          <a:p>
            <a:pPr lvl="2"/>
            <a:r>
              <a:rPr lang="en-US" dirty="0"/>
              <a:t>Third level</a:t>
            </a:r>
          </a:p>
        </p:txBody>
      </p:sp>
      <p:sp>
        <p:nvSpPr>
          <p:cNvPr id="9" name="Date Placeholder 3">
            <a:extLst>
              <a:ext uri="{FF2B5EF4-FFF2-40B4-BE49-F238E27FC236}">
                <a16:creationId xmlns:a16="http://schemas.microsoft.com/office/drawing/2014/main" id="{9DF89A4A-CAB1-46F3-BFF5-FAE8242CB1DC}"/>
              </a:ext>
            </a:extLst>
          </p:cNvPr>
          <p:cNvSpPr txBox="1">
            <a:spLocks/>
          </p:cNvSpPr>
          <p:nvPr userDrawn="1"/>
        </p:nvSpPr>
        <p:spPr>
          <a:xfrm>
            <a:off x="0" y="6401929"/>
            <a:ext cx="1580032" cy="457200"/>
          </a:xfrm>
          <a:prstGeom prst="rect">
            <a:avLst/>
          </a:prstGeom>
        </p:spPr>
        <p:txBody>
          <a:bodyPr lIns="182832" tIns="0" rIns="0" bIns="182832" anchor="b"/>
          <a:lstStyle>
            <a:defPPr>
              <a:defRPr lang="en-US"/>
            </a:defPPr>
            <a:lvl1pPr algn="l" rtl="0" fontAlgn="base">
              <a:spcBef>
                <a:spcPct val="0"/>
              </a:spcBef>
              <a:spcAft>
                <a:spcPct val="0"/>
              </a:spcAft>
              <a:defRPr sz="800"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accent5"/>
                </a:solidFill>
                <a:effectLst/>
                <a:uLnTx/>
                <a:uFillTx/>
                <a:latin typeface="Arial" pitchFamily="34" charset="0"/>
                <a:ea typeface="MS PGothic" pitchFamily="34" charset="-128"/>
                <a:cs typeface="+mn-cs"/>
              </a:rPr>
              <a:t>ZEBRA TECHNOLOGIES</a:t>
            </a:r>
          </a:p>
        </p:txBody>
      </p:sp>
    </p:spTree>
    <p:extLst>
      <p:ext uri="{BB962C8B-B14F-4D97-AF65-F5344CB8AC3E}">
        <p14:creationId xmlns:p14="http://schemas.microsoft.com/office/powerpoint/2010/main" val="10499732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Image 7.4-30D-Black-CC">
    <p:bg>
      <p:bgPr>
        <a:solidFill>
          <a:schemeClr val="tx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5C09FBE9-A303-4A97-A792-D6075DECCCE6}"/>
              </a:ext>
            </a:extLst>
          </p:cNvPr>
          <p:cNvSpPr>
            <a:spLocks noGrp="1"/>
          </p:cNvSpPr>
          <p:nvPr>
            <p:ph type="pic" sz="quarter" idx="12"/>
          </p:nvPr>
        </p:nvSpPr>
        <p:spPr>
          <a:xfrm>
            <a:off x="5417611" y="0"/>
            <a:ext cx="6764798" cy="6858000"/>
          </a:xfrm>
        </p:spPr>
        <p:txBody>
          <a:bodyPr/>
          <a:lstStyle>
            <a:lvl1pPr marL="0" marR="0" indent="0" algn="l" defTabSz="914126"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solidFill>
                  <a:schemeClr val="bg1"/>
                </a:solidFill>
              </a:defRPr>
            </a:lvl1pPr>
          </a:lstStyle>
          <a:p>
            <a:pPr marL="228531" marR="0" lvl="0" indent="-228531" algn="l" defTabSz="914126" rtl="0" eaLnBrk="1" fontAlgn="auto" latinLnBrk="0" hangingPunct="1">
              <a:lnSpc>
                <a:spcPct val="100000"/>
              </a:lnSpc>
              <a:spcBef>
                <a:spcPts val="1000"/>
              </a:spcBef>
              <a:spcAft>
                <a:spcPts val="0"/>
              </a:spcAft>
              <a:buClr>
                <a:schemeClr val="accent1"/>
              </a:buClr>
              <a:buSzTx/>
              <a:buFont typeface="Arial" panose="020B0604020202020204" pitchFamily="34" charset="0"/>
              <a:buChar char="•"/>
              <a:tabLst/>
              <a:defRPr/>
            </a:pPr>
            <a:r>
              <a:rPr lang="en-US" dirty="0"/>
              <a:t>Click icon to add picture</a:t>
            </a:r>
          </a:p>
        </p:txBody>
      </p:sp>
      <p:sp>
        <p:nvSpPr>
          <p:cNvPr id="2" name="Title 1">
            <a:extLst>
              <a:ext uri="{FF2B5EF4-FFF2-40B4-BE49-F238E27FC236}">
                <a16:creationId xmlns:a16="http://schemas.microsoft.com/office/drawing/2014/main" id="{A5CB2C8C-BBC3-4CB4-A679-24462238F407}"/>
              </a:ext>
            </a:extLst>
          </p:cNvPr>
          <p:cNvSpPr>
            <a:spLocks noGrp="1"/>
          </p:cNvSpPr>
          <p:nvPr>
            <p:ph type="title" hasCustomPrompt="1"/>
          </p:nvPr>
        </p:nvSpPr>
        <p:spPr/>
        <p:txBody>
          <a:bodyPr/>
          <a:lstStyle>
            <a:lvl1pPr>
              <a:defRPr>
                <a:solidFill>
                  <a:schemeClr val="bg1"/>
                </a:solidFill>
              </a:defRPr>
            </a:lvl1pPr>
          </a:lstStyle>
          <a:p>
            <a:r>
              <a:rPr lang="en-US" dirty="0"/>
              <a:t>Click to enter headline</a:t>
            </a:r>
          </a:p>
        </p:txBody>
      </p:sp>
      <p:sp>
        <p:nvSpPr>
          <p:cNvPr id="4" name="Text Placeholder 3">
            <a:extLst>
              <a:ext uri="{FF2B5EF4-FFF2-40B4-BE49-F238E27FC236}">
                <a16:creationId xmlns:a16="http://schemas.microsoft.com/office/drawing/2014/main" id="{ED0EAC1D-C901-4858-A756-4CE03BC3568E}"/>
              </a:ext>
            </a:extLst>
          </p:cNvPr>
          <p:cNvSpPr>
            <a:spLocks noGrp="1"/>
          </p:cNvSpPr>
          <p:nvPr>
            <p:ph type="body" sz="quarter" idx="10" hasCustomPrompt="1"/>
          </p:nvPr>
        </p:nvSpPr>
        <p:spPr>
          <a:xfrm>
            <a:off x="457081" y="1508760"/>
            <a:ext cx="4479393" cy="737729"/>
          </a:xfrm>
        </p:spPr>
        <p:txBody>
          <a:bodyPr/>
          <a:lstStyle>
            <a:lvl1pPr marL="0" indent="0">
              <a:buNone/>
              <a:defRPr sz="2399">
                <a:solidFill>
                  <a:schemeClr val="accent1"/>
                </a:solidFill>
              </a:defRPr>
            </a:lvl1pPr>
          </a:lstStyle>
          <a:p>
            <a:pPr lvl="0"/>
            <a:r>
              <a:rPr lang="en-US" dirty="0"/>
              <a:t>Click to enter subhead</a:t>
            </a:r>
          </a:p>
        </p:txBody>
      </p:sp>
      <p:sp>
        <p:nvSpPr>
          <p:cNvPr id="12" name="TextBox 11">
            <a:extLst>
              <a:ext uri="{FF2B5EF4-FFF2-40B4-BE49-F238E27FC236}">
                <a16:creationId xmlns:a16="http://schemas.microsoft.com/office/drawing/2014/main" id="{C029F865-C323-4E1F-9E89-FB35E5524111}"/>
              </a:ext>
            </a:extLst>
          </p:cNvPr>
          <p:cNvSpPr txBox="1"/>
          <p:nvPr userDrawn="1"/>
        </p:nvSpPr>
        <p:spPr>
          <a:xfrm>
            <a:off x="5326195" y="2312313"/>
            <a:ext cx="6856214" cy="861774"/>
          </a:xfrm>
          <a:prstGeom prst="rect">
            <a:avLst/>
          </a:prstGeom>
        </p:spPr>
        <p:txBody>
          <a:bodyPr wrap="square" lIns="0" tIns="0" rIns="0" bIns="0" rtlCol="0">
            <a:spAutoFit/>
          </a:bodyPr>
          <a:lstStyle/>
          <a:p>
            <a:pPr marL="0" marR="0" lvl="0" indent="0" algn="ctr" defTabSz="914126" rtl="0" eaLnBrk="1" fontAlgn="base" latinLnBrk="0" hangingPunct="1">
              <a:lnSpc>
                <a:spcPct val="100000"/>
              </a:lnSpc>
              <a:spcBef>
                <a:spcPct val="0"/>
              </a:spcBef>
              <a:spcAft>
                <a:spcPct val="0"/>
              </a:spcAft>
              <a:buClrTx/>
              <a:buSzTx/>
              <a:buFontTx/>
              <a:buNone/>
              <a:tabLst/>
              <a:defRPr/>
            </a:pPr>
            <a:r>
              <a:rPr kumimoji="0" lang="en-US" sz="2799" b="0" i="0" u="none" strike="noStrike" kern="1200" cap="none" spc="0" normalizeH="0" baseline="0" noProof="0" dirty="0">
                <a:ln>
                  <a:noFill/>
                </a:ln>
                <a:solidFill>
                  <a:srgbClr val="CCCCCC"/>
                </a:solidFill>
                <a:effectLst/>
                <a:uLnTx/>
                <a:uFillTx/>
                <a:latin typeface="Arial" panose="020B0604020202020204"/>
                <a:ea typeface="ＭＳ Ｐゴシック"/>
                <a:cs typeface="+mn-cs"/>
              </a:rPr>
              <a:t>IMAGE AREA</a:t>
            </a:r>
            <a:br>
              <a:rPr kumimoji="0" lang="en-US" sz="2799" b="0" i="0" u="none" strike="noStrike" kern="1200" cap="none" spc="0" normalizeH="0" baseline="0" noProof="0" dirty="0">
                <a:ln>
                  <a:noFill/>
                </a:ln>
                <a:solidFill>
                  <a:srgbClr val="CCCCCC"/>
                </a:solidFill>
                <a:effectLst/>
                <a:uLnTx/>
                <a:uFillTx/>
                <a:latin typeface="Arial" panose="020B0604020202020204"/>
                <a:ea typeface="ＭＳ Ｐゴシック"/>
                <a:cs typeface="+mn-cs"/>
              </a:rPr>
            </a:br>
            <a:r>
              <a:rPr kumimoji="0" lang="en-US" sz="2799" b="0" i="0" u="none" strike="noStrike" kern="1200" cap="none" spc="0" normalizeH="0" baseline="0" noProof="0" dirty="0">
                <a:ln>
                  <a:noFill/>
                </a:ln>
                <a:solidFill>
                  <a:srgbClr val="CCCCCC"/>
                </a:solidFill>
                <a:effectLst/>
                <a:uLnTx/>
                <a:uFillTx/>
                <a:latin typeface="Arial" panose="020B0604020202020204"/>
                <a:ea typeface="ＭＳ Ｐゴシック"/>
                <a:cs typeface="+mn-cs"/>
              </a:rPr>
              <a:t>7.5” h x 7.4”w</a:t>
            </a:r>
          </a:p>
        </p:txBody>
      </p:sp>
      <p:sp>
        <p:nvSpPr>
          <p:cNvPr id="5" name="Text Placeholder 4">
            <a:extLst>
              <a:ext uri="{FF2B5EF4-FFF2-40B4-BE49-F238E27FC236}">
                <a16:creationId xmlns:a16="http://schemas.microsoft.com/office/drawing/2014/main" id="{F4BAADE2-0CA9-4B9A-8279-B953E8FD3DAD}"/>
              </a:ext>
            </a:extLst>
          </p:cNvPr>
          <p:cNvSpPr>
            <a:spLocks noGrp="1"/>
          </p:cNvSpPr>
          <p:nvPr>
            <p:ph type="body" sz="quarter" idx="13" hasCustomPrompt="1"/>
          </p:nvPr>
        </p:nvSpPr>
        <p:spPr>
          <a:xfrm>
            <a:off x="457200" y="2601913"/>
            <a:ext cx="4479925" cy="2871216"/>
          </a:xfrm>
        </p:spPr>
        <p:txBody>
          <a:bodyPr/>
          <a:lstStyle>
            <a:lvl1pPr>
              <a:buClr>
                <a:schemeClr val="accent1"/>
              </a:buClr>
              <a:defRPr>
                <a:solidFill>
                  <a:schemeClr val="bg1"/>
                </a:solidFill>
              </a:defRPr>
            </a:lvl1pPr>
            <a:lvl2pPr>
              <a:spcBef>
                <a:spcPts val="800"/>
              </a:spcBef>
              <a:defRPr>
                <a:solidFill>
                  <a:schemeClr val="bg1"/>
                </a:solidFill>
              </a:defRPr>
            </a:lvl2pPr>
            <a:lvl3pPr>
              <a:spcBef>
                <a:spcPts val="800"/>
              </a:spcBef>
              <a:defRPr>
                <a:solidFill>
                  <a:schemeClr val="bg1"/>
                </a:solidFill>
              </a:defRPr>
            </a:lvl3pPr>
          </a:lstStyle>
          <a:p>
            <a:pPr lvl="0"/>
            <a:r>
              <a:rPr lang="en-US" dirty="0"/>
              <a:t>Click to enter text</a:t>
            </a:r>
          </a:p>
          <a:p>
            <a:pPr lvl="1"/>
            <a:r>
              <a:rPr lang="en-US" dirty="0"/>
              <a:t>Second level</a:t>
            </a:r>
          </a:p>
          <a:p>
            <a:pPr lvl="2"/>
            <a:r>
              <a:rPr lang="en-US" dirty="0"/>
              <a:t>Third level</a:t>
            </a:r>
          </a:p>
        </p:txBody>
      </p:sp>
      <p:sp>
        <p:nvSpPr>
          <p:cNvPr id="10" name="AutoShape 4">
            <a:extLst>
              <a:ext uri="{FF2B5EF4-FFF2-40B4-BE49-F238E27FC236}">
                <a16:creationId xmlns:a16="http://schemas.microsoft.com/office/drawing/2014/main" id="{3F16F3C2-732D-4E96-B59D-49E093B54482}"/>
              </a:ext>
            </a:extLst>
          </p:cNvPr>
          <p:cNvSpPr>
            <a:spLocks noChangeAspect="1" noChangeArrowheads="1"/>
          </p:cNvSpPr>
          <p:nvPr userDrawn="1"/>
        </p:nvSpPr>
        <p:spPr bwMode="auto">
          <a:xfrm flipH="1">
            <a:off x="3049640" y="5486400"/>
            <a:ext cx="2367971" cy="1371600"/>
          </a:xfrm>
          <a:prstGeom prst="rtTriangle">
            <a:avLst/>
          </a:prstGeom>
          <a:solidFill>
            <a:schemeClr val="accent5"/>
          </a:solidFill>
          <a:ln>
            <a:noFill/>
          </a:ln>
          <a:effectLst/>
        </p:spPr>
        <p:txBody>
          <a:bodyPr vert="horz" wrap="square" lIns="36556" tIns="36556" rIns="36556" bIns="36556" numCol="1" anchor="t" anchorCtr="0" compatLnSpc="1">
            <a:prstTxWarp prst="textNoShape">
              <a:avLst/>
            </a:prstTxWarp>
          </a:bodyPr>
          <a:lstStyle/>
          <a:p>
            <a:pPr marL="0" marR="0" lvl="0" indent="0" algn="l" defTabSz="914126" rtl="0" eaLnBrk="1" fontAlgn="base" latinLnBrk="0" hangingPunct="1">
              <a:lnSpc>
                <a:spcPct val="100000"/>
              </a:lnSpc>
              <a:spcBef>
                <a:spcPct val="0"/>
              </a:spcBef>
              <a:spcAft>
                <a:spcPct val="0"/>
              </a:spcAft>
              <a:buClrTx/>
              <a:buSzTx/>
              <a:buFontTx/>
              <a:buNone/>
              <a:tabLst/>
              <a:defRPr/>
            </a:pPr>
            <a:endParaRPr kumimoji="0" lang="en-US" sz="1799" b="0" i="0" u="none" strike="noStrike" kern="0" cap="none" spc="0" normalizeH="0" baseline="0" noProof="0" dirty="0">
              <a:ln>
                <a:noFill/>
              </a:ln>
              <a:solidFill>
                <a:srgbClr val="000000"/>
              </a:solidFill>
              <a:effectLst/>
              <a:uLnTx/>
              <a:uFillTx/>
              <a:latin typeface="Arial" panose="020B0604020202020204"/>
              <a:ea typeface="MS PGothic" pitchFamily="34" charset="-128"/>
              <a:cs typeface="+mn-cs"/>
            </a:endParaRPr>
          </a:p>
        </p:txBody>
      </p:sp>
      <p:sp>
        <p:nvSpPr>
          <p:cNvPr id="9" name="Date Placeholder 3">
            <a:extLst>
              <a:ext uri="{FF2B5EF4-FFF2-40B4-BE49-F238E27FC236}">
                <a16:creationId xmlns:a16="http://schemas.microsoft.com/office/drawing/2014/main" id="{B2103422-3EFA-4215-9C1C-E85F4D3F9895}"/>
              </a:ext>
            </a:extLst>
          </p:cNvPr>
          <p:cNvSpPr txBox="1">
            <a:spLocks/>
          </p:cNvSpPr>
          <p:nvPr userDrawn="1"/>
        </p:nvSpPr>
        <p:spPr>
          <a:xfrm>
            <a:off x="0" y="6401929"/>
            <a:ext cx="1580032" cy="457200"/>
          </a:xfrm>
          <a:prstGeom prst="rect">
            <a:avLst/>
          </a:prstGeom>
        </p:spPr>
        <p:txBody>
          <a:bodyPr lIns="182832" tIns="0" rIns="0" bIns="182832" anchor="b"/>
          <a:lstStyle>
            <a:defPPr>
              <a:defRPr lang="en-US"/>
            </a:defPPr>
            <a:lvl1pPr algn="l" rtl="0" fontAlgn="base">
              <a:spcBef>
                <a:spcPct val="0"/>
              </a:spcBef>
              <a:spcAft>
                <a:spcPct val="0"/>
              </a:spcAft>
              <a:defRPr sz="800"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accent5"/>
                </a:solidFill>
                <a:effectLst/>
                <a:uLnTx/>
                <a:uFillTx/>
                <a:latin typeface="Arial" pitchFamily="34" charset="0"/>
                <a:ea typeface="MS PGothic" pitchFamily="34" charset="-128"/>
                <a:cs typeface="+mn-cs"/>
              </a:rPr>
              <a:t>ZEBRA TECHNOLOGIES</a:t>
            </a:r>
          </a:p>
        </p:txBody>
      </p:sp>
    </p:spTree>
    <p:extLst>
      <p:ext uri="{BB962C8B-B14F-4D97-AF65-F5344CB8AC3E}">
        <p14:creationId xmlns:p14="http://schemas.microsoft.com/office/powerpoint/2010/main" val="33961976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Image 7.4-30D-White-CC">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5C09FBE9-A303-4A97-A792-D6075DECCCE6}"/>
              </a:ext>
            </a:extLst>
          </p:cNvPr>
          <p:cNvSpPr>
            <a:spLocks noGrp="1"/>
          </p:cNvSpPr>
          <p:nvPr>
            <p:ph type="pic" sz="quarter" idx="12"/>
          </p:nvPr>
        </p:nvSpPr>
        <p:spPr>
          <a:xfrm>
            <a:off x="5417611" y="0"/>
            <a:ext cx="6764798" cy="6858000"/>
          </a:xfrm>
        </p:spPr>
        <p:txBody>
          <a:bodyPr/>
          <a:lstStyle>
            <a:lvl1pPr marL="0" marR="0" indent="0" algn="l" defTabSz="914126"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lvl1pPr>
          </a:lstStyle>
          <a:p>
            <a:pPr marL="228531" marR="0" lvl="0" indent="-228531" algn="l" defTabSz="914126" rtl="0" eaLnBrk="1" fontAlgn="auto" latinLnBrk="0" hangingPunct="1">
              <a:lnSpc>
                <a:spcPct val="100000"/>
              </a:lnSpc>
              <a:spcBef>
                <a:spcPts val="1000"/>
              </a:spcBef>
              <a:spcAft>
                <a:spcPts val="0"/>
              </a:spcAft>
              <a:buClr>
                <a:schemeClr val="accent1"/>
              </a:buClr>
              <a:buSzTx/>
              <a:buFont typeface="Arial" panose="020B0604020202020204" pitchFamily="34" charset="0"/>
              <a:buChar char="•"/>
              <a:tabLst/>
              <a:defRPr/>
            </a:pPr>
            <a:r>
              <a:rPr lang="en-US" dirty="0"/>
              <a:t>Click icon to add picture</a:t>
            </a:r>
          </a:p>
        </p:txBody>
      </p:sp>
      <p:sp>
        <p:nvSpPr>
          <p:cNvPr id="2" name="Title 1">
            <a:extLst>
              <a:ext uri="{FF2B5EF4-FFF2-40B4-BE49-F238E27FC236}">
                <a16:creationId xmlns:a16="http://schemas.microsoft.com/office/drawing/2014/main" id="{A5CB2C8C-BBC3-4CB4-A679-24462238F407}"/>
              </a:ext>
            </a:extLst>
          </p:cNvPr>
          <p:cNvSpPr>
            <a:spLocks noGrp="1"/>
          </p:cNvSpPr>
          <p:nvPr>
            <p:ph type="title" hasCustomPrompt="1"/>
          </p:nvPr>
        </p:nvSpPr>
        <p:spPr/>
        <p:txBody>
          <a:bodyPr/>
          <a:lstStyle>
            <a:lvl1pPr>
              <a:defRPr/>
            </a:lvl1pPr>
          </a:lstStyle>
          <a:p>
            <a:r>
              <a:rPr lang="en-US" dirty="0"/>
              <a:t>Click to enter headline</a:t>
            </a:r>
          </a:p>
        </p:txBody>
      </p:sp>
      <p:sp>
        <p:nvSpPr>
          <p:cNvPr id="4" name="Text Placeholder 3">
            <a:extLst>
              <a:ext uri="{FF2B5EF4-FFF2-40B4-BE49-F238E27FC236}">
                <a16:creationId xmlns:a16="http://schemas.microsoft.com/office/drawing/2014/main" id="{ED0EAC1D-C901-4858-A756-4CE03BC3568E}"/>
              </a:ext>
            </a:extLst>
          </p:cNvPr>
          <p:cNvSpPr>
            <a:spLocks noGrp="1"/>
          </p:cNvSpPr>
          <p:nvPr>
            <p:ph type="body" sz="quarter" idx="10" hasCustomPrompt="1"/>
          </p:nvPr>
        </p:nvSpPr>
        <p:spPr>
          <a:xfrm>
            <a:off x="457081" y="1508760"/>
            <a:ext cx="4479393" cy="737729"/>
          </a:xfrm>
        </p:spPr>
        <p:txBody>
          <a:bodyPr/>
          <a:lstStyle>
            <a:lvl1pPr marL="0" indent="0">
              <a:buNone/>
              <a:defRPr sz="2399">
                <a:solidFill>
                  <a:schemeClr val="accent1"/>
                </a:solidFill>
              </a:defRPr>
            </a:lvl1pPr>
          </a:lstStyle>
          <a:p>
            <a:pPr lvl="0"/>
            <a:r>
              <a:rPr lang="en-US" dirty="0"/>
              <a:t>Click to enter subhead</a:t>
            </a:r>
          </a:p>
        </p:txBody>
      </p:sp>
      <p:sp>
        <p:nvSpPr>
          <p:cNvPr id="12" name="TextBox 11">
            <a:extLst>
              <a:ext uri="{FF2B5EF4-FFF2-40B4-BE49-F238E27FC236}">
                <a16:creationId xmlns:a16="http://schemas.microsoft.com/office/drawing/2014/main" id="{C029F865-C323-4E1F-9E89-FB35E5524111}"/>
              </a:ext>
            </a:extLst>
          </p:cNvPr>
          <p:cNvSpPr txBox="1"/>
          <p:nvPr userDrawn="1"/>
        </p:nvSpPr>
        <p:spPr>
          <a:xfrm>
            <a:off x="5326195" y="2312313"/>
            <a:ext cx="6856214" cy="861774"/>
          </a:xfrm>
          <a:prstGeom prst="rect">
            <a:avLst/>
          </a:prstGeom>
        </p:spPr>
        <p:txBody>
          <a:bodyPr wrap="square" lIns="0" tIns="0" rIns="0" bIns="0" rtlCol="0">
            <a:spAutoFit/>
          </a:bodyPr>
          <a:lstStyle/>
          <a:p>
            <a:pPr marL="0" marR="0" lvl="0" indent="0" algn="ctr" defTabSz="914126" rtl="0" eaLnBrk="1" fontAlgn="base" latinLnBrk="0" hangingPunct="1">
              <a:lnSpc>
                <a:spcPct val="100000"/>
              </a:lnSpc>
              <a:spcBef>
                <a:spcPct val="0"/>
              </a:spcBef>
              <a:spcAft>
                <a:spcPct val="0"/>
              </a:spcAft>
              <a:buClrTx/>
              <a:buSzTx/>
              <a:buFontTx/>
              <a:buNone/>
              <a:tabLst/>
              <a:defRPr/>
            </a:pPr>
            <a:r>
              <a:rPr kumimoji="0" lang="en-US" sz="2799" b="0" i="0" u="none" strike="noStrike" kern="1200" cap="none" spc="0" normalizeH="0" baseline="0" noProof="0" dirty="0">
                <a:ln>
                  <a:noFill/>
                </a:ln>
                <a:solidFill>
                  <a:srgbClr val="CCCCCC"/>
                </a:solidFill>
                <a:effectLst/>
                <a:uLnTx/>
                <a:uFillTx/>
                <a:latin typeface="Arial" panose="020B0604020202020204"/>
                <a:ea typeface="ＭＳ Ｐゴシック"/>
                <a:cs typeface="+mn-cs"/>
              </a:rPr>
              <a:t>IMAGE AREA</a:t>
            </a:r>
            <a:br>
              <a:rPr kumimoji="0" lang="en-US" sz="2799" b="0" i="0" u="none" strike="noStrike" kern="1200" cap="none" spc="0" normalizeH="0" baseline="0" noProof="0" dirty="0">
                <a:ln>
                  <a:noFill/>
                </a:ln>
                <a:solidFill>
                  <a:srgbClr val="CCCCCC"/>
                </a:solidFill>
                <a:effectLst/>
                <a:uLnTx/>
                <a:uFillTx/>
                <a:latin typeface="Arial" panose="020B0604020202020204"/>
                <a:ea typeface="ＭＳ Ｐゴシック"/>
                <a:cs typeface="+mn-cs"/>
              </a:rPr>
            </a:br>
            <a:r>
              <a:rPr kumimoji="0" lang="en-US" sz="2799" b="0" i="0" u="none" strike="noStrike" kern="1200" cap="none" spc="0" normalizeH="0" baseline="0" noProof="0" dirty="0">
                <a:ln>
                  <a:noFill/>
                </a:ln>
                <a:solidFill>
                  <a:srgbClr val="CCCCCC"/>
                </a:solidFill>
                <a:effectLst/>
                <a:uLnTx/>
                <a:uFillTx/>
                <a:latin typeface="Arial" panose="020B0604020202020204"/>
                <a:ea typeface="ＭＳ Ｐゴシック"/>
                <a:cs typeface="+mn-cs"/>
              </a:rPr>
              <a:t>7.5” h x 7.4”w</a:t>
            </a:r>
          </a:p>
        </p:txBody>
      </p:sp>
      <p:sp>
        <p:nvSpPr>
          <p:cNvPr id="5" name="Text Placeholder 4">
            <a:extLst>
              <a:ext uri="{FF2B5EF4-FFF2-40B4-BE49-F238E27FC236}">
                <a16:creationId xmlns:a16="http://schemas.microsoft.com/office/drawing/2014/main" id="{F4BAADE2-0CA9-4B9A-8279-B953E8FD3DAD}"/>
              </a:ext>
            </a:extLst>
          </p:cNvPr>
          <p:cNvSpPr>
            <a:spLocks noGrp="1"/>
          </p:cNvSpPr>
          <p:nvPr>
            <p:ph type="body" sz="quarter" idx="13" hasCustomPrompt="1"/>
          </p:nvPr>
        </p:nvSpPr>
        <p:spPr>
          <a:xfrm>
            <a:off x="457200" y="2601913"/>
            <a:ext cx="4479925" cy="2871216"/>
          </a:xfrm>
        </p:spPr>
        <p:txBody>
          <a:bodyPr/>
          <a:lstStyle>
            <a:lvl1pPr>
              <a:buClr>
                <a:schemeClr val="accent1"/>
              </a:buClr>
              <a:defRPr/>
            </a:lvl1pPr>
            <a:lvl2pPr>
              <a:spcBef>
                <a:spcPts val="800"/>
              </a:spcBef>
              <a:defRPr/>
            </a:lvl2pPr>
            <a:lvl3pPr>
              <a:spcBef>
                <a:spcPts val="800"/>
              </a:spcBef>
              <a:defRPr/>
            </a:lvl3pPr>
          </a:lstStyle>
          <a:p>
            <a:pPr lvl="0"/>
            <a:r>
              <a:rPr lang="en-US" dirty="0"/>
              <a:t>Click to enter text</a:t>
            </a:r>
          </a:p>
          <a:p>
            <a:pPr lvl="1"/>
            <a:r>
              <a:rPr lang="en-US" dirty="0"/>
              <a:t>Second level</a:t>
            </a:r>
          </a:p>
          <a:p>
            <a:pPr lvl="2"/>
            <a:r>
              <a:rPr lang="en-US" dirty="0"/>
              <a:t>Third level</a:t>
            </a:r>
          </a:p>
        </p:txBody>
      </p:sp>
      <p:sp>
        <p:nvSpPr>
          <p:cNvPr id="10" name="AutoShape 4">
            <a:extLst>
              <a:ext uri="{FF2B5EF4-FFF2-40B4-BE49-F238E27FC236}">
                <a16:creationId xmlns:a16="http://schemas.microsoft.com/office/drawing/2014/main" id="{3F16F3C2-732D-4E96-B59D-49E093B54482}"/>
              </a:ext>
            </a:extLst>
          </p:cNvPr>
          <p:cNvSpPr>
            <a:spLocks noChangeAspect="1" noChangeArrowheads="1"/>
          </p:cNvSpPr>
          <p:nvPr userDrawn="1"/>
        </p:nvSpPr>
        <p:spPr bwMode="auto">
          <a:xfrm flipH="1">
            <a:off x="3049640" y="5486400"/>
            <a:ext cx="2367971" cy="1371600"/>
          </a:xfrm>
          <a:prstGeom prst="rtTriangle">
            <a:avLst/>
          </a:prstGeom>
          <a:solidFill>
            <a:schemeClr val="accent5"/>
          </a:solidFill>
          <a:ln>
            <a:noFill/>
          </a:ln>
          <a:effectLst/>
        </p:spPr>
        <p:txBody>
          <a:bodyPr vert="horz" wrap="square" lIns="36556" tIns="36556" rIns="36556" bIns="36556" numCol="1" anchor="t" anchorCtr="0" compatLnSpc="1">
            <a:prstTxWarp prst="textNoShape">
              <a:avLst/>
            </a:prstTxWarp>
          </a:bodyPr>
          <a:lstStyle/>
          <a:p>
            <a:pPr marL="0" marR="0" lvl="0" indent="0" algn="l" defTabSz="914126" rtl="0" eaLnBrk="1" fontAlgn="base" latinLnBrk="0" hangingPunct="1">
              <a:lnSpc>
                <a:spcPct val="100000"/>
              </a:lnSpc>
              <a:spcBef>
                <a:spcPct val="0"/>
              </a:spcBef>
              <a:spcAft>
                <a:spcPct val="0"/>
              </a:spcAft>
              <a:buClrTx/>
              <a:buSzTx/>
              <a:buFontTx/>
              <a:buNone/>
              <a:tabLst/>
              <a:defRPr/>
            </a:pPr>
            <a:endParaRPr kumimoji="0" lang="en-US" sz="1799" b="0" i="0" u="none" strike="noStrike" kern="0" cap="none" spc="0" normalizeH="0" baseline="0" noProof="0" dirty="0">
              <a:ln>
                <a:noFill/>
              </a:ln>
              <a:solidFill>
                <a:srgbClr val="000000"/>
              </a:solidFill>
              <a:effectLst/>
              <a:uLnTx/>
              <a:uFillTx/>
              <a:latin typeface="Arial" panose="020B0604020202020204"/>
              <a:ea typeface="MS PGothic" pitchFamily="34" charset="-128"/>
              <a:cs typeface="+mn-cs"/>
            </a:endParaRPr>
          </a:p>
        </p:txBody>
      </p:sp>
      <p:sp>
        <p:nvSpPr>
          <p:cNvPr id="9" name="Date Placeholder 3">
            <a:extLst>
              <a:ext uri="{FF2B5EF4-FFF2-40B4-BE49-F238E27FC236}">
                <a16:creationId xmlns:a16="http://schemas.microsoft.com/office/drawing/2014/main" id="{4460C9AB-0DF1-4355-B84E-A869A476DB03}"/>
              </a:ext>
            </a:extLst>
          </p:cNvPr>
          <p:cNvSpPr txBox="1">
            <a:spLocks/>
          </p:cNvSpPr>
          <p:nvPr userDrawn="1"/>
        </p:nvSpPr>
        <p:spPr>
          <a:xfrm>
            <a:off x="0" y="6401929"/>
            <a:ext cx="1580032" cy="457200"/>
          </a:xfrm>
          <a:prstGeom prst="rect">
            <a:avLst/>
          </a:prstGeom>
        </p:spPr>
        <p:txBody>
          <a:bodyPr lIns="182832" tIns="0" rIns="0" bIns="182832" anchor="b"/>
          <a:lstStyle>
            <a:defPPr>
              <a:defRPr lang="en-US"/>
            </a:defPPr>
            <a:lvl1pPr algn="l" rtl="0" fontAlgn="base">
              <a:spcBef>
                <a:spcPct val="0"/>
              </a:spcBef>
              <a:spcAft>
                <a:spcPct val="0"/>
              </a:spcAft>
              <a:defRPr sz="800"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accent5"/>
                </a:solidFill>
                <a:effectLst/>
                <a:uLnTx/>
                <a:uFillTx/>
                <a:latin typeface="Arial" pitchFamily="34" charset="0"/>
                <a:ea typeface="MS PGothic" pitchFamily="34" charset="-128"/>
                <a:cs typeface="+mn-cs"/>
              </a:rPr>
              <a:t>ZEBRA TECHNOLOGIES</a:t>
            </a:r>
          </a:p>
        </p:txBody>
      </p:sp>
    </p:spTree>
    <p:extLst>
      <p:ext uri="{BB962C8B-B14F-4D97-AF65-F5344CB8AC3E}">
        <p14:creationId xmlns:p14="http://schemas.microsoft.com/office/powerpoint/2010/main" val="7296618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Image 6.9-5D-Black">
    <p:bg>
      <p:bgRef idx="1001">
        <a:schemeClr val="bg1"/>
      </p:bgRef>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5C09FBE9-A303-4A97-A792-D6075DECCCE6}"/>
              </a:ext>
            </a:extLst>
          </p:cNvPr>
          <p:cNvSpPr>
            <a:spLocks noGrp="1"/>
          </p:cNvSpPr>
          <p:nvPr>
            <p:ph type="pic" sz="quarter" idx="12"/>
          </p:nvPr>
        </p:nvSpPr>
        <p:spPr>
          <a:xfrm>
            <a:off x="5871245" y="0"/>
            <a:ext cx="6307717" cy="6858000"/>
          </a:xfrm>
        </p:spPr>
        <p:txBody>
          <a:bodyPr/>
          <a:lstStyle>
            <a:lvl1pPr marL="0" marR="0" indent="0" algn="l" defTabSz="914126"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lvl1pPr>
          </a:lstStyle>
          <a:p>
            <a:pPr marL="228531" marR="0" lvl="0" indent="-228531" algn="l" defTabSz="914126" rtl="0" eaLnBrk="1" fontAlgn="auto" latinLnBrk="0" hangingPunct="1">
              <a:lnSpc>
                <a:spcPct val="100000"/>
              </a:lnSpc>
              <a:spcBef>
                <a:spcPts val="1000"/>
              </a:spcBef>
              <a:spcAft>
                <a:spcPts val="0"/>
              </a:spcAft>
              <a:buClr>
                <a:schemeClr val="accent1"/>
              </a:buClr>
              <a:buSzTx/>
              <a:buFont typeface="Arial" panose="020B0604020202020204" pitchFamily="34" charset="0"/>
              <a:buChar char="•"/>
              <a:tabLst/>
              <a:defRPr/>
            </a:pPr>
            <a:r>
              <a:rPr lang="en-US" dirty="0"/>
              <a:t>Click icon to add picture</a:t>
            </a:r>
          </a:p>
        </p:txBody>
      </p:sp>
      <p:sp>
        <p:nvSpPr>
          <p:cNvPr id="2" name="Title 1">
            <a:extLst>
              <a:ext uri="{FF2B5EF4-FFF2-40B4-BE49-F238E27FC236}">
                <a16:creationId xmlns:a16="http://schemas.microsoft.com/office/drawing/2014/main" id="{A5CB2C8C-BBC3-4CB4-A679-24462238F407}"/>
              </a:ext>
            </a:extLst>
          </p:cNvPr>
          <p:cNvSpPr>
            <a:spLocks noGrp="1"/>
          </p:cNvSpPr>
          <p:nvPr>
            <p:ph type="title" hasCustomPrompt="1"/>
          </p:nvPr>
        </p:nvSpPr>
        <p:spPr>
          <a:xfrm>
            <a:off x="457081" y="457200"/>
            <a:ext cx="4936474" cy="868680"/>
          </a:xfrm>
        </p:spPr>
        <p:txBody>
          <a:bodyPr/>
          <a:lstStyle>
            <a:lvl1pPr>
              <a:defRPr/>
            </a:lvl1pPr>
          </a:lstStyle>
          <a:p>
            <a:r>
              <a:rPr lang="en-US" dirty="0"/>
              <a:t>Click to enter headline</a:t>
            </a:r>
          </a:p>
        </p:txBody>
      </p:sp>
      <p:sp>
        <p:nvSpPr>
          <p:cNvPr id="4" name="Text Placeholder 3">
            <a:extLst>
              <a:ext uri="{FF2B5EF4-FFF2-40B4-BE49-F238E27FC236}">
                <a16:creationId xmlns:a16="http://schemas.microsoft.com/office/drawing/2014/main" id="{ED0EAC1D-C901-4858-A756-4CE03BC3568E}"/>
              </a:ext>
            </a:extLst>
          </p:cNvPr>
          <p:cNvSpPr>
            <a:spLocks noGrp="1"/>
          </p:cNvSpPr>
          <p:nvPr>
            <p:ph type="body" sz="quarter" idx="10" hasCustomPrompt="1"/>
          </p:nvPr>
        </p:nvSpPr>
        <p:spPr>
          <a:xfrm>
            <a:off x="457081" y="1508760"/>
            <a:ext cx="4936474" cy="737729"/>
          </a:xfrm>
        </p:spPr>
        <p:txBody>
          <a:bodyPr/>
          <a:lstStyle>
            <a:lvl1pPr marL="0" indent="0">
              <a:buNone/>
              <a:defRPr sz="2399">
                <a:solidFill>
                  <a:schemeClr val="accent1"/>
                </a:solidFill>
              </a:defRPr>
            </a:lvl1pPr>
          </a:lstStyle>
          <a:p>
            <a:pPr lvl="0"/>
            <a:r>
              <a:rPr lang="en-US" dirty="0"/>
              <a:t>Click to enter subhead</a:t>
            </a:r>
          </a:p>
        </p:txBody>
      </p:sp>
      <p:sp>
        <p:nvSpPr>
          <p:cNvPr id="12" name="TextBox 11">
            <a:extLst>
              <a:ext uri="{FF2B5EF4-FFF2-40B4-BE49-F238E27FC236}">
                <a16:creationId xmlns:a16="http://schemas.microsoft.com/office/drawing/2014/main" id="{C029F865-C323-4E1F-9E89-FB35E5524111}"/>
              </a:ext>
            </a:extLst>
          </p:cNvPr>
          <p:cNvSpPr txBox="1"/>
          <p:nvPr userDrawn="1"/>
        </p:nvSpPr>
        <p:spPr>
          <a:xfrm>
            <a:off x="5871245" y="2175153"/>
            <a:ext cx="6307717" cy="861774"/>
          </a:xfrm>
          <a:prstGeom prst="rect">
            <a:avLst/>
          </a:prstGeom>
        </p:spPr>
        <p:txBody>
          <a:bodyPr wrap="square" lIns="0" tIns="0" rIns="0" bIns="0" rtlCol="0">
            <a:spAutoFit/>
          </a:bodyPr>
          <a:lstStyle/>
          <a:p>
            <a:pPr marL="0" marR="0" lvl="0" indent="0" algn="ctr" defTabSz="914126" rtl="0" eaLnBrk="1" fontAlgn="base" latinLnBrk="0" hangingPunct="1">
              <a:lnSpc>
                <a:spcPct val="100000"/>
              </a:lnSpc>
              <a:spcBef>
                <a:spcPct val="0"/>
              </a:spcBef>
              <a:spcAft>
                <a:spcPct val="0"/>
              </a:spcAft>
              <a:buClrTx/>
              <a:buSzTx/>
              <a:buFontTx/>
              <a:buNone/>
              <a:tabLst/>
              <a:defRPr/>
            </a:pPr>
            <a:r>
              <a:rPr kumimoji="0" lang="en-US" sz="2799" b="0" i="0" u="none" strike="noStrike" kern="1200" cap="none" spc="0" normalizeH="0" baseline="0" noProof="0" dirty="0">
                <a:ln>
                  <a:noFill/>
                </a:ln>
                <a:solidFill>
                  <a:srgbClr val="CCCCCC"/>
                </a:solidFill>
                <a:effectLst/>
                <a:uLnTx/>
                <a:uFillTx/>
                <a:latin typeface="Arial" panose="020B0604020202020204"/>
                <a:ea typeface="ＭＳ Ｐゴシック"/>
                <a:cs typeface="+mn-cs"/>
              </a:rPr>
              <a:t>IMAGE AREA</a:t>
            </a:r>
            <a:br>
              <a:rPr kumimoji="0" lang="en-US" sz="2799" b="0" i="0" u="none" strike="noStrike" kern="1200" cap="none" spc="0" normalizeH="0" baseline="0" noProof="0" dirty="0">
                <a:ln>
                  <a:noFill/>
                </a:ln>
                <a:solidFill>
                  <a:srgbClr val="CCCCCC"/>
                </a:solidFill>
                <a:effectLst/>
                <a:uLnTx/>
                <a:uFillTx/>
                <a:latin typeface="Arial" panose="020B0604020202020204"/>
                <a:ea typeface="ＭＳ Ｐゴシック"/>
                <a:cs typeface="+mn-cs"/>
              </a:rPr>
            </a:br>
            <a:r>
              <a:rPr kumimoji="0" lang="en-US" sz="2799" b="0" i="0" u="none" strike="noStrike" kern="1200" cap="none" spc="0" normalizeH="0" baseline="0" noProof="0" dirty="0">
                <a:ln>
                  <a:noFill/>
                </a:ln>
                <a:solidFill>
                  <a:srgbClr val="CCCCCC"/>
                </a:solidFill>
                <a:effectLst/>
                <a:uLnTx/>
                <a:uFillTx/>
                <a:latin typeface="Arial" panose="020B0604020202020204"/>
                <a:ea typeface="ＭＳ Ｐゴシック"/>
                <a:cs typeface="+mn-cs"/>
              </a:rPr>
              <a:t>7.5” h x 6.9”w</a:t>
            </a:r>
          </a:p>
        </p:txBody>
      </p:sp>
      <p:sp>
        <p:nvSpPr>
          <p:cNvPr id="5" name="Text Placeholder 4">
            <a:extLst>
              <a:ext uri="{FF2B5EF4-FFF2-40B4-BE49-F238E27FC236}">
                <a16:creationId xmlns:a16="http://schemas.microsoft.com/office/drawing/2014/main" id="{074812CD-CBAB-4528-A1CA-9F9DFCC1A7EC}"/>
              </a:ext>
            </a:extLst>
          </p:cNvPr>
          <p:cNvSpPr>
            <a:spLocks noGrp="1"/>
          </p:cNvSpPr>
          <p:nvPr>
            <p:ph type="body" sz="quarter" idx="13" hasCustomPrompt="1"/>
          </p:nvPr>
        </p:nvSpPr>
        <p:spPr>
          <a:xfrm>
            <a:off x="457200" y="2606040"/>
            <a:ext cx="4937125" cy="3017520"/>
          </a:xfrm>
        </p:spPr>
        <p:txBody>
          <a:bodyPr/>
          <a:lstStyle>
            <a:lvl1pPr>
              <a:buClr>
                <a:schemeClr val="accent1"/>
              </a:buClr>
              <a:defRPr/>
            </a:lvl1pPr>
            <a:lvl2pPr>
              <a:spcBef>
                <a:spcPts val="800"/>
              </a:spcBef>
              <a:defRPr/>
            </a:lvl2pPr>
            <a:lvl3pPr>
              <a:spcBef>
                <a:spcPts val="600"/>
              </a:spcBef>
              <a:defRPr/>
            </a:lvl3pPr>
          </a:lstStyle>
          <a:p>
            <a:pPr lvl="0"/>
            <a:r>
              <a:rPr lang="en-US" dirty="0"/>
              <a:t>Click to enter text</a:t>
            </a:r>
          </a:p>
          <a:p>
            <a:pPr lvl="1"/>
            <a:r>
              <a:rPr lang="en-US" dirty="0"/>
              <a:t>Second level</a:t>
            </a:r>
          </a:p>
          <a:p>
            <a:pPr lvl="2"/>
            <a:r>
              <a:rPr lang="en-US" dirty="0"/>
              <a:t>Third level</a:t>
            </a:r>
          </a:p>
        </p:txBody>
      </p:sp>
      <p:pic>
        <p:nvPicPr>
          <p:cNvPr id="9" name="Picture 8">
            <a:extLst>
              <a:ext uri="{FF2B5EF4-FFF2-40B4-BE49-F238E27FC236}">
                <a16:creationId xmlns:a16="http://schemas.microsoft.com/office/drawing/2014/main" id="{59ABC0B4-DC58-447E-8E1C-BD3B2F6AB724}"/>
              </a:ext>
            </a:extLst>
          </p:cNvPr>
          <p:cNvPicPr>
            <a:picLocks noChangeAspect="1"/>
          </p:cNvPicPr>
          <p:nvPr userDrawn="1"/>
        </p:nvPicPr>
        <p:blipFill rotWithShape="1">
          <a:blip r:embed="rId2"/>
          <a:srcRect l="45498"/>
          <a:stretch/>
        </p:blipFill>
        <p:spPr>
          <a:xfrm>
            <a:off x="-2521" y="5943560"/>
            <a:ext cx="5871246" cy="914479"/>
          </a:xfrm>
          <a:prstGeom prst="rect">
            <a:avLst/>
          </a:prstGeom>
        </p:spPr>
      </p:pic>
    </p:spTree>
    <p:extLst>
      <p:ext uri="{BB962C8B-B14F-4D97-AF65-F5344CB8AC3E}">
        <p14:creationId xmlns:p14="http://schemas.microsoft.com/office/powerpoint/2010/main" val="327745107"/>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Image 6.9-5D-Whit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5C09FBE9-A303-4A97-A792-D6075DECCCE6}"/>
              </a:ext>
            </a:extLst>
          </p:cNvPr>
          <p:cNvSpPr>
            <a:spLocks noGrp="1"/>
          </p:cNvSpPr>
          <p:nvPr>
            <p:ph type="pic" sz="quarter" idx="12"/>
          </p:nvPr>
        </p:nvSpPr>
        <p:spPr>
          <a:xfrm>
            <a:off x="5875254" y="0"/>
            <a:ext cx="6307717" cy="6858000"/>
          </a:xfrm>
        </p:spPr>
        <p:txBody>
          <a:bodyPr/>
          <a:lstStyle>
            <a:lvl1pPr marL="0" marR="0" indent="0" algn="l" defTabSz="914126"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lvl1pPr>
          </a:lstStyle>
          <a:p>
            <a:pPr marL="228531" marR="0" lvl="0" indent="-228531" algn="l" defTabSz="914126" rtl="0" eaLnBrk="1" fontAlgn="auto" latinLnBrk="0" hangingPunct="1">
              <a:lnSpc>
                <a:spcPct val="100000"/>
              </a:lnSpc>
              <a:spcBef>
                <a:spcPts val="1000"/>
              </a:spcBef>
              <a:spcAft>
                <a:spcPts val="0"/>
              </a:spcAft>
              <a:buClr>
                <a:schemeClr val="accent1"/>
              </a:buClr>
              <a:buSzTx/>
              <a:buFont typeface="Arial" panose="020B0604020202020204" pitchFamily="34" charset="0"/>
              <a:buChar char="•"/>
              <a:tabLst/>
              <a:defRPr/>
            </a:pPr>
            <a:r>
              <a:rPr lang="en-US" dirty="0"/>
              <a:t>Click icon to add picture</a:t>
            </a:r>
          </a:p>
        </p:txBody>
      </p:sp>
      <p:sp>
        <p:nvSpPr>
          <p:cNvPr id="2" name="Title 1">
            <a:extLst>
              <a:ext uri="{FF2B5EF4-FFF2-40B4-BE49-F238E27FC236}">
                <a16:creationId xmlns:a16="http://schemas.microsoft.com/office/drawing/2014/main" id="{A5CB2C8C-BBC3-4CB4-A679-24462238F407}"/>
              </a:ext>
            </a:extLst>
          </p:cNvPr>
          <p:cNvSpPr>
            <a:spLocks noGrp="1"/>
          </p:cNvSpPr>
          <p:nvPr>
            <p:ph type="title" hasCustomPrompt="1"/>
          </p:nvPr>
        </p:nvSpPr>
        <p:spPr>
          <a:xfrm>
            <a:off x="457081" y="457200"/>
            <a:ext cx="4936474" cy="868680"/>
          </a:xfrm>
        </p:spPr>
        <p:txBody>
          <a:bodyPr/>
          <a:lstStyle>
            <a:lvl1pPr>
              <a:defRPr/>
            </a:lvl1pPr>
          </a:lstStyle>
          <a:p>
            <a:r>
              <a:rPr lang="en-US" dirty="0"/>
              <a:t>Click to enter headline</a:t>
            </a:r>
          </a:p>
        </p:txBody>
      </p:sp>
      <p:sp>
        <p:nvSpPr>
          <p:cNvPr id="4" name="Text Placeholder 3">
            <a:extLst>
              <a:ext uri="{FF2B5EF4-FFF2-40B4-BE49-F238E27FC236}">
                <a16:creationId xmlns:a16="http://schemas.microsoft.com/office/drawing/2014/main" id="{ED0EAC1D-C901-4858-A756-4CE03BC3568E}"/>
              </a:ext>
            </a:extLst>
          </p:cNvPr>
          <p:cNvSpPr>
            <a:spLocks noGrp="1"/>
          </p:cNvSpPr>
          <p:nvPr>
            <p:ph type="body" sz="quarter" idx="10" hasCustomPrompt="1"/>
          </p:nvPr>
        </p:nvSpPr>
        <p:spPr>
          <a:xfrm>
            <a:off x="457081" y="1508760"/>
            <a:ext cx="4936474" cy="737729"/>
          </a:xfrm>
        </p:spPr>
        <p:txBody>
          <a:bodyPr/>
          <a:lstStyle>
            <a:lvl1pPr marL="0" indent="0">
              <a:buNone/>
              <a:defRPr sz="2399">
                <a:solidFill>
                  <a:schemeClr val="accent1"/>
                </a:solidFill>
              </a:defRPr>
            </a:lvl1pPr>
          </a:lstStyle>
          <a:p>
            <a:pPr lvl="0"/>
            <a:r>
              <a:rPr lang="en-US" dirty="0"/>
              <a:t>Click to enter subhead</a:t>
            </a:r>
          </a:p>
        </p:txBody>
      </p:sp>
      <p:sp>
        <p:nvSpPr>
          <p:cNvPr id="10" name="TextBox 9">
            <a:extLst>
              <a:ext uri="{FF2B5EF4-FFF2-40B4-BE49-F238E27FC236}">
                <a16:creationId xmlns:a16="http://schemas.microsoft.com/office/drawing/2014/main" id="{D22C126B-3F41-45BA-995D-D0CEA8DC8DDC}"/>
              </a:ext>
            </a:extLst>
          </p:cNvPr>
          <p:cNvSpPr txBox="1"/>
          <p:nvPr userDrawn="1"/>
        </p:nvSpPr>
        <p:spPr>
          <a:xfrm>
            <a:off x="5871245" y="2175153"/>
            <a:ext cx="6307717" cy="861774"/>
          </a:xfrm>
          <a:prstGeom prst="rect">
            <a:avLst/>
          </a:prstGeom>
        </p:spPr>
        <p:txBody>
          <a:bodyPr wrap="square" lIns="0" tIns="0" rIns="0" bIns="0" rtlCol="0">
            <a:spAutoFit/>
          </a:bodyPr>
          <a:lstStyle/>
          <a:p>
            <a:pPr marL="0" marR="0" lvl="0" indent="0" algn="ctr" defTabSz="914126" rtl="0" eaLnBrk="1" fontAlgn="base" latinLnBrk="0" hangingPunct="1">
              <a:lnSpc>
                <a:spcPct val="100000"/>
              </a:lnSpc>
              <a:spcBef>
                <a:spcPct val="0"/>
              </a:spcBef>
              <a:spcAft>
                <a:spcPct val="0"/>
              </a:spcAft>
              <a:buClrTx/>
              <a:buSzTx/>
              <a:buFontTx/>
              <a:buNone/>
              <a:tabLst/>
              <a:defRPr/>
            </a:pPr>
            <a:r>
              <a:rPr kumimoji="0" lang="en-US" sz="2799" b="0" i="0" u="none" strike="noStrike" kern="1200" cap="none" spc="0" normalizeH="0" baseline="0" noProof="0" dirty="0">
                <a:ln>
                  <a:noFill/>
                </a:ln>
                <a:solidFill>
                  <a:srgbClr val="CCCCCC"/>
                </a:solidFill>
                <a:effectLst/>
                <a:uLnTx/>
                <a:uFillTx/>
                <a:latin typeface="Arial" panose="020B0604020202020204"/>
                <a:ea typeface="ＭＳ Ｐゴシック"/>
                <a:cs typeface="+mn-cs"/>
              </a:rPr>
              <a:t>IMAGE AREA</a:t>
            </a:r>
            <a:br>
              <a:rPr kumimoji="0" lang="en-US" sz="2799" b="0" i="0" u="none" strike="noStrike" kern="1200" cap="none" spc="0" normalizeH="0" baseline="0" noProof="0" dirty="0">
                <a:ln>
                  <a:noFill/>
                </a:ln>
                <a:solidFill>
                  <a:srgbClr val="CCCCCC"/>
                </a:solidFill>
                <a:effectLst/>
                <a:uLnTx/>
                <a:uFillTx/>
                <a:latin typeface="Arial" panose="020B0604020202020204"/>
                <a:ea typeface="ＭＳ Ｐゴシック"/>
                <a:cs typeface="+mn-cs"/>
              </a:rPr>
            </a:br>
            <a:r>
              <a:rPr kumimoji="0" lang="en-US" sz="2799" b="0" i="0" u="none" strike="noStrike" kern="1200" cap="none" spc="0" normalizeH="0" baseline="0" noProof="0" dirty="0">
                <a:ln>
                  <a:noFill/>
                </a:ln>
                <a:solidFill>
                  <a:srgbClr val="CCCCCC"/>
                </a:solidFill>
                <a:effectLst/>
                <a:uLnTx/>
                <a:uFillTx/>
                <a:latin typeface="Arial" panose="020B0604020202020204"/>
                <a:ea typeface="ＭＳ Ｐゴシック"/>
                <a:cs typeface="+mn-cs"/>
              </a:rPr>
              <a:t>7.5” h x 6.9”w</a:t>
            </a:r>
          </a:p>
        </p:txBody>
      </p:sp>
      <p:sp>
        <p:nvSpPr>
          <p:cNvPr id="8" name="Text Placeholder 7">
            <a:extLst>
              <a:ext uri="{FF2B5EF4-FFF2-40B4-BE49-F238E27FC236}">
                <a16:creationId xmlns:a16="http://schemas.microsoft.com/office/drawing/2014/main" id="{FFF151E9-C4FB-46F4-89E8-FA4221CF253D}"/>
              </a:ext>
            </a:extLst>
          </p:cNvPr>
          <p:cNvSpPr>
            <a:spLocks noGrp="1"/>
          </p:cNvSpPr>
          <p:nvPr>
            <p:ph type="body" sz="quarter" idx="13" hasCustomPrompt="1"/>
          </p:nvPr>
        </p:nvSpPr>
        <p:spPr>
          <a:xfrm>
            <a:off x="457200" y="2606040"/>
            <a:ext cx="4937125" cy="3017520"/>
          </a:xfrm>
        </p:spPr>
        <p:txBody>
          <a:bodyPr/>
          <a:lstStyle>
            <a:lvl1pPr>
              <a:buClr>
                <a:schemeClr val="accent1"/>
              </a:buClr>
              <a:defRPr/>
            </a:lvl1pPr>
            <a:lvl2pPr>
              <a:spcBef>
                <a:spcPts val="800"/>
              </a:spcBef>
              <a:defRPr/>
            </a:lvl2pPr>
            <a:lvl3pPr>
              <a:spcBef>
                <a:spcPts val="600"/>
              </a:spcBef>
              <a:defRPr/>
            </a:lvl3pPr>
          </a:lstStyle>
          <a:p>
            <a:pPr lvl="0"/>
            <a:r>
              <a:rPr lang="en-US" dirty="0"/>
              <a:t>Click to enter text</a:t>
            </a:r>
          </a:p>
          <a:p>
            <a:pPr lvl="1"/>
            <a:r>
              <a:rPr lang="en-US" dirty="0"/>
              <a:t>Second level</a:t>
            </a:r>
          </a:p>
          <a:p>
            <a:pPr lvl="2"/>
            <a:r>
              <a:rPr lang="en-US" dirty="0"/>
              <a:t>Third level</a:t>
            </a:r>
          </a:p>
        </p:txBody>
      </p:sp>
      <p:pic>
        <p:nvPicPr>
          <p:cNvPr id="11" name="Picture 10">
            <a:extLst>
              <a:ext uri="{FF2B5EF4-FFF2-40B4-BE49-F238E27FC236}">
                <a16:creationId xmlns:a16="http://schemas.microsoft.com/office/drawing/2014/main" id="{7706770A-14CD-44B1-8F29-02C59158376D}"/>
              </a:ext>
            </a:extLst>
          </p:cNvPr>
          <p:cNvPicPr>
            <a:picLocks noChangeAspect="1"/>
          </p:cNvPicPr>
          <p:nvPr userDrawn="1"/>
        </p:nvPicPr>
        <p:blipFill rotWithShape="1">
          <a:blip r:embed="rId2"/>
          <a:srcRect l="45498"/>
          <a:stretch/>
        </p:blipFill>
        <p:spPr>
          <a:xfrm>
            <a:off x="-2521" y="5943560"/>
            <a:ext cx="5871246" cy="914479"/>
          </a:xfrm>
          <a:prstGeom prst="rect">
            <a:avLst/>
          </a:prstGeom>
        </p:spPr>
      </p:pic>
    </p:spTree>
    <p:extLst>
      <p:ext uri="{BB962C8B-B14F-4D97-AF65-F5344CB8AC3E}">
        <p14:creationId xmlns:p14="http://schemas.microsoft.com/office/powerpoint/2010/main" val="402929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E19B4-84A1-47DD-B01B-CCD8F85664F9}"/>
              </a:ext>
            </a:extLst>
          </p:cNvPr>
          <p:cNvSpPr>
            <a:spLocks noGrp="1"/>
          </p:cNvSpPr>
          <p:nvPr>
            <p:ph type="title" hasCustomPrompt="1"/>
          </p:nvPr>
        </p:nvSpPr>
        <p:spPr>
          <a:xfrm>
            <a:off x="603345" y="1517904"/>
            <a:ext cx="7148746" cy="868680"/>
          </a:xfrm>
        </p:spPr>
        <p:txBody>
          <a:bodyPr/>
          <a:lstStyle>
            <a:lvl1pPr>
              <a:defRPr/>
            </a:lvl1pPr>
          </a:lstStyle>
          <a:p>
            <a:r>
              <a:rPr lang="en-US" dirty="0"/>
              <a:t>Click to enter presentation title</a:t>
            </a:r>
          </a:p>
        </p:txBody>
      </p:sp>
      <p:sp>
        <p:nvSpPr>
          <p:cNvPr id="12" name="Text Placeholder 11">
            <a:extLst>
              <a:ext uri="{FF2B5EF4-FFF2-40B4-BE49-F238E27FC236}">
                <a16:creationId xmlns:a16="http://schemas.microsoft.com/office/drawing/2014/main" id="{88319E07-9352-4F02-AAEE-A1442A295E26}"/>
              </a:ext>
            </a:extLst>
          </p:cNvPr>
          <p:cNvSpPr>
            <a:spLocks noGrp="1"/>
          </p:cNvSpPr>
          <p:nvPr>
            <p:ph type="body" sz="quarter" idx="12" hasCustomPrompt="1"/>
          </p:nvPr>
        </p:nvSpPr>
        <p:spPr>
          <a:xfrm>
            <a:off x="603092" y="2697480"/>
            <a:ext cx="7148746" cy="932688"/>
          </a:xfrm>
        </p:spPr>
        <p:txBody>
          <a:bodyPr/>
          <a:lstStyle>
            <a:lvl1pPr marL="0" indent="0">
              <a:buNone/>
              <a:defRPr/>
            </a:lvl1pPr>
          </a:lstStyle>
          <a:p>
            <a:pPr lvl="0"/>
            <a:r>
              <a:rPr lang="en-US" dirty="0"/>
              <a:t>Click to enter presentation text</a:t>
            </a:r>
          </a:p>
        </p:txBody>
      </p:sp>
      <p:sp>
        <p:nvSpPr>
          <p:cNvPr id="14" name="Text Placeholder 13">
            <a:extLst>
              <a:ext uri="{FF2B5EF4-FFF2-40B4-BE49-F238E27FC236}">
                <a16:creationId xmlns:a16="http://schemas.microsoft.com/office/drawing/2014/main" id="{D21CB855-D148-4D9C-B2EB-999FD9DB8A65}"/>
              </a:ext>
            </a:extLst>
          </p:cNvPr>
          <p:cNvSpPr>
            <a:spLocks noGrp="1"/>
          </p:cNvSpPr>
          <p:nvPr>
            <p:ph type="body" sz="quarter" idx="13" hasCustomPrompt="1"/>
          </p:nvPr>
        </p:nvSpPr>
        <p:spPr>
          <a:xfrm>
            <a:off x="603347" y="5175504"/>
            <a:ext cx="2961884" cy="512064"/>
          </a:xfrm>
        </p:spPr>
        <p:txBody>
          <a:bodyPr/>
          <a:lstStyle>
            <a:lvl1pPr marL="0" indent="0">
              <a:lnSpc>
                <a:spcPct val="100000"/>
              </a:lnSpc>
              <a:spcBef>
                <a:spcPts val="0"/>
              </a:spcBef>
              <a:buNone/>
              <a:defRPr sz="1600"/>
            </a:lvl1pPr>
            <a:lvl2pPr>
              <a:defRPr sz="1600"/>
            </a:lvl2pPr>
            <a:lvl3pPr>
              <a:defRPr sz="1600"/>
            </a:lvl3pPr>
            <a:lvl4pPr>
              <a:defRPr sz="1600"/>
            </a:lvl4pPr>
            <a:lvl5pPr>
              <a:defRPr sz="1600"/>
            </a:lvl5pPr>
          </a:lstStyle>
          <a:p>
            <a:pPr lvl="0"/>
            <a:r>
              <a:rPr lang="en-US" dirty="0"/>
              <a:t>Presenter name or location</a:t>
            </a:r>
            <a:br>
              <a:rPr lang="en-US" dirty="0"/>
            </a:br>
            <a:r>
              <a:rPr lang="en-US" dirty="0"/>
              <a:t>Date</a:t>
            </a:r>
          </a:p>
        </p:txBody>
      </p:sp>
      <p:pic>
        <p:nvPicPr>
          <p:cNvPr id="9" name="Picture 8">
            <a:extLst>
              <a:ext uri="{FF2B5EF4-FFF2-40B4-BE49-F238E27FC236}">
                <a16:creationId xmlns:a16="http://schemas.microsoft.com/office/drawing/2014/main" id="{C5F08EA5-4D48-4D48-8228-9A10C78FD243}"/>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605442" y="563225"/>
            <a:ext cx="1603262" cy="515889"/>
          </a:xfrm>
          <a:prstGeom prst="rect">
            <a:avLst/>
          </a:prstGeom>
          <a:noFill/>
        </p:spPr>
      </p:pic>
      <p:sp>
        <p:nvSpPr>
          <p:cNvPr id="8" name="Slide Number Placeholder 1">
            <a:extLst>
              <a:ext uri="{FF2B5EF4-FFF2-40B4-BE49-F238E27FC236}">
                <a16:creationId xmlns:a16="http://schemas.microsoft.com/office/drawing/2014/main" id="{97AD1C1C-A3A9-4D31-8E6C-2418DF14BD78}"/>
              </a:ext>
            </a:extLst>
          </p:cNvPr>
          <p:cNvSpPr txBox="1">
            <a:spLocks/>
          </p:cNvSpPr>
          <p:nvPr userDrawn="1"/>
        </p:nvSpPr>
        <p:spPr>
          <a:xfrm>
            <a:off x="10921623" y="6314298"/>
            <a:ext cx="1054189" cy="366183"/>
          </a:xfrm>
          <a:prstGeom prst="rect">
            <a:avLst/>
          </a:prstGeom>
        </p:spPr>
        <p:txBody>
          <a:bodyPr vert="horz" lIns="0" tIns="0" rIns="0" bIns="0" rtlCol="0" anchor="b"/>
          <a:lstStyle>
            <a:defPPr>
              <a:defRPr lang="en-US"/>
            </a:defPPr>
            <a:lvl1pPr algn="r" rtl="0" fontAlgn="base">
              <a:spcBef>
                <a:spcPct val="0"/>
              </a:spcBef>
              <a:spcAft>
                <a:spcPct val="0"/>
              </a:spcAft>
              <a:defRPr sz="800" kern="1200" baseline="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marL="0" marR="0" lvl="0" indent="0" algn="r" defTabSz="914126" rtl="0" eaLnBrk="1" fontAlgn="base" latinLnBrk="0" hangingPunct="1">
              <a:lnSpc>
                <a:spcPct val="100000"/>
              </a:lnSpc>
              <a:spcBef>
                <a:spcPct val="0"/>
              </a:spcBef>
              <a:spcAft>
                <a:spcPct val="0"/>
              </a:spcAft>
              <a:buClrTx/>
              <a:buSzTx/>
              <a:buFontTx/>
              <a:buNone/>
              <a:tabLst/>
              <a:defRPr/>
            </a:pPr>
            <a:fld id="{79044E51-BF79-AF42-BAC5-B771B1D9D8E0}" type="slidenum">
              <a:rPr kumimoji="0" lang="en-US" sz="8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rPr>
              <a:pPr marL="0" marR="0" lvl="0" indent="0" algn="r" defTabSz="914126" rtl="0" eaLnBrk="1" fontAlgn="base" latinLnBrk="0" hangingPunct="1">
                <a:lnSpc>
                  <a:spcPct val="100000"/>
                </a:lnSpc>
                <a:spcBef>
                  <a:spcPct val="0"/>
                </a:spcBef>
                <a:spcAft>
                  <a:spcPct val="0"/>
                </a:spcAft>
                <a:buClrTx/>
                <a:buSzTx/>
                <a:buFontTx/>
                <a:buNone/>
                <a:tabLst/>
                <a:defRPr/>
              </a:pPr>
              <a:t>‹#›</a:t>
            </a:fld>
            <a:endParaRPr kumimoji="0" lang="en-US" sz="800" b="0" i="0" u="none" strike="noStrike" kern="1200" cap="none" spc="0" normalizeH="0" baseline="0" noProof="0" dirty="0">
              <a:ln>
                <a:noFill/>
              </a:ln>
              <a:solidFill>
                <a:srgbClr val="000000"/>
              </a:solidFill>
              <a:effectLst/>
              <a:uLnTx/>
              <a:uFillTx/>
              <a:latin typeface="Arial" pitchFamily="34" charset="0"/>
              <a:ea typeface="MS PGothic" pitchFamily="34" charset="-128"/>
              <a:cs typeface="+mn-cs"/>
            </a:endParaRPr>
          </a:p>
        </p:txBody>
      </p:sp>
      <p:pic>
        <p:nvPicPr>
          <p:cNvPr id="10" name="Picture 9">
            <a:extLst>
              <a:ext uri="{FF2B5EF4-FFF2-40B4-BE49-F238E27FC236}">
                <a16:creationId xmlns:a16="http://schemas.microsoft.com/office/drawing/2014/main" id="{5A14779F-B41E-4191-B887-C19504DE9408}"/>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05442" y="563225"/>
            <a:ext cx="1603262" cy="515889"/>
          </a:xfrm>
          <a:prstGeom prst="rect">
            <a:avLst/>
          </a:prstGeom>
          <a:noFill/>
        </p:spPr>
      </p:pic>
      <p:sp>
        <p:nvSpPr>
          <p:cNvPr id="11" name="AutoShape 4">
            <a:extLst>
              <a:ext uri="{FF2B5EF4-FFF2-40B4-BE49-F238E27FC236}">
                <a16:creationId xmlns:a16="http://schemas.microsoft.com/office/drawing/2014/main" id="{AAAFA79D-0CD4-4ED4-841D-71409F0CB991}"/>
              </a:ext>
            </a:extLst>
          </p:cNvPr>
          <p:cNvSpPr>
            <a:spLocks noChangeAspect="1" noChangeArrowheads="1"/>
          </p:cNvSpPr>
          <p:nvPr userDrawn="1"/>
        </p:nvSpPr>
        <p:spPr bwMode="auto">
          <a:xfrm flipH="1">
            <a:off x="5068058" y="4403761"/>
            <a:ext cx="4237073" cy="2454240"/>
          </a:xfrm>
          <a:prstGeom prst="rtTriangle">
            <a:avLst/>
          </a:prstGeom>
          <a:gradFill>
            <a:gsLst>
              <a:gs pos="0">
                <a:srgbClr val="00FFFF"/>
              </a:gs>
              <a:gs pos="50000">
                <a:srgbClr val="00C9FF"/>
              </a:gs>
              <a:gs pos="98246">
                <a:srgbClr val="0099FF"/>
              </a:gs>
              <a:gs pos="0">
                <a:srgbClr val="00FFFF"/>
              </a:gs>
            </a:gsLst>
            <a:lin ang="0" scaled="1"/>
          </a:gradFill>
          <a:ln>
            <a:noFill/>
          </a:ln>
          <a:effectLst/>
        </p:spPr>
        <p:txBody>
          <a:bodyPr vert="horz" wrap="square" lIns="36556" tIns="36556" rIns="36556" bIns="36556" numCol="1" anchor="t" anchorCtr="0" compatLnSpc="1">
            <a:prstTxWarp prst="textNoShape">
              <a:avLst/>
            </a:prstTxWarp>
          </a:bodyPr>
          <a:lstStyle/>
          <a:p>
            <a:pPr marL="0" marR="0" lvl="0" indent="0" defTabSz="914126" eaLnBrk="1" fontAlgn="base" latinLnBrk="0" hangingPunct="1">
              <a:lnSpc>
                <a:spcPct val="100000"/>
              </a:lnSpc>
              <a:spcBef>
                <a:spcPct val="0"/>
              </a:spcBef>
              <a:spcAft>
                <a:spcPct val="0"/>
              </a:spcAft>
              <a:buClrTx/>
              <a:buSzTx/>
              <a:buFontTx/>
              <a:buNone/>
              <a:tabLst/>
              <a:defRPr/>
            </a:pPr>
            <a:endParaRPr kumimoji="0" lang="en-US" sz="1799" b="0" i="0" u="none" strike="noStrike" kern="0" cap="none" spc="0" normalizeH="0" baseline="0" noProof="0" dirty="0">
              <a:ln>
                <a:noFill/>
              </a:ln>
              <a:solidFill>
                <a:srgbClr val="000000"/>
              </a:solidFill>
              <a:effectLst/>
              <a:uLnTx/>
              <a:uFillTx/>
              <a:ea typeface="MS PGothic" pitchFamily="34" charset="-128"/>
            </a:endParaRPr>
          </a:p>
        </p:txBody>
      </p:sp>
      <p:sp>
        <p:nvSpPr>
          <p:cNvPr id="13" name="Rectangle 12">
            <a:extLst>
              <a:ext uri="{FF2B5EF4-FFF2-40B4-BE49-F238E27FC236}">
                <a16:creationId xmlns:a16="http://schemas.microsoft.com/office/drawing/2014/main" id="{FBFC1639-CF78-4C0D-BF70-E0AD93858952}"/>
              </a:ext>
            </a:extLst>
          </p:cNvPr>
          <p:cNvSpPr/>
          <p:nvPr userDrawn="1"/>
        </p:nvSpPr>
        <p:spPr>
          <a:xfrm>
            <a:off x="9305131" y="0"/>
            <a:ext cx="2880519" cy="6858000"/>
          </a:xfrm>
          <a:prstGeom prst="rect">
            <a:avLst/>
          </a:prstGeom>
          <a:solidFill>
            <a:srgbClr val="FFFFFF"/>
          </a:solidFill>
          <a:ln w="9525" cap="flat" cmpd="sng" algn="ctr">
            <a:noFill/>
            <a:prstDash val="solid"/>
          </a:ln>
          <a:effectLst/>
        </p:spPr>
        <p:txBody>
          <a:bodyPr lIns="121867" tIns="0" rIns="121867" bIns="0" rtlCol="0" anchor="ctr"/>
          <a:lstStyle/>
          <a:p>
            <a:pPr marL="0" marR="0" lvl="0" indent="0" algn="ctr" defTabSz="914126" eaLnBrk="1" fontAlgn="base" latinLnBrk="0" hangingPunct="1">
              <a:lnSpc>
                <a:spcPct val="80000"/>
              </a:lnSpc>
              <a:spcBef>
                <a:spcPct val="0"/>
              </a:spcBef>
              <a:spcAft>
                <a:spcPct val="0"/>
              </a:spcAft>
              <a:buClrTx/>
              <a:buSzTx/>
              <a:buFontTx/>
              <a:buNone/>
              <a:tabLst/>
              <a:defRPr/>
            </a:pPr>
            <a:endParaRPr kumimoji="0" lang="en-US" sz="1799" b="1" i="0" u="none" strike="noStrike" kern="0" cap="none" spc="0" normalizeH="0" baseline="0" noProof="0" dirty="0">
              <a:ln>
                <a:noFill/>
              </a:ln>
              <a:solidFill>
                <a:srgbClr val="FFFFFF"/>
              </a:solidFill>
              <a:effectLst/>
              <a:uLnTx/>
              <a:uFillTx/>
              <a:latin typeface="Arial" panose="020B0604020202020204"/>
              <a:ea typeface="+mn-ea"/>
              <a:cs typeface="Arial" charset="0"/>
            </a:endParaRPr>
          </a:p>
        </p:txBody>
      </p:sp>
      <p:sp>
        <p:nvSpPr>
          <p:cNvPr id="15" name="AutoShape 4">
            <a:extLst>
              <a:ext uri="{FF2B5EF4-FFF2-40B4-BE49-F238E27FC236}">
                <a16:creationId xmlns:a16="http://schemas.microsoft.com/office/drawing/2014/main" id="{1C9D0D1B-1556-45DE-8E62-58DF6823BCE5}"/>
              </a:ext>
            </a:extLst>
          </p:cNvPr>
          <p:cNvSpPr>
            <a:spLocks noChangeAspect="1" noChangeArrowheads="1"/>
          </p:cNvSpPr>
          <p:nvPr userDrawn="1"/>
        </p:nvSpPr>
        <p:spPr bwMode="auto">
          <a:xfrm>
            <a:off x="9293261" y="5189519"/>
            <a:ext cx="2880517" cy="1668482"/>
          </a:xfrm>
          <a:prstGeom prst="rtTriangle">
            <a:avLst/>
          </a:prstGeom>
          <a:solidFill>
            <a:srgbClr val="666666"/>
          </a:solidFill>
          <a:ln>
            <a:noFill/>
          </a:ln>
          <a:effectLst/>
        </p:spPr>
        <p:txBody>
          <a:bodyPr vert="horz" wrap="square" lIns="36556" tIns="36556" rIns="36556" bIns="36556" numCol="1" anchor="t" anchorCtr="0" compatLnSpc="1">
            <a:prstTxWarp prst="textNoShape">
              <a:avLst/>
            </a:prstTxWarp>
          </a:bodyPr>
          <a:lstStyle/>
          <a:p>
            <a:pPr fontAlgn="base">
              <a:spcBef>
                <a:spcPct val="0"/>
              </a:spcBef>
              <a:spcAft>
                <a:spcPct val="0"/>
              </a:spcAft>
            </a:pPr>
            <a:endParaRPr lang="en-US" dirty="0">
              <a:solidFill>
                <a:srgbClr val="000000"/>
              </a:solidFill>
              <a:ea typeface="MS PGothic" pitchFamily="34" charset="-128"/>
            </a:endParaRPr>
          </a:p>
        </p:txBody>
      </p:sp>
      <p:sp>
        <p:nvSpPr>
          <p:cNvPr id="16" name="AutoShape 4">
            <a:extLst>
              <a:ext uri="{FF2B5EF4-FFF2-40B4-BE49-F238E27FC236}">
                <a16:creationId xmlns:a16="http://schemas.microsoft.com/office/drawing/2014/main" id="{A9089262-F6A2-4435-9664-EDC788B685C4}"/>
              </a:ext>
            </a:extLst>
          </p:cNvPr>
          <p:cNvSpPr>
            <a:spLocks noChangeAspect="1" noChangeArrowheads="1"/>
          </p:cNvSpPr>
          <p:nvPr userDrawn="1"/>
        </p:nvSpPr>
        <p:spPr bwMode="auto">
          <a:xfrm flipV="1">
            <a:off x="9305130" y="1477258"/>
            <a:ext cx="2880519" cy="1668483"/>
          </a:xfrm>
          <a:prstGeom prst="rtTriangle">
            <a:avLst/>
          </a:prstGeom>
          <a:solidFill>
            <a:srgbClr val="CCCCCC"/>
          </a:solidFill>
          <a:ln>
            <a:noFill/>
          </a:ln>
          <a:effectLst/>
        </p:spPr>
        <p:txBody>
          <a:bodyPr vert="horz" wrap="square" lIns="36556" tIns="36556" rIns="36556" bIns="36556" numCol="1" anchor="t" anchorCtr="0" compatLnSpc="1">
            <a:prstTxWarp prst="textNoShape">
              <a:avLst/>
            </a:prstTxWarp>
          </a:bodyPr>
          <a:lstStyle/>
          <a:p>
            <a:pPr fontAlgn="base">
              <a:spcBef>
                <a:spcPct val="0"/>
              </a:spcBef>
              <a:spcAft>
                <a:spcPct val="0"/>
              </a:spcAft>
            </a:pPr>
            <a:endParaRPr lang="en-US" dirty="0">
              <a:solidFill>
                <a:srgbClr val="000000"/>
              </a:solidFill>
              <a:ea typeface="MS PGothic" pitchFamily="34" charset="-128"/>
            </a:endParaRPr>
          </a:p>
        </p:txBody>
      </p:sp>
      <p:sp>
        <p:nvSpPr>
          <p:cNvPr id="17" name="Rectangle 16">
            <a:extLst>
              <a:ext uri="{FF2B5EF4-FFF2-40B4-BE49-F238E27FC236}">
                <a16:creationId xmlns:a16="http://schemas.microsoft.com/office/drawing/2014/main" id="{72C51C97-1B13-4560-8381-70F9ADDDF195}"/>
              </a:ext>
            </a:extLst>
          </p:cNvPr>
          <p:cNvSpPr/>
          <p:nvPr userDrawn="1"/>
        </p:nvSpPr>
        <p:spPr>
          <a:xfrm>
            <a:off x="9305130" y="1"/>
            <a:ext cx="2880519" cy="1476651"/>
          </a:xfrm>
          <a:prstGeom prst="rect">
            <a:avLst/>
          </a:prstGeom>
          <a:solidFill>
            <a:srgbClr val="CCCCCC"/>
          </a:solidFill>
          <a:ln w="9525" cap="flat" cmpd="sng" algn="ctr">
            <a:noFill/>
            <a:prstDash val="solid"/>
          </a:ln>
          <a:effectLst/>
        </p:spPr>
        <p:txBody>
          <a:bodyPr lIns="121867" tIns="0" rIns="121867" bIns="0" rtlCol="0" anchor="ctr"/>
          <a:lstStyle/>
          <a:p>
            <a:pPr marL="0" marR="0" lvl="0" indent="0" algn="ctr" defTabSz="914126" eaLnBrk="1" fontAlgn="base" latinLnBrk="0" hangingPunct="1">
              <a:lnSpc>
                <a:spcPct val="80000"/>
              </a:lnSpc>
              <a:spcBef>
                <a:spcPct val="0"/>
              </a:spcBef>
              <a:spcAft>
                <a:spcPct val="0"/>
              </a:spcAft>
              <a:buClrTx/>
              <a:buSzTx/>
              <a:buFontTx/>
              <a:buNone/>
              <a:tabLst/>
              <a:defRPr/>
            </a:pPr>
            <a:endParaRPr kumimoji="0" lang="en-US" sz="1799" b="1" i="0" u="none" strike="noStrike" kern="0" cap="none" spc="0" normalizeH="0" baseline="0" noProof="0" dirty="0">
              <a:ln>
                <a:noFill/>
              </a:ln>
              <a:solidFill>
                <a:srgbClr val="FFFFFF"/>
              </a:solidFill>
              <a:effectLst/>
              <a:uLnTx/>
              <a:uFillTx/>
              <a:latin typeface="Arial" panose="020B0604020202020204"/>
              <a:ea typeface="+mn-ea"/>
              <a:cs typeface="Arial" charset="0"/>
            </a:endParaRPr>
          </a:p>
        </p:txBody>
      </p:sp>
    </p:spTree>
    <p:extLst>
      <p:ext uri="{BB962C8B-B14F-4D97-AF65-F5344CB8AC3E}">
        <p14:creationId xmlns:p14="http://schemas.microsoft.com/office/powerpoint/2010/main" val="914070911"/>
      </p:ext>
    </p:extLst>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Image 6.9-5D-Black-CC">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D80E09C-59B1-4D29-93CE-A2A15A35393A}"/>
              </a:ext>
            </a:extLst>
          </p:cNvPr>
          <p:cNvPicPr>
            <a:picLocks noChangeAspect="1"/>
          </p:cNvPicPr>
          <p:nvPr userDrawn="1"/>
        </p:nvPicPr>
        <p:blipFill rotWithShape="1">
          <a:blip r:embed="rId2"/>
          <a:srcRect l="45379" r="1"/>
          <a:stretch/>
        </p:blipFill>
        <p:spPr>
          <a:xfrm>
            <a:off x="-18288" y="5943560"/>
            <a:ext cx="5887356" cy="914479"/>
          </a:xfrm>
          <a:prstGeom prst="rect">
            <a:avLst/>
          </a:prstGeom>
        </p:spPr>
      </p:pic>
      <p:sp>
        <p:nvSpPr>
          <p:cNvPr id="15" name="Picture Placeholder 14">
            <a:extLst>
              <a:ext uri="{FF2B5EF4-FFF2-40B4-BE49-F238E27FC236}">
                <a16:creationId xmlns:a16="http://schemas.microsoft.com/office/drawing/2014/main" id="{5C09FBE9-A303-4A97-A792-D6075DECCCE6}"/>
              </a:ext>
            </a:extLst>
          </p:cNvPr>
          <p:cNvSpPr>
            <a:spLocks noGrp="1"/>
          </p:cNvSpPr>
          <p:nvPr>
            <p:ph type="pic" sz="quarter" idx="12"/>
          </p:nvPr>
        </p:nvSpPr>
        <p:spPr>
          <a:xfrm>
            <a:off x="5871245" y="0"/>
            <a:ext cx="6307717" cy="6858000"/>
          </a:xfrm>
        </p:spPr>
        <p:txBody>
          <a:bodyPr/>
          <a:lstStyle>
            <a:lvl1pPr marL="0" marR="0" indent="0" algn="l" defTabSz="914126"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solidFill>
                  <a:schemeClr val="bg1"/>
                </a:solidFill>
              </a:defRPr>
            </a:lvl1pPr>
          </a:lstStyle>
          <a:p>
            <a:pPr marL="228531" marR="0" lvl="0" indent="-228531" algn="l" defTabSz="914126" rtl="0" eaLnBrk="1" fontAlgn="auto" latinLnBrk="0" hangingPunct="1">
              <a:lnSpc>
                <a:spcPct val="100000"/>
              </a:lnSpc>
              <a:spcBef>
                <a:spcPts val="1000"/>
              </a:spcBef>
              <a:spcAft>
                <a:spcPts val="0"/>
              </a:spcAft>
              <a:buClr>
                <a:schemeClr val="accent1"/>
              </a:buClr>
              <a:buSzTx/>
              <a:buFont typeface="Arial" panose="020B0604020202020204" pitchFamily="34" charset="0"/>
              <a:buChar char="•"/>
              <a:tabLst/>
              <a:defRPr/>
            </a:pPr>
            <a:r>
              <a:rPr lang="en-US" dirty="0"/>
              <a:t>Click icon to add picture</a:t>
            </a:r>
          </a:p>
        </p:txBody>
      </p:sp>
      <p:sp>
        <p:nvSpPr>
          <p:cNvPr id="2" name="Title 1">
            <a:extLst>
              <a:ext uri="{FF2B5EF4-FFF2-40B4-BE49-F238E27FC236}">
                <a16:creationId xmlns:a16="http://schemas.microsoft.com/office/drawing/2014/main" id="{A5CB2C8C-BBC3-4CB4-A679-24462238F407}"/>
              </a:ext>
            </a:extLst>
          </p:cNvPr>
          <p:cNvSpPr>
            <a:spLocks noGrp="1"/>
          </p:cNvSpPr>
          <p:nvPr>
            <p:ph type="title" hasCustomPrompt="1"/>
          </p:nvPr>
        </p:nvSpPr>
        <p:spPr>
          <a:xfrm>
            <a:off x="457081" y="457200"/>
            <a:ext cx="4936474" cy="868680"/>
          </a:xfrm>
        </p:spPr>
        <p:txBody>
          <a:bodyPr/>
          <a:lstStyle>
            <a:lvl1pPr>
              <a:defRPr>
                <a:solidFill>
                  <a:schemeClr val="bg1"/>
                </a:solidFill>
              </a:defRPr>
            </a:lvl1pPr>
          </a:lstStyle>
          <a:p>
            <a:r>
              <a:rPr lang="en-US" dirty="0"/>
              <a:t>Click to enter headline</a:t>
            </a:r>
          </a:p>
        </p:txBody>
      </p:sp>
      <p:sp>
        <p:nvSpPr>
          <p:cNvPr id="4" name="Text Placeholder 3">
            <a:extLst>
              <a:ext uri="{FF2B5EF4-FFF2-40B4-BE49-F238E27FC236}">
                <a16:creationId xmlns:a16="http://schemas.microsoft.com/office/drawing/2014/main" id="{ED0EAC1D-C901-4858-A756-4CE03BC3568E}"/>
              </a:ext>
            </a:extLst>
          </p:cNvPr>
          <p:cNvSpPr>
            <a:spLocks noGrp="1"/>
          </p:cNvSpPr>
          <p:nvPr>
            <p:ph type="body" sz="quarter" idx="10" hasCustomPrompt="1"/>
          </p:nvPr>
        </p:nvSpPr>
        <p:spPr>
          <a:xfrm>
            <a:off x="457081" y="1508760"/>
            <a:ext cx="4936474" cy="737729"/>
          </a:xfrm>
        </p:spPr>
        <p:txBody>
          <a:bodyPr/>
          <a:lstStyle>
            <a:lvl1pPr marL="0" indent="0">
              <a:buNone/>
              <a:defRPr sz="2399">
                <a:solidFill>
                  <a:schemeClr val="accent1"/>
                </a:solidFill>
              </a:defRPr>
            </a:lvl1pPr>
          </a:lstStyle>
          <a:p>
            <a:pPr lvl="0"/>
            <a:r>
              <a:rPr lang="en-US" dirty="0"/>
              <a:t>Click to enter subhead</a:t>
            </a:r>
          </a:p>
        </p:txBody>
      </p:sp>
      <p:sp>
        <p:nvSpPr>
          <p:cNvPr id="10" name="TextBox 9">
            <a:extLst>
              <a:ext uri="{FF2B5EF4-FFF2-40B4-BE49-F238E27FC236}">
                <a16:creationId xmlns:a16="http://schemas.microsoft.com/office/drawing/2014/main" id="{E6CC98AD-9516-47DF-849E-3F8F61DFDB6C}"/>
              </a:ext>
            </a:extLst>
          </p:cNvPr>
          <p:cNvSpPr txBox="1"/>
          <p:nvPr userDrawn="1"/>
        </p:nvSpPr>
        <p:spPr>
          <a:xfrm>
            <a:off x="5871245" y="2175153"/>
            <a:ext cx="6307717" cy="861774"/>
          </a:xfrm>
          <a:prstGeom prst="rect">
            <a:avLst/>
          </a:prstGeom>
        </p:spPr>
        <p:txBody>
          <a:bodyPr wrap="square" lIns="0" tIns="0" rIns="0" bIns="0" rtlCol="0">
            <a:spAutoFit/>
          </a:bodyPr>
          <a:lstStyle/>
          <a:p>
            <a:pPr marL="0" marR="0" lvl="0" indent="0" algn="ctr" defTabSz="914126" rtl="0" eaLnBrk="1" fontAlgn="base" latinLnBrk="0" hangingPunct="1">
              <a:lnSpc>
                <a:spcPct val="100000"/>
              </a:lnSpc>
              <a:spcBef>
                <a:spcPct val="0"/>
              </a:spcBef>
              <a:spcAft>
                <a:spcPct val="0"/>
              </a:spcAft>
              <a:buClrTx/>
              <a:buSzTx/>
              <a:buFontTx/>
              <a:buNone/>
              <a:tabLst/>
              <a:defRPr/>
            </a:pPr>
            <a:r>
              <a:rPr kumimoji="0" lang="en-US" sz="2799" b="0" i="0" u="none" strike="noStrike" kern="1200" cap="none" spc="0" normalizeH="0" baseline="0" noProof="0" dirty="0">
                <a:ln>
                  <a:noFill/>
                </a:ln>
                <a:solidFill>
                  <a:srgbClr val="CCCCCC"/>
                </a:solidFill>
                <a:effectLst/>
                <a:uLnTx/>
                <a:uFillTx/>
                <a:latin typeface="Arial" panose="020B0604020202020204"/>
                <a:ea typeface="ＭＳ Ｐゴシック"/>
                <a:cs typeface="+mn-cs"/>
              </a:rPr>
              <a:t>IMAGE AREA</a:t>
            </a:r>
            <a:br>
              <a:rPr kumimoji="0" lang="en-US" sz="2799" b="0" i="0" u="none" strike="noStrike" kern="1200" cap="none" spc="0" normalizeH="0" baseline="0" noProof="0" dirty="0">
                <a:ln>
                  <a:noFill/>
                </a:ln>
                <a:solidFill>
                  <a:srgbClr val="CCCCCC"/>
                </a:solidFill>
                <a:effectLst/>
                <a:uLnTx/>
                <a:uFillTx/>
                <a:latin typeface="Arial" panose="020B0604020202020204"/>
                <a:ea typeface="ＭＳ Ｐゴシック"/>
                <a:cs typeface="+mn-cs"/>
              </a:rPr>
            </a:br>
            <a:r>
              <a:rPr kumimoji="0" lang="en-US" sz="2799" b="0" i="0" u="none" strike="noStrike" kern="1200" cap="none" spc="0" normalizeH="0" baseline="0" noProof="0" dirty="0">
                <a:ln>
                  <a:noFill/>
                </a:ln>
                <a:solidFill>
                  <a:srgbClr val="CCCCCC"/>
                </a:solidFill>
                <a:effectLst/>
                <a:uLnTx/>
                <a:uFillTx/>
                <a:latin typeface="Arial" panose="020B0604020202020204"/>
                <a:ea typeface="ＭＳ Ｐゴシック"/>
                <a:cs typeface="+mn-cs"/>
              </a:rPr>
              <a:t>7.5” h x 6.9”w</a:t>
            </a:r>
          </a:p>
        </p:txBody>
      </p:sp>
      <p:sp>
        <p:nvSpPr>
          <p:cNvPr id="8" name="Text Placeholder 7">
            <a:extLst>
              <a:ext uri="{FF2B5EF4-FFF2-40B4-BE49-F238E27FC236}">
                <a16:creationId xmlns:a16="http://schemas.microsoft.com/office/drawing/2014/main" id="{6F16B11D-7BDE-4AFD-85A4-2FF35DDBC2A4}"/>
              </a:ext>
            </a:extLst>
          </p:cNvPr>
          <p:cNvSpPr>
            <a:spLocks noGrp="1"/>
          </p:cNvSpPr>
          <p:nvPr>
            <p:ph type="body" sz="quarter" idx="13" hasCustomPrompt="1"/>
          </p:nvPr>
        </p:nvSpPr>
        <p:spPr>
          <a:xfrm>
            <a:off x="457200" y="2606040"/>
            <a:ext cx="4937125" cy="3017520"/>
          </a:xfrm>
        </p:spPr>
        <p:txBody>
          <a:bodyPr/>
          <a:lstStyle>
            <a:lvl1pPr>
              <a:buClr>
                <a:schemeClr val="accent1"/>
              </a:buClr>
              <a:defRPr>
                <a:solidFill>
                  <a:schemeClr val="bg1"/>
                </a:solidFill>
              </a:defRPr>
            </a:lvl1pPr>
            <a:lvl2pPr>
              <a:spcBef>
                <a:spcPts val="800"/>
              </a:spcBef>
              <a:defRPr>
                <a:solidFill>
                  <a:schemeClr val="bg1"/>
                </a:solidFill>
              </a:defRPr>
            </a:lvl2pPr>
            <a:lvl3pPr>
              <a:spcBef>
                <a:spcPts val="600"/>
              </a:spcBef>
              <a:defRPr>
                <a:solidFill>
                  <a:schemeClr val="bg1"/>
                </a:solidFill>
              </a:defRPr>
            </a:lvl3pPr>
          </a:lstStyle>
          <a:p>
            <a:pPr lvl="0"/>
            <a:r>
              <a:rPr lang="en-US" dirty="0"/>
              <a:t>Click to enter text</a:t>
            </a:r>
          </a:p>
          <a:p>
            <a:pPr lvl="1"/>
            <a:r>
              <a:rPr lang="en-US" dirty="0"/>
              <a:t>Second level</a:t>
            </a:r>
          </a:p>
          <a:p>
            <a:pPr lvl="2"/>
            <a:r>
              <a:rPr lang="en-US" dirty="0"/>
              <a:t>Third level</a:t>
            </a:r>
          </a:p>
        </p:txBody>
      </p:sp>
    </p:spTree>
    <p:extLst>
      <p:ext uri="{BB962C8B-B14F-4D97-AF65-F5344CB8AC3E}">
        <p14:creationId xmlns:p14="http://schemas.microsoft.com/office/powerpoint/2010/main" val="23073654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Image 6.9-5D-White-CC">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D80E09C-59B1-4D29-93CE-A2A15A35393A}"/>
              </a:ext>
            </a:extLst>
          </p:cNvPr>
          <p:cNvPicPr>
            <a:picLocks noChangeAspect="1"/>
          </p:cNvPicPr>
          <p:nvPr userDrawn="1"/>
        </p:nvPicPr>
        <p:blipFill rotWithShape="1">
          <a:blip r:embed="rId2"/>
          <a:srcRect l="45379" r="1"/>
          <a:stretch/>
        </p:blipFill>
        <p:spPr>
          <a:xfrm>
            <a:off x="-18288" y="5943560"/>
            <a:ext cx="5887356" cy="914479"/>
          </a:xfrm>
          <a:prstGeom prst="rect">
            <a:avLst/>
          </a:prstGeom>
        </p:spPr>
      </p:pic>
      <p:sp>
        <p:nvSpPr>
          <p:cNvPr id="15" name="Picture Placeholder 14">
            <a:extLst>
              <a:ext uri="{FF2B5EF4-FFF2-40B4-BE49-F238E27FC236}">
                <a16:creationId xmlns:a16="http://schemas.microsoft.com/office/drawing/2014/main" id="{5C09FBE9-A303-4A97-A792-D6075DECCCE6}"/>
              </a:ext>
            </a:extLst>
          </p:cNvPr>
          <p:cNvSpPr>
            <a:spLocks noGrp="1"/>
          </p:cNvSpPr>
          <p:nvPr>
            <p:ph type="pic" sz="quarter" idx="12"/>
          </p:nvPr>
        </p:nvSpPr>
        <p:spPr>
          <a:xfrm>
            <a:off x="5871245" y="0"/>
            <a:ext cx="6307717" cy="6858000"/>
          </a:xfrm>
        </p:spPr>
        <p:txBody>
          <a:bodyPr/>
          <a:lstStyle>
            <a:lvl1pPr marL="0" marR="0" indent="0" algn="l" defTabSz="914126"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lvl1pPr>
          </a:lstStyle>
          <a:p>
            <a:pPr marL="228531" marR="0" lvl="0" indent="-228531" algn="l" defTabSz="914126" rtl="0" eaLnBrk="1" fontAlgn="auto" latinLnBrk="0" hangingPunct="1">
              <a:lnSpc>
                <a:spcPct val="100000"/>
              </a:lnSpc>
              <a:spcBef>
                <a:spcPts val="1000"/>
              </a:spcBef>
              <a:spcAft>
                <a:spcPts val="0"/>
              </a:spcAft>
              <a:buClr>
                <a:schemeClr val="accent1"/>
              </a:buClr>
              <a:buSzTx/>
              <a:buFont typeface="Arial" panose="020B0604020202020204" pitchFamily="34" charset="0"/>
              <a:buChar char="•"/>
              <a:tabLst/>
              <a:defRPr/>
            </a:pPr>
            <a:r>
              <a:rPr lang="en-US" dirty="0"/>
              <a:t>Click icon to add picture</a:t>
            </a:r>
          </a:p>
        </p:txBody>
      </p:sp>
      <p:sp>
        <p:nvSpPr>
          <p:cNvPr id="2" name="Title 1">
            <a:extLst>
              <a:ext uri="{FF2B5EF4-FFF2-40B4-BE49-F238E27FC236}">
                <a16:creationId xmlns:a16="http://schemas.microsoft.com/office/drawing/2014/main" id="{A5CB2C8C-BBC3-4CB4-A679-24462238F407}"/>
              </a:ext>
            </a:extLst>
          </p:cNvPr>
          <p:cNvSpPr>
            <a:spLocks noGrp="1"/>
          </p:cNvSpPr>
          <p:nvPr>
            <p:ph type="title" hasCustomPrompt="1"/>
          </p:nvPr>
        </p:nvSpPr>
        <p:spPr>
          <a:xfrm>
            <a:off x="457081" y="457200"/>
            <a:ext cx="4936474" cy="868680"/>
          </a:xfrm>
        </p:spPr>
        <p:txBody>
          <a:bodyPr/>
          <a:lstStyle>
            <a:lvl1pPr>
              <a:defRPr/>
            </a:lvl1pPr>
          </a:lstStyle>
          <a:p>
            <a:r>
              <a:rPr lang="en-US" dirty="0"/>
              <a:t>Click to enter headline</a:t>
            </a:r>
          </a:p>
        </p:txBody>
      </p:sp>
      <p:sp>
        <p:nvSpPr>
          <p:cNvPr id="4" name="Text Placeholder 3">
            <a:extLst>
              <a:ext uri="{FF2B5EF4-FFF2-40B4-BE49-F238E27FC236}">
                <a16:creationId xmlns:a16="http://schemas.microsoft.com/office/drawing/2014/main" id="{ED0EAC1D-C901-4858-A756-4CE03BC3568E}"/>
              </a:ext>
            </a:extLst>
          </p:cNvPr>
          <p:cNvSpPr>
            <a:spLocks noGrp="1"/>
          </p:cNvSpPr>
          <p:nvPr>
            <p:ph type="body" sz="quarter" idx="10" hasCustomPrompt="1"/>
          </p:nvPr>
        </p:nvSpPr>
        <p:spPr>
          <a:xfrm>
            <a:off x="457081" y="1508760"/>
            <a:ext cx="4936474" cy="737729"/>
          </a:xfrm>
        </p:spPr>
        <p:txBody>
          <a:bodyPr/>
          <a:lstStyle>
            <a:lvl1pPr marL="0" indent="0">
              <a:buNone/>
              <a:defRPr sz="2399">
                <a:solidFill>
                  <a:schemeClr val="accent1"/>
                </a:solidFill>
              </a:defRPr>
            </a:lvl1pPr>
          </a:lstStyle>
          <a:p>
            <a:pPr lvl="0"/>
            <a:r>
              <a:rPr lang="en-US" dirty="0"/>
              <a:t>Click to enter subhead</a:t>
            </a:r>
          </a:p>
        </p:txBody>
      </p:sp>
      <p:sp>
        <p:nvSpPr>
          <p:cNvPr id="10" name="TextBox 9">
            <a:extLst>
              <a:ext uri="{FF2B5EF4-FFF2-40B4-BE49-F238E27FC236}">
                <a16:creationId xmlns:a16="http://schemas.microsoft.com/office/drawing/2014/main" id="{E6CC98AD-9516-47DF-849E-3F8F61DFDB6C}"/>
              </a:ext>
            </a:extLst>
          </p:cNvPr>
          <p:cNvSpPr txBox="1"/>
          <p:nvPr userDrawn="1"/>
        </p:nvSpPr>
        <p:spPr>
          <a:xfrm>
            <a:off x="5871245" y="2175153"/>
            <a:ext cx="6307717" cy="861774"/>
          </a:xfrm>
          <a:prstGeom prst="rect">
            <a:avLst/>
          </a:prstGeom>
        </p:spPr>
        <p:txBody>
          <a:bodyPr wrap="square" lIns="0" tIns="0" rIns="0" bIns="0" rtlCol="0">
            <a:spAutoFit/>
          </a:bodyPr>
          <a:lstStyle/>
          <a:p>
            <a:pPr marL="0" marR="0" lvl="0" indent="0" algn="ctr" defTabSz="914126" rtl="0" eaLnBrk="1" fontAlgn="base" latinLnBrk="0" hangingPunct="1">
              <a:lnSpc>
                <a:spcPct val="100000"/>
              </a:lnSpc>
              <a:spcBef>
                <a:spcPct val="0"/>
              </a:spcBef>
              <a:spcAft>
                <a:spcPct val="0"/>
              </a:spcAft>
              <a:buClrTx/>
              <a:buSzTx/>
              <a:buFontTx/>
              <a:buNone/>
              <a:tabLst/>
              <a:defRPr/>
            </a:pPr>
            <a:r>
              <a:rPr kumimoji="0" lang="en-US" sz="2799" b="0" i="0" u="none" strike="noStrike" kern="1200" cap="none" spc="0" normalizeH="0" baseline="0" noProof="0" dirty="0">
                <a:ln>
                  <a:noFill/>
                </a:ln>
                <a:solidFill>
                  <a:srgbClr val="CCCCCC"/>
                </a:solidFill>
                <a:effectLst/>
                <a:uLnTx/>
                <a:uFillTx/>
                <a:latin typeface="Arial" panose="020B0604020202020204"/>
                <a:ea typeface="ＭＳ Ｐゴシック"/>
                <a:cs typeface="+mn-cs"/>
              </a:rPr>
              <a:t>IMAGE AREA</a:t>
            </a:r>
            <a:br>
              <a:rPr kumimoji="0" lang="en-US" sz="2799" b="0" i="0" u="none" strike="noStrike" kern="1200" cap="none" spc="0" normalizeH="0" baseline="0" noProof="0" dirty="0">
                <a:ln>
                  <a:noFill/>
                </a:ln>
                <a:solidFill>
                  <a:srgbClr val="CCCCCC"/>
                </a:solidFill>
                <a:effectLst/>
                <a:uLnTx/>
                <a:uFillTx/>
                <a:latin typeface="Arial" panose="020B0604020202020204"/>
                <a:ea typeface="ＭＳ Ｐゴシック"/>
                <a:cs typeface="+mn-cs"/>
              </a:rPr>
            </a:br>
            <a:r>
              <a:rPr kumimoji="0" lang="en-US" sz="2799" b="0" i="0" u="none" strike="noStrike" kern="1200" cap="none" spc="0" normalizeH="0" baseline="0" noProof="0" dirty="0">
                <a:ln>
                  <a:noFill/>
                </a:ln>
                <a:solidFill>
                  <a:srgbClr val="CCCCCC"/>
                </a:solidFill>
                <a:effectLst/>
                <a:uLnTx/>
                <a:uFillTx/>
                <a:latin typeface="Arial" panose="020B0604020202020204"/>
                <a:ea typeface="ＭＳ Ｐゴシック"/>
                <a:cs typeface="+mn-cs"/>
              </a:rPr>
              <a:t>7.5” h x 6.9”w</a:t>
            </a:r>
          </a:p>
        </p:txBody>
      </p:sp>
      <p:sp>
        <p:nvSpPr>
          <p:cNvPr id="8" name="Text Placeholder 7">
            <a:extLst>
              <a:ext uri="{FF2B5EF4-FFF2-40B4-BE49-F238E27FC236}">
                <a16:creationId xmlns:a16="http://schemas.microsoft.com/office/drawing/2014/main" id="{6F16B11D-7BDE-4AFD-85A4-2FF35DDBC2A4}"/>
              </a:ext>
            </a:extLst>
          </p:cNvPr>
          <p:cNvSpPr>
            <a:spLocks noGrp="1"/>
          </p:cNvSpPr>
          <p:nvPr>
            <p:ph type="body" sz="quarter" idx="13" hasCustomPrompt="1"/>
          </p:nvPr>
        </p:nvSpPr>
        <p:spPr>
          <a:xfrm>
            <a:off x="457200" y="2606040"/>
            <a:ext cx="4937125" cy="3017520"/>
          </a:xfrm>
        </p:spPr>
        <p:txBody>
          <a:bodyPr/>
          <a:lstStyle>
            <a:lvl1pPr>
              <a:buClr>
                <a:schemeClr val="accent1"/>
              </a:buClr>
              <a:defRPr/>
            </a:lvl1pPr>
            <a:lvl2pPr>
              <a:spcBef>
                <a:spcPts val="800"/>
              </a:spcBef>
              <a:defRPr/>
            </a:lvl2pPr>
            <a:lvl3pPr>
              <a:spcBef>
                <a:spcPts val="600"/>
              </a:spcBef>
              <a:defRPr/>
            </a:lvl3pPr>
          </a:lstStyle>
          <a:p>
            <a:pPr lvl="0"/>
            <a:r>
              <a:rPr lang="en-US" dirty="0"/>
              <a:t>Click to enter text</a:t>
            </a:r>
          </a:p>
          <a:p>
            <a:pPr lvl="1"/>
            <a:r>
              <a:rPr lang="en-US" dirty="0"/>
              <a:t>Second level</a:t>
            </a:r>
          </a:p>
          <a:p>
            <a:pPr lvl="2"/>
            <a:r>
              <a:rPr lang="en-US" dirty="0"/>
              <a:t>Third level</a:t>
            </a:r>
          </a:p>
        </p:txBody>
      </p:sp>
    </p:spTree>
    <p:extLst>
      <p:ext uri="{BB962C8B-B14F-4D97-AF65-F5344CB8AC3E}">
        <p14:creationId xmlns:p14="http://schemas.microsoft.com/office/powerpoint/2010/main" val="26426313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Image 6.0-Graphic-Black">
    <p:bg>
      <p:bgRef idx="1001">
        <a:schemeClr val="bg1"/>
      </p:bgRef>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1FD817B-144E-4496-8C23-977C7BE2599C}"/>
              </a:ext>
            </a:extLst>
          </p:cNvPr>
          <p:cNvSpPr>
            <a:spLocks noGrp="1"/>
          </p:cNvSpPr>
          <p:nvPr>
            <p:ph type="pic" sz="quarter" idx="11"/>
          </p:nvPr>
        </p:nvSpPr>
        <p:spPr>
          <a:xfrm>
            <a:off x="6692335" y="0"/>
            <a:ext cx="5496490" cy="6858000"/>
          </a:xfrm>
          <a:prstGeom prst="rect">
            <a:avLst/>
          </a:prstGeom>
        </p:spPr>
        <p:txBody>
          <a:bodyPr/>
          <a:lstStyle/>
          <a:p>
            <a:r>
              <a:rPr lang="en-US" dirty="0"/>
              <a:t>Click icon to add picture</a:t>
            </a:r>
          </a:p>
        </p:txBody>
      </p:sp>
      <p:sp>
        <p:nvSpPr>
          <p:cNvPr id="5" name="TextBox 4">
            <a:extLst>
              <a:ext uri="{FF2B5EF4-FFF2-40B4-BE49-F238E27FC236}">
                <a16:creationId xmlns:a16="http://schemas.microsoft.com/office/drawing/2014/main" id="{0626840D-5953-45D6-A00B-7F5EB3E4D1DA}"/>
              </a:ext>
            </a:extLst>
          </p:cNvPr>
          <p:cNvSpPr txBox="1"/>
          <p:nvPr/>
        </p:nvSpPr>
        <p:spPr>
          <a:xfrm>
            <a:off x="6692335" y="1087017"/>
            <a:ext cx="5496490" cy="861774"/>
          </a:xfrm>
          <a:prstGeom prst="rect">
            <a:avLst/>
          </a:prstGeom>
        </p:spPr>
        <p:txBody>
          <a:bodyPr wrap="square" lIns="0" tIns="0" rIns="0" bIns="0" rtlCol="0">
            <a:spAutoFit/>
          </a:bodyPr>
          <a:lstStyle/>
          <a:p>
            <a:pPr marL="0" indent="0" algn="ctr">
              <a:spcBef>
                <a:spcPct val="0"/>
              </a:spcBef>
              <a:buNone/>
            </a:pPr>
            <a:r>
              <a:rPr lang="en-US" sz="2799" b="0" kern="1200" dirty="0">
                <a:solidFill>
                  <a:schemeClr val="accent6"/>
                </a:solidFill>
                <a:ea typeface="ＭＳ Ｐゴシック"/>
              </a:rPr>
              <a:t>IMAGE AREA</a:t>
            </a:r>
            <a:br>
              <a:rPr lang="en-US" sz="2799" b="0" kern="1200" dirty="0">
                <a:solidFill>
                  <a:schemeClr val="accent6"/>
                </a:solidFill>
                <a:ea typeface="ＭＳ Ｐゴシック"/>
              </a:rPr>
            </a:br>
            <a:r>
              <a:rPr lang="en-US" sz="2799" b="0" kern="1200" dirty="0">
                <a:solidFill>
                  <a:schemeClr val="accent6"/>
                </a:solidFill>
                <a:ea typeface="ＭＳ Ｐゴシック"/>
              </a:rPr>
              <a:t>7.5” h x 6” w</a:t>
            </a:r>
          </a:p>
        </p:txBody>
      </p:sp>
      <p:pic>
        <p:nvPicPr>
          <p:cNvPr id="10" name="Picture 9">
            <a:extLst>
              <a:ext uri="{FF2B5EF4-FFF2-40B4-BE49-F238E27FC236}">
                <a16:creationId xmlns:a16="http://schemas.microsoft.com/office/drawing/2014/main" id="{637FA213-4097-41EC-A6BA-A23FE7291C41}"/>
              </a:ext>
            </a:extLst>
          </p:cNvPr>
          <p:cNvPicPr>
            <a:picLocks noChangeAspect="1"/>
          </p:cNvPicPr>
          <p:nvPr/>
        </p:nvPicPr>
        <p:blipFill rotWithShape="1">
          <a:blip r:embed="rId2"/>
          <a:srcRect l="78432" r="-1" b="3144"/>
          <a:stretch/>
        </p:blipFill>
        <p:spPr>
          <a:xfrm>
            <a:off x="5005085" y="2468237"/>
            <a:ext cx="1688088" cy="4399095"/>
          </a:xfrm>
          <a:prstGeom prst="rect">
            <a:avLst/>
          </a:prstGeom>
        </p:spPr>
      </p:pic>
      <p:sp>
        <p:nvSpPr>
          <p:cNvPr id="11" name="AutoShape 4">
            <a:extLst>
              <a:ext uri="{FF2B5EF4-FFF2-40B4-BE49-F238E27FC236}">
                <a16:creationId xmlns:a16="http://schemas.microsoft.com/office/drawing/2014/main" id="{C462858A-FCAA-4E18-A708-842561456E26}"/>
              </a:ext>
            </a:extLst>
          </p:cNvPr>
          <p:cNvSpPr>
            <a:spLocks noChangeAspect="1" noChangeArrowheads="1"/>
          </p:cNvSpPr>
          <p:nvPr/>
        </p:nvSpPr>
        <p:spPr bwMode="auto">
          <a:xfrm flipH="1">
            <a:off x="3861516" y="5212080"/>
            <a:ext cx="2841565" cy="1645920"/>
          </a:xfrm>
          <a:prstGeom prst="rtTriangle">
            <a:avLst/>
          </a:prstGeom>
          <a:gradFill>
            <a:gsLst>
              <a:gs pos="0">
                <a:srgbClr val="00FFFF"/>
              </a:gs>
              <a:gs pos="50000">
                <a:srgbClr val="00C9FF"/>
              </a:gs>
              <a:gs pos="98246">
                <a:srgbClr val="0099FF"/>
              </a:gs>
              <a:gs pos="0">
                <a:srgbClr val="00FFFF"/>
              </a:gs>
            </a:gsLst>
            <a:lin ang="0" scaled="1"/>
          </a:gradFill>
          <a:ln>
            <a:noFill/>
          </a:ln>
          <a:effectLst/>
        </p:spPr>
        <p:txBody>
          <a:bodyPr vert="horz" wrap="square" lIns="36556" tIns="36556" rIns="36556" bIns="36556"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marL="0" marR="0" lvl="0" indent="0" algn="l" defTabSz="914126" rtl="0" eaLnBrk="1" fontAlgn="base" latinLnBrk="0" hangingPunct="1">
              <a:lnSpc>
                <a:spcPct val="100000"/>
              </a:lnSpc>
              <a:spcBef>
                <a:spcPct val="0"/>
              </a:spcBef>
              <a:spcAft>
                <a:spcPct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Arial" pitchFamily="34" charset="0"/>
              <a:ea typeface="MS PGothic" pitchFamily="34" charset="-128"/>
              <a:cs typeface="+mn-cs"/>
            </a:endParaRPr>
          </a:p>
        </p:txBody>
      </p:sp>
      <p:sp>
        <p:nvSpPr>
          <p:cNvPr id="13" name="Title 1">
            <a:extLst>
              <a:ext uri="{FF2B5EF4-FFF2-40B4-BE49-F238E27FC236}">
                <a16:creationId xmlns:a16="http://schemas.microsoft.com/office/drawing/2014/main" id="{31128AC8-2021-4911-B9E9-0C1EE8E7AD3F}"/>
              </a:ext>
            </a:extLst>
          </p:cNvPr>
          <p:cNvSpPr>
            <a:spLocks noGrp="1"/>
          </p:cNvSpPr>
          <p:nvPr>
            <p:ph type="title" hasCustomPrompt="1"/>
          </p:nvPr>
        </p:nvSpPr>
        <p:spPr>
          <a:xfrm>
            <a:off x="457081" y="457200"/>
            <a:ext cx="5366776" cy="868680"/>
          </a:xfrm>
        </p:spPr>
        <p:txBody>
          <a:bodyPr/>
          <a:lstStyle>
            <a:lvl1pPr>
              <a:defRPr/>
            </a:lvl1pPr>
          </a:lstStyle>
          <a:p>
            <a:r>
              <a:rPr lang="en-US" dirty="0"/>
              <a:t>Click to enter headline</a:t>
            </a:r>
          </a:p>
        </p:txBody>
      </p:sp>
      <p:sp>
        <p:nvSpPr>
          <p:cNvPr id="15" name="Text Placeholder 3">
            <a:extLst>
              <a:ext uri="{FF2B5EF4-FFF2-40B4-BE49-F238E27FC236}">
                <a16:creationId xmlns:a16="http://schemas.microsoft.com/office/drawing/2014/main" id="{23CB86D3-E3A7-45BA-B8CA-E62D0E1C0C63}"/>
              </a:ext>
            </a:extLst>
          </p:cNvPr>
          <p:cNvSpPr>
            <a:spLocks noGrp="1"/>
          </p:cNvSpPr>
          <p:nvPr>
            <p:ph type="body" sz="quarter" idx="10" hasCustomPrompt="1"/>
          </p:nvPr>
        </p:nvSpPr>
        <p:spPr>
          <a:xfrm>
            <a:off x="457081" y="1508760"/>
            <a:ext cx="5366776" cy="737729"/>
          </a:xfrm>
        </p:spPr>
        <p:txBody>
          <a:bodyPr/>
          <a:lstStyle>
            <a:lvl1pPr marL="0" indent="0">
              <a:buNone/>
              <a:defRPr sz="2399">
                <a:solidFill>
                  <a:schemeClr val="accent1"/>
                </a:solidFill>
              </a:defRPr>
            </a:lvl1pPr>
          </a:lstStyle>
          <a:p>
            <a:pPr lvl="0"/>
            <a:r>
              <a:rPr lang="en-US" dirty="0"/>
              <a:t>Click to enter subhead</a:t>
            </a:r>
          </a:p>
        </p:txBody>
      </p:sp>
      <p:sp>
        <p:nvSpPr>
          <p:cNvPr id="16" name="Text Placeholder 4">
            <a:extLst>
              <a:ext uri="{FF2B5EF4-FFF2-40B4-BE49-F238E27FC236}">
                <a16:creationId xmlns:a16="http://schemas.microsoft.com/office/drawing/2014/main" id="{0937245F-97E3-4AA0-8B14-ED0277864A1E}"/>
              </a:ext>
            </a:extLst>
          </p:cNvPr>
          <p:cNvSpPr>
            <a:spLocks noGrp="1"/>
          </p:cNvSpPr>
          <p:nvPr>
            <p:ph type="body" sz="quarter" idx="13" hasCustomPrompt="1"/>
          </p:nvPr>
        </p:nvSpPr>
        <p:spPr>
          <a:xfrm>
            <a:off x="457200" y="2606039"/>
            <a:ext cx="3864429" cy="3468189"/>
          </a:xfrm>
        </p:spPr>
        <p:txBody>
          <a:bodyPr/>
          <a:lstStyle>
            <a:lvl1pPr>
              <a:buClr>
                <a:schemeClr val="accent1"/>
              </a:buClr>
              <a:defRPr/>
            </a:lvl1pPr>
            <a:lvl2pPr>
              <a:spcBef>
                <a:spcPts val="800"/>
              </a:spcBef>
              <a:defRPr/>
            </a:lvl2pPr>
            <a:lvl3pPr>
              <a:spcBef>
                <a:spcPts val="600"/>
              </a:spcBef>
              <a:defRPr/>
            </a:lvl3pPr>
          </a:lstStyle>
          <a:p>
            <a:pPr lvl="0"/>
            <a:r>
              <a:rPr lang="en-US" dirty="0"/>
              <a:t>Click to enter text</a:t>
            </a:r>
          </a:p>
          <a:p>
            <a:pPr lvl="1"/>
            <a:r>
              <a:rPr lang="en-US" dirty="0"/>
              <a:t>Second level</a:t>
            </a:r>
          </a:p>
          <a:p>
            <a:pPr lvl="2"/>
            <a:r>
              <a:rPr lang="en-US" dirty="0"/>
              <a:t>Third level</a:t>
            </a:r>
          </a:p>
        </p:txBody>
      </p:sp>
      <p:sp>
        <p:nvSpPr>
          <p:cNvPr id="12" name="Date Placeholder 3">
            <a:extLst>
              <a:ext uri="{FF2B5EF4-FFF2-40B4-BE49-F238E27FC236}">
                <a16:creationId xmlns:a16="http://schemas.microsoft.com/office/drawing/2014/main" id="{23A7A5DA-38BE-4EBD-9CC4-D729AD1122F0}"/>
              </a:ext>
            </a:extLst>
          </p:cNvPr>
          <p:cNvSpPr txBox="1">
            <a:spLocks/>
          </p:cNvSpPr>
          <p:nvPr userDrawn="1"/>
        </p:nvSpPr>
        <p:spPr>
          <a:xfrm>
            <a:off x="0" y="6401929"/>
            <a:ext cx="1580032" cy="457200"/>
          </a:xfrm>
          <a:prstGeom prst="rect">
            <a:avLst/>
          </a:prstGeom>
        </p:spPr>
        <p:txBody>
          <a:bodyPr lIns="182832" tIns="0" rIns="0" bIns="182832" anchor="b"/>
          <a:lstStyle>
            <a:defPPr>
              <a:defRPr lang="en-US"/>
            </a:defPPr>
            <a:lvl1pPr algn="l" rtl="0" fontAlgn="base">
              <a:spcBef>
                <a:spcPct val="0"/>
              </a:spcBef>
              <a:spcAft>
                <a:spcPct val="0"/>
              </a:spcAft>
              <a:defRPr sz="800"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accent5"/>
                </a:solidFill>
                <a:effectLst/>
                <a:uLnTx/>
                <a:uFillTx/>
                <a:latin typeface="Arial" pitchFamily="34" charset="0"/>
                <a:ea typeface="MS PGothic" pitchFamily="34" charset="-128"/>
                <a:cs typeface="+mn-cs"/>
              </a:rPr>
              <a:t>ZEBRA TECHNOLOGIES</a:t>
            </a:r>
          </a:p>
        </p:txBody>
      </p:sp>
    </p:spTree>
    <p:extLst>
      <p:ext uri="{BB962C8B-B14F-4D97-AF65-F5344CB8AC3E}">
        <p14:creationId xmlns:p14="http://schemas.microsoft.com/office/powerpoint/2010/main" val="780389638"/>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Image 6.0-Graphic-White">
    <p:bg>
      <p:bgRef idx="1001">
        <a:schemeClr val="bg1"/>
      </p:bgRef>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1FD817B-144E-4496-8C23-977C7BE2599C}"/>
              </a:ext>
            </a:extLst>
          </p:cNvPr>
          <p:cNvSpPr>
            <a:spLocks noGrp="1"/>
          </p:cNvSpPr>
          <p:nvPr>
            <p:ph type="pic" sz="quarter" idx="11"/>
          </p:nvPr>
        </p:nvSpPr>
        <p:spPr>
          <a:xfrm>
            <a:off x="6692335" y="0"/>
            <a:ext cx="5484971" cy="6858000"/>
          </a:xfrm>
          <a:prstGeom prst="rect">
            <a:avLst/>
          </a:prstGeom>
        </p:spPr>
        <p:txBody>
          <a:bodyPr/>
          <a:lstStyle/>
          <a:p>
            <a:r>
              <a:rPr lang="en-US" dirty="0"/>
              <a:t>Click icon to add picture</a:t>
            </a:r>
          </a:p>
        </p:txBody>
      </p:sp>
      <p:sp>
        <p:nvSpPr>
          <p:cNvPr id="5" name="TextBox 4">
            <a:extLst>
              <a:ext uri="{FF2B5EF4-FFF2-40B4-BE49-F238E27FC236}">
                <a16:creationId xmlns:a16="http://schemas.microsoft.com/office/drawing/2014/main" id="{0626840D-5953-45D6-A00B-7F5EB3E4D1DA}"/>
              </a:ext>
            </a:extLst>
          </p:cNvPr>
          <p:cNvSpPr txBox="1"/>
          <p:nvPr/>
        </p:nvSpPr>
        <p:spPr>
          <a:xfrm>
            <a:off x="6692335" y="1087017"/>
            <a:ext cx="5496490" cy="861774"/>
          </a:xfrm>
          <a:prstGeom prst="rect">
            <a:avLst/>
          </a:prstGeom>
        </p:spPr>
        <p:txBody>
          <a:bodyPr wrap="square" lIns="0" tIns="0" rIns="0" bIns="0" rtlCol="0">
            <a:spAutoFit/>
          </a:bodyPr>
          <a:lstStyle/>
          <a:p>
            <a:pPr marL="0" indent="0" algn="ctr">
              <a:spcBef>
                <a:spcPct val="0"/>
              </a:spcBef>
              <a:buNone/>
            </a:pPr>
            <a:r>
              <a:rPr lang="en-US" sz="2799" b="0" kern="1200" dirty="0">
                <a:solidFill>
                  <a:schemeClr val="accent6"/>
                </a:solidFill>
                <a:ea typeface="ＭＳ Ｐゴシック"/>
              </a:rPr>
              <a:t>IMAGE AREA</a:t>
            </a:r>
            <a:br>
              <a:rPr lang="en-US" sz="2799" b="0" kern="1200" dirty="0">
                <a:solidFill>
                  <a:schemeClr val="accent6"/>
                </a:solidFill>
                <a:ea typeface="ＭＳ Ｐゴシック"/>
              </a:rPr>
            </a:br>
            <a:r>
              <a:rPr lang="en-US" sz="2799" b="0" kern="1200" dirty="0">
                <a:solidFill>
                  <a:schemeClr val="accent6"/>
                </a:solidFill>
                <a:ea typeface="ＭＳ Ｐゴシック"/>
              </a:rPr>
              <a:t>7.5” h x 6” w</a:t>
            </a:r>
          </a:p>
        </p:txBody>
      </p:sp>
      <p:pic>
        <p:nvPicPr>
          <p:cNvPr id="10" name="Picture 9">
            <a:extLst>
              <a:ext uri="{FF2B5EF4-FFF2-40B4-BE49-F238E27FC236}">
                <a16:creationId xmlns:a16="http://schemas.microsoft.com/office/drawing/2014/main" id="{637FA213-4097-41EC-A6BA-A23FE7291C41}"/>
              </a:ext>
            </a:extLst>
          </p:cNvPr>
          <p:cNvPicPr>
            <a:picLocks noChangeAspect="1"/>
          </p:cNvPicPr>
          <p:nvPr/>
        </p:nvPicPr>
        <p:blipFill rotWithShape="1">
          <a:blip r:embed="rId2"/>
          <a:srcRect l="78432" r="-1" b="3144"/>
          <a:stretch/>
        </p:blipFill>
        <p:spPr>
          <a:xfrm>
            <a:off x="5013382" y="2458906"/>
            <a:ext cx="1688088" cy="4399095"/>
          </a:xfrm>
          <a:prstGeom prst="rect">
            <a:avLst/>
          </a:prstGeom>
        </p:spPr>
      </p:pic>
      <p:sp>
        <p:nvSpPr>
          <p:cNvPr id="11" name="AutoShape 4">
            <a:extLst>
              <a:ext uri="{FF2B5EF4-FFF2-40B4-BE49-F238E27FC236}">
                <a16:creationId xmlns:a16="http://schemas.microsoft.com/office/drawing/2014/main" id="{C462858A-FCAA-4E18-A708-842561456E26}"/>
              </a:ext>
            </a:extLst>
          </p:cNvPr>
          <p:cNvSpPr>
            <a:spLocks noChangeAspect="1" noChangeArrowheads="1"/>
          </p:cNvSpPr>
          <p:nvPr/>
        </p:nvSpPr>
        <p:spPr bwMode="auto">
          <a:xfrm flipH="1">
            <a:off x="3861140" y="5212080"/>
            <a:ext cx="2841565" cy="1645920"/>
          </a:xfrm>
          <a:prstGeom prst="rtTriangle">
            <a:avLst/>
          </a:prstGeom>
          <a:gradFill>
            <a:gsLst>
              <a:gs pos="0">
                <a:srgbClr val="00FFFF"/>
              </a:gs>
              <a:gs pos="50000">
                <a:srgbClr val="00C9FF"/>
              </a:gs>
              <a:gs pos="98246">
                <a:srgbClr val="0099FF"/>
              </a:gs>
              <a:gs pos="0">
                <a:srgbClr val="00FFFF"/>
              </a:gs>
            </a:gsLst>
            <a:lin ang="0" scaled="1"/>
          </a:gradFill>
          <a:ln>
            <a:noFill/>
          </a:ln>
          <a:effectLst/>
        </p:spPr>
        <p:txBody>
          <a:bodyPr vert="horz" wrap="square" lIns="36556" tIns="36556" rIns="36556" bIns="36556"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marL="0" marR="0" lvl="0" indent="0" algn="l" defTabSz="914126" rtl="0" eaLnBrk="1" fontAlgn="base" latinLnBrk="0" hangingPunct="1">
              <a:lnSpc>
                <a:spcPct val="100000"/>
              </a:lnSpc>
              <a:spcBef>
                <a:spcPct val="0"/>
              </a:spcBef>
              <a:spcAft>
                <a:spcPct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Arial" pitchFamily="34" charset="0"/>
              <a:ea typeface="MS PGothic" pitchFamily="34" charset="-128"/>
              <a:cs typeface="+mn-cs"/>
            </a:endParaRPr>
          </a:p>
        </p:txBody>
      </p:sp>
      <p:sp>
        <p:nvSpPr>
          <p:cNvPr id="13" name="Title 1">
            <a:extLst>
              <a:ext uri="{FF2B5EF4-FFF2-40B4-BE49-F238E27FC236}">
                <a16:creationId xmlns:a16="http://schemas.microsoft.com/office/drawing/2014/main" id="{31128AC8-2021-4911-B9E9-0C1EE8E7AD3F}"/>
              </a:ext>
            </a:extLst>
          </p:cNvPr>
          <p:cNvSpPr>
            <a:spLocks noGrp="1"/>
          </p:cNvSpPr>
          <p:nvPr>
            <p:ph type="title" hasCustomPrompt="1"/>
          </p:nvPr>
        </p:nvSpPr>
        <p:spPr>
          <a:xfrm>
            <a:off x="457081" y="457200"/>
            <a:ext cx="5366776" cy="868680"/>
          </a:xfrm>
        </p:spPr>
        <p:txBody>
          <a:bodyPr/>
          <a:lstStyle>
            <a:lvl1pPr>
              <a:defRPr/>
            </a:lvl1pPr>
          </a:lstStyle>
          <a:p>
            <a:r>
              <a:rPr lang="en-US" dirty="0"/>
              <a:t>Click to enter headline</a:t>
            </a:r>
          </a:p>
        </p:txBody>
      </p:sp>
      <p:sp>
        <p:nvSpPr>
          <p:cNvPr id="15" name="Text Placeholder 3">
            <a:extLst>
              <a:ext uri="{FF2B5EF4-FFF2-40B4-BE49-F238E27FC236}">
                <a16:creationId xmlns:a16="http://schemas.microsoft.com/office/drawing/2014/main" id="{23CB86D3-E3A7-45BA-B8CA-E62D0E1C0C63}"/>
              </a:ext>
            </a:extLst>
          </p:cNvPr>
          <p:cNvSpPr>
            <a:spLocks noGrp="1"/>
          </p:cNvSpPr>
          <p:nvPr>
            <p:ph type="body" sz="quarter" idx="10" hasCustomPrompt="1"/>
          </p:nvPr>
        </p:nvSpPr>
        <p:spPr>
          <a:xfrm>
            <a:off x="457081" y="1508760"/>
            <a:ext cx="5366776" cy="737729"/>
          </a:xfrm>
        </p:spPr>
        <p:txBody>
          <a:bodyPr/>
          <a:lstStyle>
            <a:lvl1pPr marL="0" indent="0">
              <a:buNone/>
              <a:defRPr sz="2399">
                <a:solidFill>
                  <a:schemeClr val="accent1"/>
                </a:solidFill>
              </a:defRPr>
            </a:lvl1pPr>
          </a:lstStyle>
          <a:p>
            <a:pPr lvl="0"/>
            <a:r>
              <a:rPr lang="en-US" dirty="0"/>
              <a:t>Click to enter subhead</a:t>
            </a:r>
          </a:p>
        </p:txBody>
      </p:sp>
      <p:sp>
        <p:nvSpPr>
          <p:cNvPr id="16" name="Text Placeholder 4">
            <a:extLst>
              <a:ext uri="{FF2B5EF4-FFF2-40B4-BE49-F238E27FC236}">
                <a16:creationId xmlns:a16="http://schemas.microsoft.com/office/drawing/2014/main" id="{0937245F-97E3-4AA0-8B14-ED0277864A1E}"/>
              </a:ext>
            </a:extLst>
          </p:cNvPr>
          <p:cNvSpPr>
            <a:spLocks noGrp="1"/>
          </p:cNvSpPr>
          <p:nvPr>
            <p:ph type="body" sz="quarter" idx="13" hasCustomPrompt="1"/>
          </p:nvPr>
        </p:nvSpPr>
        <p:spPr>
          <a:xfrm>
            <a:off x="457200" y="2606039"/>
            <a:ext cx="3864429" cy="3468189"/>
          </a:xfrm>
        </p:spPr>
        <p:txBody>
          <a:bodyPr/>
          <a:lstStyle>
            <a:lvl1pPr>
              <a:buClr>
                <a:schemeClr val="accent1"/>
              </a:buClr>
              <a:defRPr/>
            </a:lvl1pPr>
            <a:lvl2pPr>
              <a:spcBef>
                <a:spcPts val="800"/>
              </a:spcBef>
              <a:defRPr/>
            </a:lvl2pPr>
            <a:lvl3pPr>
              <a:spcBef>
                <a:spcPts val="600"/>
              </a:spcBef>
              <a:defRPr/>
            </a:lvl3pPr>
          </a:lstStyle>
          <a:p>
            <a:pPr lvl="0"/>
            <a:r>
              <a:rPr lang="en-US" dirty="0"/>
              <a:t>Click to enter text</a:t>
            </a:r>
          </a:p>
          <a:p>
            <a:pPr lvl="1"/>
            <a:r>
              <a:rPr lang="en-US" dirty="0"/>
              <a:t>Second level</a:t>
            </a:r>
          </a:p>
          <a:p>
            <a:pPr lvl="2"/>
            <a:r>
              <a:rPr lang="en-US" dirty="0"/>
              <a:t>Third level</a:t>
            </a:r>
          </a:p>
        </p:txBody>
      </p:sp>
      <p:sp>
        <p:nvSpPr>
          <p:cNvPr id="12" name="Date Placeholder 3">
            <a:extLst>
              <a:ext uri="{FF2B5EF4-FFF2-40B4-BE49-F238E27FC236}">
                <a16:creationId xmlns:a16="http://schemas.microsoft.com/office/drawing/2014/main" id="{4BE56592-242B-4E8E-B901-EDB871ACA61B}"/>
              </a:ext>
            </a:extLst>
          </p:cNvPr>
          <p:cNvSpPr txBox="1">
            <a:spLocks/>
          </p:cNvSpPr>
          <p:nvPr userDrawn="1"/>
        </p:nvSpPr>
        <p:spPr>
          <a:xfrm>
            <a:off x="0" y="6401929"/>
            <a:ext cx="1580032" cy="457200"/>
          </a:xfrm>
          <a:prstGeom prst="rect">
            <a:avLst/>
          </a:prstGeom>
        </p:spPr>
        <p:txBody>
          <a:bodyPr lIns="182832" tIns="0" rIns="0" bIns="182832" anchor="b"/>
          <a:lstStyle>
            <a:defPPr>
              <a:defRPr lang="en-US"/>
            </a:defPPr>
            <a:lvl1pPr algn="l" rtl="0" fontAlgn="base">
              <a:spcBef>
                <a:spcPct val="0"/>
              </a:spcBef>
              <a:spcAft>
                <a:spcPct val="0"/>
              </a:spcAft>
              <a:defRPr sz="800"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accent5"/>
                </a:solidFill>
                <a:effectLst/>
                <a:uLnTx/>
                <a:uFillTx/>
                <a:latin typeface="Arial" pitchFamily="34" charset="0"/>
                <a:ea typeface="MS PGothic" pitchFamily="34" charset="-128"/>
                <a:cs typeface="+mn-cs"/>
              </a:rPr>
              <a:t>ZEBRA TECHNOLOGIES</a:t>
            </a:r>
          </a:p>
        </p:txBody>
      </p:sp>
    </p:spTree>
    <p:extLst>
      <p:ext uri="{BB962C8B-B14F-4D97-AF65-F5344CB8AC3E}">
        <p14:creationId xmlns:p14="http://schemas.microsoft.com/office/powerpoint/2010/main" val="2775450371"/>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Image 6.0-Graphic-White-CC">
    <p:bg>
      <p:bgRef idx="1001">
        <a:schemeClr val="bg1"/>
      </p:bgRef>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1FD817B-144E-4496-8C23-977C7BE2599C}"/>
              </a:ext>
            </a:extLst>
          </p:cNvPr>
          <p:cNvSpPr>
            <a:spLocks noGrp="1"/>
          </p:cNvSpPr>
          <p:nvPr>
            <p:ph type="pic" sz="quarter" idx="11"/>
          </p:nvPr>
        </p:nvSpPr>
        <p:spPr>
          <a:xfrm>
            <a:off x="6692335" y="0"/>
            <a:ext cx="5496490" cy="6858000"/>
          </a:xfrm>
          <a:prstGeom prst="rect">
            <a:avLst/>
          </a:prstGeom>
        </p:spPr>
        <p:txBody>
          <a:bodyPr/>
          <a:lstStyle/>
          <a:p>
            <a:r>
              <a:rPr lang="en-US" dirty="0"/>
              <a:t>Click icon to add picture</a:t>
            </a:r>
          </a:p>
        </p:txBody>
      </p:sp>
      <p:sp>
        <p:nvSpPr>
          <p:cNvPr id="5" name="TextBox 4">
            <a:extLst>
              <a:ext uri="{FF2B5EF4-FFF2-40B4-BE49-F238E27FC236}">
                <a16:creationId xmlns:a16="http://schemas.microsoft.com/office/drawing/2014/main" id="{0626840D-5953-45D6-A00B-7F5EB3E4D1DA}"/>
              </a:ext>
            </a:extLst>
          </p:cNvPr>
          <p:cNvSpPr txBox="1"/>
          <p:nvPr/>
        </p:nvSpPr>
        <p:spPr>
          <a:xfrm>
            <a:off x="6692335" y="1087017"/>
            <a:ext cx="5496490" cy="861774"/>
          </a:xfrm>
          <a:prstGeom prst="rect">
            <a:avLst/>
          </a:prstGeom>
        </p:spPr>
        <p:txBody>
          <a:bodyPr wrap="square" lIns="0" tIns="0" rIns="0" bIns="0" rtlCol="0">
            <a:spAutoFit/>
          </a:bodyPr>
          <a:lstStyle/>
          <a:p>
            <a:pPr marL="0" indent="0" algn="ctr">
              <a:spcBef>
                <a:spcPct val="0"/>
              </a:spcBef>
              <a:buNone/>
            </a:pPr>
            <a:r>
              <a:rPr lang="en-US" sz="2799" b="0" kern="1200" dirty="0">
                <a:solidFill>
                  <a:schemeClr val="accent6"/>
                </a:solidFill>
                <a:ea typeface="ＭＳ Ｐゴシック"/>
              </a:rPr>
              <a:t>IMAGE AREA</a:t>
            </a:r>
            <a:br>
              <a:rPr lang="en-US" sz="2799" b="0" kern="1200" dirty="0">
                <a:solidFill>
                  <a:schemeClr val="accent6"/>
                </a:solidFill>
                <a:ea typeface="ＭＳ Ｐゴシック"/>
              </a:rPr>
            </a:br>
            <a:r>
              <a:rPr lang="en-US" sz="2799" b="0" kern="1200" dirty="0">
                <a:solidFill>
                  <a:schemeClr val="accent6"/>
                </a:solidFill>
                <a:ea typeface="ＭＳ Ｐゴシック"/>
              </a:rPr>
              <a:t>7.5” h x 6” w</a:t>
            </a:r>
          </a:p>
        </p:txBody>
      </p:sp>
      <p:pic>
        <p:nvPicPr>
          <p:cNvPr id="10" name="Picture 9">
            <a:extLst>
              <a:ext uri="{FF2B5EF4-FFF2-40B4-BE49-F238E27FC236}">
                <a16:creationId xmlns:a16="http://schemas.microsoft.com/office/drawing/2014/main" id="{637FA213-4097-41EC-A6BA-A23FE7291C41}"/>
              </a:ext>
            </a:extLst>
          </p:cNvPr>
          <p:cNvPicPr>
            <a:picLocks noChangeAspect="1"/>
          </p:cNvPicPr>
          <p:nvPr/>
        </p:nvPicPr>
        <p:blipFill rotWithShape="1">
          <a:blip r:embed="rId2">
            <a:biLevel thresh="75000"/>
          </a:blip>
          <a:srcRect l="78432" r="-1" b="3144"/>
          <a:stretch/>
        </p:blipFill>
        <p:spPr>
          <a:xfrm>
            <a:off x="5013057" y="2458906"/>
            <a:ext cx="1688088" cy="4399095"/>
          </a:xfrm>
          <a:prstGeom prst="rect">
            <a:avLst/>
          </a:prstGeom>
        </p:spPr>
      </p:pic>
      <p:sp>
        <p:nvSpPr>
          <p:cNvPr id="11" name="AutoShape 4">
            <a:extLst>
              <a:ext uri="{FF2B5EF4-FFF2-40B4-BE49-F238E27FC236}">
                <a16:creationId xmlns:a16="http://schemas.microsoft.com/office/drawing/2014/main" id="{C462858A-FCAA-4E18-A708-842561456E26}"/>
              </a:ext>
            </a:extLst>
          </p:cNvPr>
          <p:cNvSpPr>
            <a:spLocks noChangeAspect="1" noChangeArrowheads="1"/>
          </p:cNvSpPr>
          <p:nvPr/>
        </p:nvSpPr>
        <p:spPr bwMode="auto">
          <a:xfrm flipH="1">
            <a:off x="3860815" y="5212080"/>
            <a:ext cx="2841565" cy="1645920"/>
          </a:xfrm>
          <a:prstGeom prst="rtTriangle">
            <a:avLst/>
          </a:prstGeom>
          <a:solidFill>
            <a:schemeClr val="accent5"/>
          </a:solidFill>
          <a:ln>
            <a:noFill/>
          </a:ln>
          <a:effectLst/>
        </p:spPr>
        <p:txBody>
          <a:bodyPr vert="horz" wrap="square" lIns="36556" tIns="36556" rIns="36556" bIns="36556"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marL="0" marR="0" lvl="0" indent="0" algn="l" defTabSz="914126" rtl="0" eaLnBrk="1" fontAlgn="base" latinLnBrk="0" hangingPunct="1">
              <a:lnSpc>
                <a:spcPct val="100000"/>
              </a:lnSpc>
              <a:spcBef>
                <a:spcPct val="0"/>
              </a:spcBef>
              <a:spcAft>
                <a:spcPct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Arial" pitchFamily="34" charset="0"/>
              <a:ea typeface="MS PGothic" pitchFamily="34" charset="-128"/>
              <a:cs typeface="+mn-cs"/>
            </a:endParaRPr>
          </a:p>
        </p:txBody>
      </p:sp>
      <p:sp>
        <p:nvSpPr>
          <p:cNvPr id="13" name="Title 1">
            <a:extLst>
              <a:ext uri="{FF2B5EF4-FFF2-40B4-BE49-F238E27FC236}">
                <a16:creationId xmlns:a16="http://schemas.microsoft.com/office/drawing/2014/main" id="{31128AC8-2021-4911-B9E9-0C1EE8E7AD3F}"/>
              </a:ext>
            </a:extLst>
          </p:cNvPr>
          <p:cNvSpPr>
            <a:spLocks noGrp="1"/>
          </p:cNvSpPr>
          <p:nvPr>
            <p:ph type="title" hasCustomPrompt="1"/>
          </p:nvPr>
        </p:nvSpPr>
        <p:spPr>
          <a:xfrm>
            <a:off x="457081" y="457200"/>
            <a:ext cx="5366776" cy="868680"/>
          </a:xfrm>
        </p:spPr>
        <p:txBody>
          <a:bodyPr/>
          <a:lstStyle>
            <a:lvl1pPr>
              <a:defRPr/>
            </a:lvl1pPr>
          </a:lstStyle>
          <a:p>
            <a:r>
              <a:rPr lang="en-US" dirty="0"/>
              <a:t>Click to enter headline</a:t>
            </a:r>
          </a:p>
        </p:txBody>
      </p:sp>
      <p:sp>
        <p:nvSpPr>
          <p:cNvPr id="15" name="Text Placeholder 3">
            <a:extLst>
              <a:ext uri="{FF2B5EF4-FFF2-40B4-BE49-F238E27FC236}">
                <a16:creationId xmlns:a16="http://schemas.microsoft.com/office/drawing/2014/main" id="{23CB86D3-E3A7-45BA-B8CA-E62D0E1C0C63}"/>
              </a:ext>
            </a:extLst>
          </p:cNvPr>
          <p:cNvSpPr>
            <a:spLocks noGrp="1"/>
          </p:cNvSpPr>
          <p:nvPr>
            <p:ph type="body" sz="quarter" idx="10" hasCustomPrompt="1"/>
          </p:nvPr>
        </p:nvSpPr>
        <p:spPr>
          <a:xfrm>
            <a:off x="457081" y="1508760"/>
            <a:ext cx="5366776" cy="737729"/>
          </a:xfrm>
        </p:spPr>
        <p:txBody>
          <a:bodyPr/>
          <a:lstStyle>
            <a:lvl1pPr marL="0" indent="0">
              <a:buNone/>
              <a:defRPr sz="2399">
                <a:solidFill>
                  <a:schemeClr val="accent1"/>
                </a:solidFill>
              </a:defRPr>
            </a:lvl1pPr>
          </a:lstStyle>
          <a:p>
            <a:pPr lvl="0"/>
            <a:r>
              <a:rPr lang="en-US" dirty="0"/>
              <a:t>Click to enter subhead</a:t>
            </a:r>
          </a:p>
        </p:txBody>
      </p:sp>
      <p:sp>
        <p:nvSpPr>
          <p:cNvPr id="16" name="Text Placeholder 4">
            <a:extLst>
              <a:ext uri="{FF2B5EF4-FFF2-40B4-BE49-F238E27FC236}">
                <a16:creationId xmlns:a16="http://schemas.microsoft.com/office/drawing/2014/main" id="{0937245F-97E3-4AA0-8B14-ED0277864A1E}"/>
              </a:ext>
            </a:extLst>
          </p:cNvPr>
          <p:cNvSpPr>
            <a:spLocks noGrp="1"/>
          </p:cNvSpPr>
          <p:nvPr>
            <p:ph type="body" sz="quarter" idx="13" hasCustomPrompt="1"/>
          </p:nvPr>
        </p:nvSpPr>
        <p:spPr>
          <a:xfrm>
            <a:off x="457200" y="2606039"/>
            <a:ext cx="3864429" cy="3468189"/>
          </a:xfrm>
        </p:spPr>
        <p:txBody>
          <a:bodyPr/>
          <a:lstStyle>
            <a:lvl1pPr>
              <a:buClr>
                <a:schemeClr val="accent1"/>
              </a:buClr>
              <a:defRPr/>
            </a:lvl1pPr>
            <a:lvl2pPr>
              <a:spcBef>
                <a:spcPts val="800"/>
              </a:spcBef>
              <a:defRPr/>
            </a:lvl2pPr>
            <a:lvl3pPr>
              <a:spcBef>
                <a:spcPts val="600"/>
              </a:spcBef>
              <a:defRPr/>
            </a:lvl3pPr>
          </a:lstStyle>
          <a:p>
            <a:pPr lvl="0"/>
            <a:r>
              <a:rPr lang="en-US" dirty="0"/>
              <a:t>Click to enter text</a:t>
            </a:r>
          </a:p>
          <a:p>
            <a:pPr lvl="1"/>
            <a:r>
              <a:rPr lang="en-US" dirty="0"/>
              <a:t>Second level</a:t>
            </a:r>
          </a:p>
          <a:p>
            <a:pPr lvl="2"/>
            <a:r>
              <a:rPr lang="en-US" dirty="0"/>
              <a:t>Third level</a:t>
            </a:r>
          </a:p>
        </p:txBody>
      </p:sp>
      <p:sp>
        <p:nvSpPr>
          <p:cNvPr id="9" name="Date Placeholder 3">
            <a:extLst>
              <a:ext uri="{FF2B5EF4-FFF2-40B4-BE49-F238E27FC236}">
                <a16:creationId xmlns:a16="http://schemas.microsoft.com/office/drawing/2014/main" id="{73D2F41B-FDE5-4C58-9A14-E58A02A6E5BA}"/>
              </a:ext>
            </a:extLst>
          </p:cNvPr>
          <p:cNvSpPr txBox="1">
            <a:spLocks/>
          </p:cNvSpPr>
          <p:nvPr userDrawn="1"/>
        </p:nvSpPr>
        <p:spPr>
          <a:xfrm>
            <a:off x="0" y="6401929"/>
            <a:ext cx="1580032" cy="457200"/>
          </a:xfrm>
          <a:prstGeom prst="rect">
            <a:avLst/>
          </a:prstGeom>
        </p:spPr>
        <p:txBody>
          <a:bodyPr lIns="182832" tIns="0" rIns="0" bIns="182832" anchor="b"/>
          <a:lstStyle>
            <a:defPPr>
              <a:defRPr lang="en-US"/>
            </a:defPPr>
            <a:lvl1pPr algn="l" rtl="0" fontAlgn="base">
              <a:spcBef>
                <a:spcPct val="0"/>
              </a:spcBef>
              <a:spcAft>
                <a:spcPct val="0"/>
              </a:spcAft>
              <a:defRPr sz="800"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accent5"/>
                </a:solidFill>
                <a:effectLst/>
                <a:uLnTx/>
                <a:uFillTx/>
                <a:latin typeface="Arial" pitchFamily="34" charset="0"/>
                <a:ea typeface="MS PGothic" pitchFamily="34" charset="-128"/>
                <a:cs typeface="+mn-cs"/>
              </a:rPr>
              <a:t>ZEBRA TECHNOLOGIES</a:t>
            </a:r>
          </a:p>
        </p:txBody>
      </p:sp>
    </p:spTree>
    <p:extLst>
      <p:ext uri="{BB962C8B-B14F-4D97-AF65-F5344CB8AC3E}">
        <p14:creationId xmlns:p14="http://schemas.microsoft.com/office/powerpoint/2010/main" val="935879652"/>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Image 7.4-Black">
    <p:bg>
      <p:bgRef idx="1001">
        <a:schemeClr val="bg1"/>
      </p:bgRef>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5C09FBE9-A303-4A97-A792-D6075DECCCE6}"/>
              </a:ext>
            </a:extLst>
          </p:cNvPr>
          <p:cNvSpPr>
            <a:spLocks noGrp="1"/>
          </p:cNvSpPr>
          <p:nvPr>
            <p:ph type="pic" sz="quarter" idx="12"/>
          </p:nvPr>
        </p:nvSpPr>
        <p:spPr>
          <a:xfrm>
            <a:off x="5417611" y="0"/>
            <a:ext cx="6764798" cy="6858000"/>
          </a:xfrm>
        </p:spPr>
        <p:txBody>
          <a:bodyPr/>
          <a:lstStyle>
            <a:lvl1pPr marL="0" marR="0" indent="0" algn="l" defTabSz="914126"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lvl1pPr>
          </a:lstStyle>
          <a:p>
            <a:pPr marL="228531" marR="0" lvl="0" indent="-228531" algn="l" defTabSz="914126" rtl="0" eaLnBrk="1" fontAlgn="auto" latinLnBrk="0" hangingPunct="1">
              <a:lnSpc>
                <a:spcPct val="100000"/>
              </a:lnSpc>
              <a:spcBef>
                <a:spcPts val="1000"/>
              </a:spcBef>
              <a:spcAft>
                <a:spcPts val="0"/>
              </a:spcAft>
              <a:buClr>
                <a:schemeClr val="accent1"/>
              </a:buClr>
              <a:buSzTx/>
              <a:buFont typeface="Arial" panose="020B0604020202020204" pitchFamily="34" charset="0"/>
              <a:buChar char="•"/>
              <a:tabLst/>
              <a:defRPr/>
            </a:pPr>
            <a:r>
              <a:rPr lang="en-US" dirty="0"/>
              <a:t>Click icon to add picture</a:t>
            </a:r>
          </a:p>
        </p:txBody>
      </p:sp>
      <p:sp>
        <p:nvSpPr>
          <p:cNvPr id="2" name="Title 1">
            <a:extLst>
              <a:ext uri="{FF2B5EF4-FFF2-40B4-BE49-F238E27FC236}">
                <a16:creationId xmlns:a16="http://schemas.microsoft.com/office/drawing/2014/main" id="{A5CB2C8C-BBC3-4CB4-A679-24462238F407}"/>
              </a:ext>
            </a:extLst>
          </p:cNvPr>
          <p:cNvSpPr>
            <a:spLocks noGrp="1"/>
          </p:cNvSpPr>
          <p:nvPr>
            <p:ph type="title" hasCustomPrompt="1"/>
          </p:nvPr>
        </p:nvSpPr>
        <p:spPr/>
        <p:txBody>
          <a:bodyPr/>
          <a:lstStyle>
            <a:lvl1pPr>
              <a:defRPr/>
            </a:lvl1pPr>
          </a:lstStyle>
          <a:p>
            <a:r>
              <a:rPr lang="en-US" dirty="0"/>
              <a:t>Click to enter headline</a:t>
            </a:r>
          </a:p>
        </p:txBody>
      </p:sp>
      <p:sp>
        <p:nvSpPr>
          <p:cNvPr id="4" name="Text Placeholder 3">
            <a:extLst>
              <a:ext uri="{FF2B5EF4-FFF2-40B4-BE49-F238E27FC236}">
                <a16:creationId xmlns:a16="http://schemas.microsoft.com/office/drawing/2014/main" id="{ED0EAC1D-C901-4858-A756-4CE03BC3568E}"/>
              </a:ext>
            </a:extLst>
          </p:cNvPr>
          <p:cNvSpPr>
            <a:spLocks noGrp="1"/>
          </p:cNvSpPr>
          <p:nvPr>
            <p:ph type="body" sz="quarter" idx="10" hasCustomPrompt="1"/>
          </p:nvPr>
        </p:nvSpPr>
        <p:spPr>
          <a:xfrm>
            <a:off x="457081" y="1508760"/>
            <a:ext cx="4479393" cy="737729"/>
          </a:xfrm>
        </p:spPr>
        <p:txBody>
          <a:bodyPr/>
          <a:lstStyle>
            <a:lvl1pPr marL="0" indent="0">
              <a:buNone/>
              <a:defRPr sz="2399">
                <a:solidFill>
                  <a:schemeClr val="accent1"/>
                </a:solidFill>
              </a:defRPr>
            </a:lvl1pPr>
          </a:lstStyle>
          <a:p>
            <a:pPr lvl="0"/>
            <a:r>
              <a:rPr lang="en-US" dirty="0"/>
              <a:t>Click to enter subhead</a:t>
            </a:r>
          </a:p>
        </p:txBody>
      </p:sp>
      <p:sp>
        <p:nvSpPr>
          <p:cNvPr id="8" name="Text Placeholder 7">
            <a:extLst>
              <a:ext uri="{FF2B5EF4-FFF2-40B4-BE49-F238E27FC236}">
                <a16:creationId xmlns:a16="http://schemas.microsoft.com/office/drawing/2014/main" id="{956EBFC5-062A-47A1-98D2-2F030F007AF6}"/>
              </a:ext>
            </a:extLst>
          </p:cNvPr>
          <p:cNvSpPr>
            <a:spLocks noGrp="1"/>
          </p:cNvSpPr>
          <p:nvPr>
            <p:ph type="body" sz="quarter" idx="13" hasCustomPrompt="1"/>
          </p:nvPr>
        </p:nvSpPr>
        <p:spPr>
          <a:xfrm>
            <a:off x="457200" y="2606040"/>
            <a:ext cx="4479925" cy="3657600"/>
          </a:xfrm>
        </p:spPr>
        <p:txBody>
          <a:bodyPr/>
          <a:lstStyle>
            <a:lvl1pPr>
              <a:buClr>
                <a:schemeClr val="accent1"/>
              </a:buClr>
              <a:defRPr/>
            </a:lvl1pPr>
            <a:lvl2pPr>
              <a:spcBef>
                <a:spcPts val="800"/>
              </a:spcBef>
              <a:defRPr/>
            </a:lvl2pPr>
            <a:lvl3pPr>
              <a:spcBef>
                <a:spcPts val="600"/>
              </a:spcBef>
              <a:defRPr/>
            </a:lvl3pPr>
          </a:lstStyle>
          <a:p>
            <a:pPr lvl="0"/>
            <a:r>
              <a:rPr lang="en-US" dirty="0"/>
              <a:t>Click to enter text</a:t>
            </a:r>
          </a:p>
          <a:p>
            <a:pPr lvl="1"/>
            <a:r>
              <a:rPr lang="en-US" dirty="0"/>
              <a:t>Second level</a:t>
            </a:r>
          </a:p>
          <a:p>
            <a:pPr lvl="2"/>
            <a:r>
              <a:rPr lang="en-US" dirty="0"/>
              <a:t>Third level</a:t>
            </a:r>
          </a:p>
        </p:txBody>
      </p:sp>
      <p:sp>
        <p:nvSpPr>
          <p:cNvPr id="7" name="TextBox 6">
            <a:extLst>
              <a:ext uri="{FF2B5EF4-FFF2-40B4-BE49-F238E27FC236}">
                <a16:creationId xmlns:a16="http://schemas.microsoft.com/office/drawing/2014/main" id="{7E09E2BA-0AD0-49AC-BC40-BD49BD92EFEC}"/>
              </a:ext>
            </a:extLst>
          </p:cNvPr>
          <p:cNvSpPr txBox="1"/>
          <p:nvPr userDrawn="1"/>
        </p:nvSpPr>
        <p:spPr>
          <a:xfrm>
            <a:off x="5417611" y="2312313"/>
            <a:ext cx="6764798" cy="861774"/>
          </a:xfrm>
          <a:prstGeom prst="rect">
            <a:avLst/>
          </a:prstGeom>
        </p:spPr>
        <p:txBody>
          <a:bodyPr wrap="square" lIns="0" tIns="0" rIns="0" bIns="0" rtlCol="0">
            <a:spAutoFit/>
          </a:bodyPr>
          <a:lstStyle/>
          <a:p>
            <a:pPr marL="0" marR="0" lvl="0" indent="0" algn="ctr" defTabSz="914126" rtl="0" eaLnBrk="1" fontAlgn="base" latinLnBrk="0" hangingPunct="1">
              <a:lnSpc>
                <a:spcPct val="100000"/>
              </a:lnSpc>
              <a:spcBef>
                <a:spcPct val="0"/>
              </a:spcBef>
              <a:spcAft>
                <a:spcPct val="0"/>
              </a:spcAft>
              <a:buClrTx/>
              <a:buSzTx/>
              <a:buFontTx/>
              <a:buNone/>
              <a:tabLst/>
              <a:defRPr/>
            </a:pPr>
            <a:r>
              <a:rPr kumimoji="0" lang="en-US" sz="2799" b="0" i="0" u="none" strike="noStrike" kern="1200" cap="none" spc="0" normalizeH="0" baseline="0" noProof="0" dirty="0">
                <a:ln>
                  <a:noFill/>
                </a:ln>
                <a:solidFill>
                  <a:srgbClr val="CCCCCC"/>
                </a:solidFill>
                <a:effectLst/>
                <a:uLnTx/>
                <a:uFillTx/>
                <a:latin typeface="Arial" panose="020B0604020202020204"/>
                <a:ea typeface="ＭＳ Ｐゴシック"/>
                <a:cs typeface="+mn-cs"/>
              </a:rPr>
              <a:t>IMAGE AREA</a:t>
            </a:r>
            <a:br>
              <a:rPr kumimoji="0" lang="en-US" sz="2799" b="0" i="0" u="none" strike="noStrike" kern="1200" cap="none" spc="0" normalizeH="0" baseline="0" noProof="0" dirty="0">
                <a:ln>
                  <a:noFill/>
                </a:ln>
                <a:solidFill>
                  <a:srgbClr val="CCCCCC"/>
                </a:solidFill>
                <a:effectLst/>
                <a:uLnTx/>
                <a:uFillTx/>
                <a:latin typeface="Arial" panose="020B0604020202020204"/>
                <a:ea typeface="ＭＳ Ｐゴシック"/>
                <a:cs typeface="+mn-cs"/>
              </a:rPr>
            </a:br>
            <a:r>
              <a:rPr kumimoji="0" lang="en-US" sz="2799" b="0" i="0" u="none" strike="noStrike" kern="1200" cap="none" spc="0" normalizeH="0" baseline="0" noProof="0" dirty="0">
                <a:ln>
                  <a:noFill/>
                </a:ln>
                <a:solidFill>
                  <a:srgbClr val="CCCCCC"/>
                </a:solidFill>
                <a:effectLst/>
                <a:uLnTx/>
                <a:uFillTx/>
                <a:latin typeface="Arial" panose="020B0604020202020204"/>
                <a:ea typeface="ＭＳ Ｐゴシック"/>
                <a:cs typeface="+mn-cs"/>
              </a:rPr>
              <a:t>7.5” h x 7.4”w</a:t>
            </a:r>
          </a:p>
        </p:txBody>
      </p:sp>
      <p:sp>
        <p:nvSpPr>
          <p:cNvPr id="9" name="Date Placeholder 3">
            <a:extLst>
              <a:ext uri="{FF2B5EF4-FFF2-40B4-BE49-F238E27FC236}">
                <a16:creationId xmlns:a16="http://schemas.microsoft.com/office/drawing/2014/main" id="{43B11744-8C65-4AD2-8810-4EA848154818}"/>
              </a:ext>
            </a:extLst>
          </p:cNvPr>
          <p:cNvSpPr txBox="1">
            <a:spLocks/>
          </p:cNvSpPr>
          <p:nvPr userDrawn="1"/>
        </p:nvSpPr>
        <p:spPr>
          <a:xfrm>
            <a:off x="0" y="6401929"/>
            <a:ext cx="1580032" cy="457200"/>
          </a:xfrm>
          <a:prstGeom prst="rect">
            <a:avLst/>
          </a:prstGeom>
        </p:spPr>
        <p:txBody>
          <a:bodyPr lIns="182832" tIns="0" rIns="0" bIns="182832" anchor="b"/>
          <a:lstStyle>
            <a:defPPr>
              <a:defRPr lang="en-US"/>
            </a:defPPr>
            <a:lvl1pPr algn="l" rtl="0" fontAlgn="base">
              <a:spcBef>
                <a:spcPct val="0"/>
              </a:spcBef>
              <a:spcAft>
                <a:spcPct val="0"/>
              </a:spcAft>
              <a:defRPr sz="800"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accent5"/>
                </a:solidFill>
                <a:effectLst/>
                <a:uLnTx/>
                <a:uFillTx/>
                <a:latin typeface="Arial" pitchFamily="34" charset="0"/>
                <a:ea typeface="MS PGothic" pitchFamily="34" charset="-128"/>
                <a:cs typeface="+mn-cs"/>
              </a:rPr>
              <a:t>ZEBRA TECHNOLOGIES</a:t>
            </a:r>
          </a:p>
        </p:txBody>
      </p:sp>
    </p:spTree>
    <p:extLst>
      <p:ext uri="{BB962C8B-B14F-4D97-AF65-F5344CB8AC3E}">
        <p14:creationId xmlns:p14="http://schemas.microsoft.com/office/powerpoint/2010/main" val="35916124"/>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Image 7.4-White">
    <p:bg>
      <p:bgPr>
        <a:solidFill>
          <a:schemeClr val="tx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5C09FBE9-A303-4A97-A792-D6075DECCCE6}"/>
              </a:ext>
            </a:extLst>
          </p:cNvPr>
          <p:cNvSpPr>
            <a:spLocks noGrp="1"/>
          </p:cNvSpPr>
          <p:nvPr>
            <p:ph type="pic" sz="quarter" idx="12"/>
          </p:nvPr>
        </p:nvSpPr>
        <p:spPr>
          <a:xfrm>
            <a:off x="5417611" y="0"/>
            <a:ext cx="6764798" cy="6858000"/>
          </a:xfrm>
        </p:spPr>
        <p:txBody>
          <a:bodyPr/>
          <a:lstStyle>
            <a:lvl1pPr marL="0" marR="0" indent="0" algn="l" defTabSz="914126"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solidFill>
                  <a:schemeClr val="bg1"/>
                </a:solidFill>
              </a:defRPr>
            </a:lvl1pPr>
          </a:lstStyle>
          <a:p>
            <a:pPr marL="228531" marR="0" lvl="0" indent="-228531" algn="l" defTabSz="914126" rtl="0" eaLnBrk="1" fontAlgn="auto" latinLnBrk="0" hangingPunct="1">
              <a:lnSpc>
                <a:spcPct val="100000"/>
              </a:lnSpc>
              <a:spcBef>
                <a:spcPts val="1000"/>
              </a:spcBef>
              <a:spcAft>
                <a:spcPts val="0"/>
              </a:spcAft>
              <a:buClr>
                <a:schemeClr val="accent1"/>
              </a:buClr>
              <a:buSzTx/>
              <a:buFont typeface="Arial" panose="020B0604020202020204" pitchFamily="34" charset="0"/>
              <a:buChar char="•"/>
              <a:tabLst/>
              <a:defRPr/>
            </a:pPr>
            <a:r>
              <a:rPr lang="en-US" dirty="0"/>
              <a:t>Click icon to add picture</a:t>
            </a:r>
          </a:p>
        </p:txBody>
      </p:sp>
      <p:sp>
        <p:nvSpPr>
          <p:cNvPr id="2" name="Title 1">
            <a:extLst>
              <a:ext uri="{FF2B5EF4-FFF2-40B4-BE49-F238E27FC236}">
                <a16:creationId xmlns:a16="http://schemas.microsoft.com/office/drawing/2014/main" id="{A5CB2C8C-BBC3-4CB4-A679-24462238F407}"/>
              </a:ext>
            </a:extLst>
          </p:cNvPr>
          <p:cNvSpPr>
            <a:spLocks noGrp="1"/>
          </p:cNvSpPr>
          <p:nvPr>
            <p:ph type="title" hasCustomPrompt="1"/>
          </p:nvPr>
        </p:nvSpPr>
        <p:spPr/>
        <p:txBody>
          <a:bodyPr/>
          <a:lstStyle>
            <a:lvl1pPr>
              <a:defRPr>
                <a:solidFill>
                  <a:schemeClr val="bg1"/>
                </a:solidFill>
              </a:defRPr>
            </a:lvl1pPr>
          </a:lstStyle>
          <a:p>
            <a:r>
              <a:rPr lang="en-US" dirty="0"/>
              <a:t>Click to enter headline</a:t>
            </a:r>
          </a:p>
        </p:txBody>
      </p:sp>
      <p:sp>
        <p:nvSpPr>
          <p:cNvPr id="4" name="Text Placeholder 3">
            <a:extLst>
              <a:ext uri="{FF2B5EF4-FFF2-40B4-BE49-F238E27FC236}">
                <a16:creationId xmlns:a16="http://schemas.microsoft.com/office/drawing/2014/main" id="{ED0EAC1D-C901-4858-A756-4CE03BC3568E}"/>
              </a:ext>
            </a:extLst>
          </p:cNvPr>
          <p:cNvSpPr>
            <a:spLocks noGrp="1"/>
          </p:cNvSpPr>
          <p:nvPr>
            <p:ph type="body" sz="quarter" idx="10" hasCustomPrompt="1"/>
          </p:nvPr>
        </p:nvSpPr>
        <p:spPr>
          <a:xfrm>
            <a:off x="457081" y="1508760"/>
            <a:ext cx="4479393" cy="737729"/>
          </a:xfrm>
        </p:spPr>
        <p:txBody>
          <a:bodyPr/>
          <a:lstStyle>
            <a:lvl1pPr marL="0" indent="0">
              <a:buNone/>
              <a:defRPr sz="2399">
                <a:solidFill>
                  <a:schemeClr val="accent1"/>
                </a:solidFill>
              </a:defRPr>
            </a:lvl1pPr>
          </a:lstStyle>
          <a:p>
            <a:pPr lvl="0"/>
            <a:r>
              <a:rPr lang="en-US" dirty="0"/>
              <a:t>Click to enter subhead</a:t>
            </a:r>
          </a:p>
        </p:txBody>
      </p:sp>
      <p:sp>
        <p:nvSpPr>
          <p:cNvPr id="8" name="Text Placeholder 7">
            <a:extLst>
              <a:ext uri="{FF2B5EF4-FFF2-40B4-BE49-F238E27FC236}">
                <a16:creationId xmlns:a16="http://schemas.microsoft.com/office/drawing/2014/main" id="{956EBFC5-062A-47A1-98D2-2F030F007AF6}"/>
              </a:ext>
            </a:extLst>
          </p:cNvPr>
          <p:cNvSpPr>
            <a:spLocks noGrp="1"/>
          </p:cNvSpPr>
          <p:nvPr>
            <p:ph type="body" sz="quarter" idx="13" hasCustomPrompt="1"/>
          </p:nvPr>
        </p:nvSpPr>
        <p:spPr>
          <a:xfrm>
            <a:off x="457200" y="2606040"/>
            <a:ext cx="4479925" cy="3657600"/>
          </a:xfrm>
        </p:spPr>
        <p:txBody>
          <a:bodyPr/>
          <a:lstStyle>
            <a:lvl1pPr>
              <a:buClr>
                <a:schemeClr val="accent1"/>
              </a:buClr>
              <a:defRPr>
                <a:solidFill>
                  <a:schemeClr val="bg1"/>
                </a:solidFill>
              </a:defRPr>
            </a:lvl1pPr>
            <a:lvl2pPr>
              <a:spcBef>
                <a:spcPts val="800"/>
              </a:spcBef>
              <a:defRPr>
                <a:solidFill>
                  <a:schemeClr val="bg1"/>
                </a:solidFill>
              </a:defRPr>
            </a:lvl2pPr>
            <a:lvl3pPr>
              <a:spcBef>
                <a:spcPts val="600"/>
              </a:spcBef>
              <a:defRPr>
                <a:solidFill>
                  <a:schemeClr val="bg1"/>
                </a:solidFill>
              </a:defRPr>
            </a:lvl3pPr>
          </a:lstStyle>
          <a:p>
            <a:pPr lvl="0"/>
            <a:r>
              <a:rPr lang="en-US" dirty="0"/>
              <a:t>Click to enter text</a:t>
            </a:r>
          </a:p>
          <a:p>
            <a:pPr lvl="1"/>
            <a:r>
              <a:rPr lang="en-US" dirty="0"/>
              <a:t>Second level</a:t>
            </a:r>
          </a:p>
          <a:p>
            <a:pPr lvl="2"/>
            <a:r>
              <a:rPr lang="en-US" dirty="0"/>
              <a:t>Third level</a:t>
            </a:r>
          </a:p>
        </p:txBody>
      </p:sp>
      <p:sp>
        <p:nvSpPr>
          <p:cNvPr id="7" name="TextBox 6">
            <a:extLst>
              <a:ext uri="{FF2B5EF4-FFF2-40B4-BE49-F238E27FC236}">
                <a16:creationId xmlns:a16="http://schemas.microsoft.com/office/drawing/2014/main" id="{7F3DCB33-8C12-43D1-A33B-319C71CD4ACA}"/>
              </a:ext>
            </a:extLst>
          </p:cNvPr>
          <p:cNvSpPr txBox="1"/>
          <p:nvPr userDrawn="1"/>
        </p:nvSpPr>
        <p:spPr>
          <a:xfrm>
            <a:off x="5417611" y="2312313"/>
            <a:ext cx="6764798" cy="861774"/>
          </a:xfrm>
          <a:prstGeom prst="rect">
            <a:avLst/>
          </a:prstGeom>
        </p:spPr>
        <p:txBody>
          <a:bodyPr wrap="square" lIns="0" tIns="0" rIns="0" bIns="0" rtlCol="0">
            <a:spAutoFit/>
          </a:bodyPr>
          <a:lstStyle/>
          <a:p>
            <a:pPr marL="0" marR="0" lvl="0" indent="0" algn="ctr" defTabSz="914126" rtl="0" eaLnBrk="1" fontAlgn="base" latinLnBrk="0" hangingPunct="1">
              <a:lnSpc>
                <a:spcPct val="100000"/>
              </a:lnSpc>
              <a:spcBef>
                <a:spcPct val="0"/>
              </a:spcBef>
              <a:spcAft>
                <a:spcPct val="0"/>
              </a:spcAft>
              <a:buClrTx/>
              <a:buSzTx/>
              <a:buFontTx/>
              <a:buNone/>
              <a:tabLst/>
              <a:defRPr/>
            </a:pPr>
            <a:r>
              <a:rPr kumimoji="0" lang="en-US" sz="2799" b="0" i="0" u="none" strike="noStrike" kern="1200" cap="none" spc="0" normalizeH="0" baseline="0" noProof="0" dirty="0">
                <a:ln>
                  <a:noFill/>
                </a:ln>
                <a:solidFill>
                  <a:srgbClr val="CCCCCC"/>
                </a:solidFill>
                <a:effectLst/>
                <a:uLnTx/>
                <a:uFillTx/>
                <a:latin typeface="Arial" panose="020B0604020202020204"/>
                <a:ea typeface="ＭＳ Ｐゴシック"/>
                <a:cs typeface="+mn-cs"/>
              </a:rPr>
              <a:t>IMAGE AREA</a:t>
            </a:r>
            <a:br>
              <a:rPr kumimoji="0" lang="en-US" sz="2799" b="0" i="0" u="none" strike="noStrike" kern="1200" cap="none" spc="0" normalizeH="0" baseline="0" noProof="0" dirty="0">
                <a:ln>
                  <a:noFill/>
                </a:ln>
                <a:solidFill>
                  <a:srgbClr val="CCCCCC"/>
                </a:solidFill>
                <a:effectLst/>
                <a:uLnTx/>
                <a:uFillTx/>
                <a:latin typeface="Arial" panose="020B0604020202020204"/>
                <a:ea typeface="ＭＳ Ｐゴシック"/>
                <a:cs typeface="+mn-cs"/>
              </a:rPr>
            </a:br>
            <a:r>
              <a:rPr kumimoji="0" lang="en-US" sz="2799" b="0" i="0" u="none" strike="noStrike" kern="1200" cap="none" spc="0" normalizeH="0" baseline="0" noProof="0" dirty="0">
                <a:ln>
                  <a:noFill/>
                </a:ln>
                <a:solidFill>
                  <a:srgbClr val="CCCCCC"/>
                </a:solidFill>
                <a:effectLst/>
                <a:uLnTx/>
                <a:uFillTx/>
                <a:latin typeface="Arial" panose="020B0604020202020204"/>
                <a:ea typeface="ＭＳ Ｐゴシック"/>
                <a:cs typeface="+mn-cs"/>
              </a:rPr>
              <a:t>7.5” h x 7.4”w</a:t>
            </a:r>
          </a:p>
        </p:txBody>
      </p:sp>
      <p:sp>
        <p:nvSpPr>
          <p:cNvPr id="9" name="Date Placeholder 3">
            <a:extLst>
              <a:ext uri="{FF2B5EF4-FFF2-40B4-BE49-F238E27FC236}">
                <a16:creationId xmlns:a16="http://schemas.microsoft.com/office/drawing/2014/main" id="{07982E8D-C63A-418E-BAEF-13C06A99DA3D}"/>
              </a:ext>
            </a:extLst>
          </p:cNvPr>
          <p:cNvSpPr txBox="1">
            <a:spLocks/>
          </p:cNvSpPr>
          <p:nvPr userDrawn="1"/>
        </p:nvSpPr>
        <p:spPr>
          <a:xfrm>
            <a:off x="0" y="6401929"/>
            <a:ext cx="1580032" cy="457200"/>
          </a:xfrm>
          <a:prstGeom prst="rect">
            <a:avLst/>
          </a:prstGeom>
        </p:spPr>
        <p:txBody>
          <a:bodyPr lIns="182832" tIns="0" rIns="0" bIns="182832" anchor="b"/>
          <a:lstStyle>
            <a:defPPr>
              <a:defRPr lang="en-US"/>
            </a:defPPr>
            <a:lvl1pPr algn="l" rtl="0" fontAlgn="base">
              <a:spcBef>
                <a:spcPct val="0"/>
              </a:spcBef>
              <a:spcAft>
                <a:spcPct val="0"/>
              </a:spcAft>
              <a:defRPr sz="800"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accent5"/>
                </a:solidFill>
                <a:effectLst/>
                <a:uLnTx/>
                <a:uFillTx/>
                <a:latin typeface="Arial" pitchFamily="34" charset="0"/>
                <a:ea typeface="MS PGothic" pitchFamily="34" charset="-128"/>
                <a:cs typeface="+mn-cs"/>
              </a:rPr>
              <a:t>ZEBRA TECHNOLOGIES</a:t>
            </a:r>
          </a:p>
        </p:txBody>
      </p:sp>
    </p:spTree>
    <p:extLst>
      <p:ext uri="{BB962C8B-B14F-4D97-AF65-F5344CB8AC3E}">
        <p14:creationId xmlns:p14="http://schemas.microsoft.com/office/powerpoint/2010/main" val="586920320"/>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End Black">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0AF30-2556-4ED9-8479-67138DAB9B8D}"/>
              </a:ext>
            </a:extLst>
          </p:cNvPr>
          <p:cNvSpPr>
            <a:spLocks noGrp="1"/>
          </p:cNvSpPr>
          <p:nvPr>
            <p:ph type="title" hasCustomPrompt="1"/>
          </p:nvPr>
        </p:nvSpPr>
        <p:spPr/>
        <p:txBody>
          <a:bodyPr/>
          <a:lstStyle>
            <a:lvl1pPr>
              <a:defRPr/>
            </a:lvl1pPr>
          </a:lstStyle>
          <a:p>
            <a:r>
              <a:rPr lang="en-US" dirty="0"/>
              <a:t>Click to enter text</a:t>
            </a:r>
          </a:p>
        </p:txBody>
      </p:sp>
      <p:sp>
        <p:nvSpPr>
          <p:cNvPr id="3" name="Rectangle 2">
            <a:extLst>
              <a:ext uri="{FF2B5EF4-FFF2-40B4-BE49-F238E27FC236}">
                <a16:creationId xmlns:a16="http://schemas.microsoft.com/office/drawing/2014/main" id="{7F884857-C0F4-44DA-B05D-4BF14E99F8CD}"/>
              </a:ext>
            </a:extLst>
          </p:cNvPr>
          <p:cNvSpPr/>
          <p:nvPr userDrawn="1"/>
        </p:nvSpPr>
        <p:spPr>
          <a:xfrm>
            <a:off x="10806948" y="-7004"/>
            <a:ext cx="1389589" cy="6865004"/>
          </a:xfrm>
          <a:prstGeom prst="rect">
            <a:avLst/>
          </a:prstGeom>
          <a:gradFill rotWithShape="1">
            <a:gsLst>
              <a:gs pos="0">
                <a:srgbClr val="0099FF"/>
              </a:gs>
              <a:gs pos="48000">
                <a:srgbClr val="00C9FF"/>
              </a:gs>
              <a:gs pos="97345">
                <a:srgbClr val="0099FF"/>
              </a:gs>
              <a:gs pos="0">
                <a:srgbClr val="00FFFF"/>
              </a:gs>
            </a:gsLst>
            <a:lin ang="0" scaled="1"/>
          </a:gradFill>
          <a:ln w="9525" cap="flat" cmpd="sng" algn="ctr">
            <a:noFill/>
            <a:prstDash val="solid"/>
          </a:ln>
          <a:effectLst/>
        </p:spPr>
        <p:txBody>
          <a:bodyPr lIns="121867" tIns="0" rIns="121867" bIns="0" rtlCol="0" anchor="ctr"/>
          <a:lstStyle/>
          <a:p>
            <a:pPr marL="0" marR="0" lvl="0" indent="0" algn="ctr" defTabSz="914126" eaLnBrk="1" fontAlgn="base" latinLnBrk="0" hangingPunct="1">
              <a:lnSpc>
                <a:spcPct val="80000"/>
              </a:lnSpc>
              <a:spcBef>
                <a:spcPct val="0"/>
              </a:spcBef>
              <a:spcAft>
                <a:spcPct val="0"/>
              </a:spcAft>
              <a:buClrTx/>
              <a:buSzTx/>
              <a:buFontTx/>
              <a:buNone/>
              <a:tabLst/>
              <a:defRPr/>
            </a:pPr>
            <a:endParaRPr kumimoji="0" lang="en-US" sz="1799" b="1" i="0" u="none" strike="noStrike" kern="0" cap="none" spc="0" normalizeH="0" baseline="0" noProof="0" dirty="0">
              <a:ln>
                <a:noFill/>
              </a:ln>
              <a:solidFill>
                <a:srgbClr val="FFFFFF"/>
              </a:solidFill>
              <a:effectLst/>
              <a:uLnTx/>
              <a:uFillTx/>
              <a:latin typeface="Arial" panose="020B0604020202020204"/>
              <a:ea typeface="+mn-ea"/>
              <a:cs typeface="Arial" charset="0"/>
            </a:endParaRPr>
          </a:p>
        </p:txBody>
      </p:sp>
      <p:pic>
        <p:nvPicPr>
          <p:cNvPr id="6" name="Picture 5">
            <a:extLst>
              <a:ext uri="{FF2B5EF4-FFF2-40B4-BE49-F238E27FC236}">
                <a16:creationId xmlns:a16="http://schemas.microsoft.com/office/drawing/2014/main" id="{D8292D95-0387-488A-9D1A-33EB8A0C0E8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668" r="60155"/>
          <a:stretch/>
        </p:blipFill>
        <p:spPr>
          <a:xfrm>
            <a:off x="10805722" y="-7005"/>
            <a:ext cx="1393990" cy="1394861"/>
          </a:xfrm>
          <a:prstGeom prst="rect">
            <a:avLst/>
          </a:prstGeom>
        </p:spPr>
      </p:pic>
      <p:sp>
        <p:nvSpPr>
          <p:cNvPr id="4" name="Footer Placeholder 3">
            <a:extLst>
              <a:ext uri="{FF2B5EF4-FFF2-40B4-BE49-F238E27FC236}">
                <a16:creationId xmlns:a16="http://schemas.microsoft.com/office/drawing/2014/main" id="{C41BD3E3-F2F1-42CF-8D33-CEC6CB7D42D4}"/>
              </a:ext>
            </a:extLst>
          </p:cNvPr>
          <p:cNvSpPr>
            <a:spLocks noGrp="1"/>
          </p:cNvSpPr>
          <p:nvPr>
            <p:ph type="ftr" sz="quarter" idx="10"/>
          </p:nvPr>
        </p:nvSpPr>
        <p:spPr/>
        <p:txBody>
          <a:bodyPr/>
          <a:lstStyle/>
          <a:p>
            <a:r>
              <a:rPr lang="en-US" dirty="0"/>
              <a:t>ZEBRA TECHNOLOGIES</a:t>
            </a:r>
          </a:p>
        </p:txBody>
      </p:sp>
    </p:spTree>
    <p:extLst>
      <p:ext uri="{BB962C8B-B14F-4D97-AF65-F5344CB8AC3E}">
        <p14:creationId xmlns:p14="http://schemas.microsoft.com/office/powerpoint/2010/main" val="2473156738"/>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End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D81BF-CF24-4516-95AB-94BC586BBD8C}"/>
              </a:ext>
            </a:extLst>
          </p:cNvPr>
          <p:cNvSpPr>
            <a:spLocks noGrp="1"/>
          </p:cNvSpPr>
          <p:nvPr>
            <p:ph type="title" hasCustomPrompt="1"/>
          </p:nvPr>
        </p:nvSpPr>
        <p:spPr/>
        <p:txBody>
          <a:bodyPr/>
          <a:lstStyle>
            <a:lvl1pPr>
              <a:defRPr/>
            </a:lvl1pPr>
          </a:lstStyle>
          <a:p>
            <a:r>
              <a:rPr lang="en-US" dirty="0"/>
              <a:t>Click to enter text</a:t>
            </a:r>
          </a:p>
        </p:txBody>
      </p:sp>
      <p:sp>
        <p:nvSpPr>
          <p:cNvPr id="3" name="Rectangle 2">
            <a:extLst>
              <a:ext uri="{FF2B5EF4-FFF2-40B4-BE49-F238E27FC236}">
                <a16:creationId xmlns:a16="http://schemas.microsoft.com/office/drawing/2014/main" id="{E8C29FBE-3774-44C4-AB21-0CC9A614B4CF}"/>
              </a:ext>
            </a:extLst>
          </p:cNvPr>
          <p:cNvSpPr/>
          <p:nvPr userDrawn="1"/>
        </p:nvSpPr>
        <p:spPr>
          <a:xfrm>
            <a:off x="10806948" y="-7004"/>
            <a:ext cx="1389589" cy="6865004"/>
          </a:xfrm>
          <a:prstGeom prst="rect">
            <a:avLst/>
          </a:prstGeom>
          <a:gradFill rotWithShape="1">
            <a:gsLst>
              <a:gs pos="0">
                <a:srgbClr val="0099FF"/>
              </a:gs>
              <a:gs pos="48000">
                <a:srgbClr val="00C9FF"/>
              </a:gs>
              <a:gs pos="97345">
                <a:srgbClr val="0099FF"/>
              </a:gs>
              <a:gs pos="0">
                <a:srgbClr val="00FFFF"/>
              </a:gs>
            </a:gsLst>
            <a:lin ang="0" scaled="1"/>
          </a:gradFill>
          <a:ln w="9525" cap="flat" cmpd="sng" algn="ctr">
            <a:noFill/>
            <a:prstDash val="solid"/>
          </a:ln>
          <a:effectLst/>
        </p:spPr>
        <p:txBody>
          <a:bodyPr lIns="121867" tIns="0" rIns="121867" bIns="0" rtlCol="0" anchor="ctr"/>
          <a:lstStyle/>
          <a:p>
            <a:pPr marL="0" marR="0" lvl="0" indent="0" algn="ctr" defTabSz="914126" eaLnBrk="1" fontAlgn="base" latinLnBrk="0" hangingPunct="1">
              <a:lnSpc>
                <a:spcPct val="80000"/>
              </a:lnSpc>
              <a:spcBef>
                <a:spcPct val="0"/>
              </a:spcBef>
              <a:spcAft>
                <a:spcPct val="0"/>
              </a:spcAft>
              <a:buClrTx/>
              <a:buSzTx/>
              <a:buFontTx/>
              <a:buNone/>
              <a:tabLst/>
              <a:defRPr/>
            </a:pPr>
            <a:endParaRPr kumimoji="0" lang="en-US" sz="1799" b="1" i="0" u="none" strike="noStrike" kern="0" cap="none" spc="0" normalizeH="0" baseline="0" noProof="0" dirty="0">
              <a:ln>
                <a:noFill/>
              </a:ln>
              <a:solidFill>
                <a:srgbClr val="FFFFFF"/>
              </a:solidFill>
              <a:effectLst/>
              <a:uLnTx/>
              <a:uFillTx/>
              <a:latin typeface="Arial" panose="020B0604020202020204"/>
              <a:ea typeface="+mn-ea"/>
              <a:cs typeface="Arial" charset="0"/>
            </a:endParaRPr>
          </a:p>
        </p:txBody>
      </p:sp>
      <p:pic>
        <p:nvPicPr>
          <p:cNvPr id="5" name="Picture 4">
            <a:extLst>
              <a:ext uri="{FF2B5EF4-FFF2-40B4-BE49-F238E27FC236}">
                <a16:creationId xmlns:a16="http://schemas.microsoft.com/office/drawing/2014/main" id="{5CD11E82-6336-4E41-91A8-CEAB5D68DC9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677" r="60155"/>
          <a:stretch/>
        </p:blipFill>
        <p:spPr>
          <a:xfrm>
            <a:off x="10805722" y="-7005"/>
            <a:ext cx="1393990" cy="1394687"/>
          </a:xfrm>
          <a:prstGeom prst="rect">
            <a:avLst/>
          </a:prstGeom>
        </p:spPr>
      </p:pic>
      <p:sp>
        <p:nvSpPr>
          <p:cNvPr id="4" name="Footer Placeholder 3">
            <a:extLst>
              <a:ext uri="{FF2B5EF4-FFF2-40B4-BE49-F238E27FC236}">
                <a16:creationId xmlns:a16="http://schemas.microsoft.com/office/drawing/2014/main" id="{02D0C018-62E9-4EBD-B23B-59950303BFEE}"/>
              </a:ext>
            </a:extLst>
          </p:cNvPr>
          <p:cNvSpPr>
            <a:spLocks noGrp="1"/>
          </p:cNvSpPr>
          <p:nvPr>
            <p:ph type="ftr" sz="quarter" idx="10"/>
          </p:nvPr>
        </p:nvSpPr>
        <p:spPr/>
        <p:txBody>
          <a:bodyPr/>
          <a:lstStyle/>
          <a:p>
            <a:r>
              <a:rPr lang="en-US" dirty="0"/>
              <a:t>ZEBRA TECHNOLOGIES</a:t>
            </a:r>
          </a:p>
        </p:txBody>
      </p:sp>
    </p:spTree>
    <p:extLst>
      <p:ext uri="{BB962C8B-B14F-4D97-AF65-F5344CB8AC3E}">
        <p14:creationId xmlns:p14="http://schemas.microsoft.com/office/powerpoint/2010/main" val="28468373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hank You Black">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F884857-C0F4-44DA-B05D-4BF14E99F8CD}"/>
              </a:ext>
            </a:extLst>
          </p:cNvPr>
          <p:cNvSpPr/>
          <p:nvPr userDrawn="1"/>
        </p:nvSpPr>
        <p:spPr>
          <a:xfrm>
            <a:off x="10806948" y="-7004"/>
            <a:ext cx="1389589" cy="6865004"/>
          </a:xfrm>
          <a:prstGeom prst="rect">
            <a:avLst/>
          </a:prstGeom>
          <a:gradFill rotWithShape="1">
            <a:gsLst>
              <a:gs pos="0">
                <a:srgbClr val="0099FF"/>
              </a:gs>
              <a:gs pos="48000">
                <a:srgbClr val="00C9FF"/>
              </a:gs>
              <a:gs pos="97345">
                <a:srgbClr val="0099FF"/>
              </a:gs>
              <a:gs pos="0">
                <a:srgbClr val="00FFFF"/>
              </a:gs>
            </a:gsLst>
            <a:lin ang="0" scaled="1"/>
          </a:gradFill>
          <a:ln w="9525" cap="flat" cmpd="sng" algn="ctr">
            <a:noFill/>
            <a:prstDash val="solid"/>
          </a:ln>
          <a:effectLst/>
        </p:spPr>
        <p:txBody>
          <a:bodyPr lIns="121867" tIns="0" rIns="121867" bIns="0" rtlCol="0" anchor="ctr"/>
          <a:lstStyle/>
          <a:p>
            <a:pPr marL="0" marR="0" lvl="0" indent="0" algn="ctr" defTabSz="914126" rtl="0" eaLnBrk="1" fontAlgn="base" latinLnBrk="0" hangingPunct="1">
              <a:lnSpc>
                <a:spcPct val="80000"/>
              </a:lnSpc>
              <a:spcBef>
                <a:spcPct val="0"/>
              </a:spcBef>
              <a:spcAft>
                <a:spcPct val="0"/>
              </a:spcAft>
              <a:buClrTx/>
              <a:buSzTx/>
              <a:buFontTx/>
              <a:buNone/>
              <a:tabLst/>
              <a:defRPr/>
            </a:pPr>
            <a:endParaRPr kumimoji="0" lang="en-US" sz="1799" b="1" i="0" u="none" strike="noStrike" kern="0" cap="none" spc="0" normalizeH="0" baseline="0" noProof="0" dirty="0">
              <a:ln>
                <a:noFill/>
              </a:ln>
              <a:solidFill>
                <a:srgbClr val="FFFFFF"/>
              </a:solidFill>
              <a:effectLst/>
              <a:uLnTx/>
              <a:uFillTx/>
              <a:latin typeface="Arial" panose="020B0604020202020204"/>
              <a:ea typeface="+mn-ea"/>
              <a:cs typeface="Arial" charset="0"/>
            </a:endParaRPr>
          </a:p>
        </p:txBody>
      </p:sp>
      <p:pic>
        <p:nvPicPr>
          <p:cNvPr id="6" name="Picture 5">
            <a:extLst>
              <a:ext uri="{FF2B5EF4-FFF2-40B4-BE49-F238E27FC236}">
                <a16:creationId xmlns:a16="http://schemas.microsoft.com/office/drawing/2014/main" id="{D8292D95-0387-488A-9D1A-33EB8A0C0E8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668" r="60155"/>
          <a:stretch/>
        </p:blipFill>
        <p:spPr>
          <a:xfrm>
            <a:off x="10805722" y="-7005"/>
            <a:ext cx="1393990" cy="1394861"/>
          </a:xfrm>
          <a:prstGeom prst="rect">
            <a:avLst/>
          </a:prstGeom>
        </p:spPr>
      </p:pic>
      <p:sp>
        <p:nvSpPr>
          <p:cNvPr id="5" name="TextBox 4">
            <a:extLst>
              <a:ext uri="{FF2B5EF4-FFF2-40B4-BE49-F238E27FC236}">
                <a16:creationId xmlns:a16="http://schemas.microsoft.com/office/drawing/2014/main" id="{8D96526C-F98F-430F-83A5-D3D0E19A597C}"/>
              </a:ext>
            </a:extLst>
          </p:cNvPr>
          <p:cNvSpPr txBox="1"/>
          <p:nvPr userDrawn="1"/>
        </p:nvSpPr>
        <p:spPr>
          <a:xfrm>
            <a:off x="1226921" y="1239532"/>
            <a:ext cx="5522958" cy="640080"/>
          </a:xfrm>
          <a:prstGeom prst="rect">
            <a:avLst/>
          </a:prstGeom>
          <a:noFill/>
          <a:ln>
            <a:noFill/>
          </a:ln>
        </p:spPr>
        <p:txBody>
          <a:bodyPr wrap="square" lIns="0" tIns="0" rIns="0" bIns="0" rtlCol="0">
            <a:noAutofit/>
          </a:bodyPr>
          <a:lstStyle/>
          <a:p>
            <a:pPr marL="0" marR="0" lvl="0" indent="0" algn="l" defTabSz="914126" rtl="0" eaLnBrk="1" fontAlgn="auto" latinLnBrk="0" hangingPunct="1">
              <a:lnSpc>
                <a:spcPct val="100000"/>
              </a:lnSpc>
              <a:spcBef>
                <a:spcPct val="0"/>
              </a:spcBef>
              <a:spcAft>
                <a:spcPts val="0"/>
              </a:spcAft>
              <a:buClrTx/>
              <a:buSzTx/>
              <a:buFontTx/>
              <a:buNone/>
              <a:tabLst/>
              <a:defRPr/>
            </a:pPr>
            <a:r>
              <a:rPr kumimoji="0" lang="en-US" sz="4999" b="0" i="0" u="none" strike="noStrike" kern="1200" cap="none" spc="0" normalizeH="0" baseline="0" noProof="0" dirty="0">
                <a:ln>
                  <a:noFill/>
                </a:ln>
                <a:solidFill>
                  <a:srgbClr val="FFFFFF"/>
                </a:solidFill>
                <a:effectLst/>
                <a:uLnTx/>
                <a:uFillTx/>
                <a:latin typeface="Arial" panose="020B0604020202020204"/>
                <a:ea typeface="ＭＳ Ｐゴシック"/>
                <a:cs typeface="+mn-cs"/>
              </a:rPr>
              <a:t>Thank You</a:t>
            </a:r>
          </a:p>
        </p:txBody>
      </p:sp>
      <p:pic>
        <p:nvPicPr>
          <p:cNvPr id="7" name="Picture 6">
            <a:extLst>
              <a:ext uri="{FF2B5EF4-FFF2-40B4-BE49-F238E27FC236}">
                <a16:creationId xmlns:a16="http://schemas.microsoft.com/office/drawing/2014/main" id="{E2FD3634-09C7-44C5-9C9B-55D49FF6AD1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226921" y="4749117"/>
            <a:ext cx="2188141" cy="704088"/>
          </a:xfrm>
          <a:prstGeom prst="rect">
            <a:avLst/>
          </a:prstGeom>
          <a:noFill/>
        </p:spPr>
      </p:pic>
      <p:sp>
        <p:nvSpPr>
          <p:cNvPr id="8" name="Rectangle 7">
            <a:extLst>
              <a:ext uri="{FF2B5EF4-FFF2-40B4-BE49-F238E27FC236}">
                <a16:creationId xmlns:a16="http://schemas.microsoft.com/office/drawing/2014/main" id="{385A6CDA-286F-4BE6-985F-945EBBF1704C}"/>
              </a:ext>
            </a:extLst>
          </p:cNvPr>
          <p:cNvSpPr/>
          <p:nvPr userDrawn="1"/>
        </p:nvSpPr>
        <p:spPr>
          <a:xfrm>
            <a:off x="1226921" y="6203838"/>
            <a:ext cx="8108357" cy="338527"/>
          </a:xfrm>
          <a:prstGeom prst="rect">
            <a:avLst/>
          </a:prstGeom>
        </p:spPr>
        <p:txBody>
          <a:bodyPr wrap="square" lIns="0" tIns="0" rIns="121867" bIns="60933">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FFFFFF"/>
                </a:solidFill>
                <a:effectLst/>
                <a:uLnTx/>
                <a:uFillTx/>
                <a:latin typeface="Arial" panose="020B0604020202020204"/>
                <a:ea typeface="+mn-ea"/>
                <a:cs typeface="+mn-cs"/>
              </a:rPr>
              <a:t>ZEBRA and the stylized Zebra head are trademarks of Zebra Technologies Corp., registered in many jurisdictions worldwide. All other trademarks are the property of their respective owners. ©2019 Zebra Technologies Corp. and/or its affiliates. All rights reserved.</a:t>
            </a:r>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0551944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E19B4-84A1-47DD-B01B-CCD8F85664F9}"/>
              </a:ext>
            </a:extLst>
          </p:cNvPr>
          <p:cNvSpPr>
            <a:spLocks noGrp="1"/>
          </p:cNvSpPr>
          <p:nvPr>
            <p:ph type="title" hasCustomPrompt="1"/>
          </p:nvPr>
        </p:nvSpPr>
        <p:spPr>
          <a:xfrm>
            <a:off x="603345" y="1517904"/>
            <a:ext cx="7733809" cy="832104"/>
          </a:xfrm>
        </p:spPr>
        <p:txBody>
          <a:bodyPr/>
          <a:lstStyle>
            <a:lvl1pPr>
              <a:defRPr/>
            </a:lvl1pPr>
          </a:lstStyle>
          <a:p>
            <a:r>
              <a:rPr lang="en-US" dirty="0"/>
              <a:t>Click to enter presentation title</a:t>
            </a:r>
          </a:p>
        </p:txBody>
      </p:sp>
      <p:sp>
        <p:nvSpPr>
          <p:cNvPr id="12" name="Text Placeholder 11">
            <a:extLst>
              <a:ext uri="{FF2B5EF4-FFF2-40B4-BE49-F238E27FC236}">
                <a16:creationId xmlns:a16="http://schemas.microsoft.com/office/drawing/2014/main" id="{88319E07-9352-4F02-AAEE-A1442A295E26}"/>
              </a:ext>
            </a:extLst>
          </p:cNvPr>
          <p:cNvSpPr>
            <a:spLocks noGrp="1"/>
          </p:cNvSpPr>
          <p:nvPr>
            <p:ph type="body" sz="quarter" idx="12" hasCustomPrompt="1"/>
          </p:nvPr>
        </p:nvSpPr>
        <p:spPr>
          <a:xfrm>
            <a:off x="603092" y="2798064"/>
            <a:ext cx="7733809" cy="1225296"/>
          </a:xfrm>
        </p:spPr>
        <p:txBody>
          <a:bodyPr/>
          <a:lstStyle>
            <a:lvl1pPr marL="0" indent="0">
              <a:buNone/>
              <a:defRPr/>
            </a:lvl1pPr>
          </a:lstStyle>
          <a:p>
            <a:pPr lvl="0"/>
            <a:r>
              <a:rPr lang="en-US" dirty="0"/>
              <a:t>Click to enter presentation text</a:t>
            </a:r>
          </a:p>
        </p:txBody>
      </p:sp>
      <p:sp>
        <p:nvSpPr>
          <p:cNvPr id="14" name="Text Placeholder 13">
            <a:extLst>
              <a:ext uri="{FF2B5EF4-FFF2-40B4-BE49-F238E27FC236}">
                <a16:creationId xmlns:a16="http://schemas.microsoft.com/office/drawing/2014/main" id="{D21CB855-D148-4D9C-B2EB-999FD9DB8A65}"/>
              </a:ext>
            </a:extLst>
          </p:cNvPr>
          <p:cNvSpPr>
            <a:spLocks noGrp="1"/>
          </p:cNvSpPr>
          <p:nvPr>
            <p:ph type="body" sz="quarter" idx="13" hasCustomPrompt="1"/>
          </p:nvPr>
        </p:nvSpPr>
        <p:spPr>
          <a:xfrm>
            <a:off x="603092" y="5568696"/>
            <a:ext cx="2961884" cy="512064"/>
          </a:xfrm>
        </p:spPr>
        <p:txBody>
          <a:bodyPr/>
          <a:lstStyle>
            <a:lvl1pPr marL="0" indent="0">
              <a:lnSpc>
                <a:spcPct val="100000"/>
              </a:lnSpc>
              <a:spcBef>
                <a:spcPts val="0"/>
              </a:spcBef>
              <a:buNone/>
              <a:defRPr sz="1600"/>
            </a:lvl1pPr>
            <a:lvl2pPr>
              <a:defRPr sz="1600"/>
            </a:lvl2pPr>
            <a:lvl3pPr>
              <a:defRPr sz="1600"/>
            </a:lvl3pPr>
            <a:lvl4pPr>
              <a:defRPr sz="1600"/>
            </a:lvl4pPr>
            <a:lvl5pPr>
              <a:defRPr sz="1600"/>
            </a:lvl5pPr>
          </a:lstStyle>
          <a:p>
            <a:pPr lvl="0"/>
            <a:r>
              <a:rPr lang="en-US" dirty="0"/>
              <a:t>Presenter name or location</a:t>
            </a:r>
            <a:br>
              <a:rPr lang="en-US" dirty="0"/>
            </a:br>
            <a:r>
              <a:rPr lang="en-US" dirty="0"/>
              <a:t>Date</a:t>
            </a:r>
          </a:p>
        </p:txBody>
      </p:sp>
      <p:pic>
        <p:nvPicPr>
          <p:cNvPr id="8" name="Picture 7">
            <a:extLst>
              <a:ext uri="{FF2B5EF4-FFF2-40B4-BE49-F238E27FC236}">
                <a16:creationId xmlns:a16="http://schemas.microsoft.com/office/drawing/2014/main" id="{8B2F76E4-BB15-4ADE-AABC-2B313BBC43D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442" y="562226"/>
            <a:ext cx="1603262" cy="517886"/>
          </a:xfrm>
          <a:prstGeom prst="rect">
            <a:avLst/>
          </a:prstGeom>
          <a:noFill/>
        </p:spPr>
      </p:pic>
      <p:sp>
        <p:nvSpPr>
          <p:cNvPr id="9" name="Parallelogram 1">
            <a:extLst>
              <a:ext uri="{FF2B5EF4-FFF2-40B4-BE49-F238E27FC236}">
                <a16:creationId xmlns:a16="http://schemas.microsoft.com/office/drawing/2014/main" id="{BF0C7808-B700-4322-BC29-49ED8C337F0E}"/>
              </a:ext>
            </a:extLst>
          </p:cNvPr>
          <p:cNvSpPr/>
          <p:nvPr userDrawn="1"/>
        </p:nvSpPr>
        <p:spPr>
          <a:xfrm flipH="1" flipV="1">
            <a:off x="10281372" y="437167"/>
            <a:ext cx="1904279" cy="3681663"/>
          </a:xfrm>
          <a:custGeom>
            <a:avLst/>
            <a:gdLst>
              <a:gd name="connsiteX0" fmla="*/ 0 w 2286000"/>
              <a:gd name="connsiteY0" fmla="*/ 2454442 h 2454442"/>
              <a:gd name="connsiteX1" fmla="*/ 571500 w 2286000"/>
              <a:gd name="connsiteY1" fmla="*/ 0 h 2454442"/>
              <a:gd name="connsiteX2" fmla="*/ 2286000 w 2286000"/>
              <a:gd name="connsiteY2" fmla="*/ 0 h 2454442"/>
              <a:gd name="connsiteX3" fmla="*/ 1714500 w 2286000"/>
              <a:gd name="connsiteY3" fmla="*/ 2454442 h 2454442"/>
              <a:gd name="connsiteX4" fmla="*/ 0 w 2286000"/>
              <a:gd name="connsiteY4" fmla="*/ 2454442 h 2454442"/>
              <a:gd name="connsiteX0" fmla="*/ 0 w 3579395"/>
              <a:gd name="connsiteY0" fmla="*/ 2454442 h 2454442"/>
              <a:gd name="connsiteX1" fmla="*/ 571500 w 3579395"/>
              <a:gd name="connsiteY1" fmla="*/ 0 h 2454442"/>
              <a:gd name="connsiteX2" fmla="*/ 2286000 w 3579395"/>
              <a:gd name="connsiteY2" fmla="*/ 0 h 2454442"/>
              <a:gd name="connsiteX3" fmla="*/ 3579395 w 3579395"/>
              <a:gd name="connsiteY3" fmla="*/ 1648326 h 2454442"/>
              <a:gd name="connsiteX4" fmla="*/ 0 w 3579395"/>
              <a:gd name="connsiteY4" fmla="*/ 2454442 h 2454442"/>
              <a:gd name="connsiteX0" fmla="*/ 0 w 3579395"/>
              <a:gd name="connsiteY0" fmla="*/ 3200400 h 3200400"/>
              <a:gd name="connsiteX1" fmla="*/ 571500 w 3579395"/>
              <a:gd name="connsiteY1" fmla="*/ 745958 h 3200400"/>
              <a:gd name="connsiteX2" fmla="*/ 3537284 w 3579395"/>
              <a:gd name="connsiteY2" fmla="*/ 0 h 3200400"/>
              <a:gd name="connsiteX3" fmla="*/ 3579395 w 3579395"/>
              <a:gd name="connsiteY3" fmla="*/ 2394284 h 3200400"/>
              <a:gd name="connsiteX4" fmla="*/ 0 w 3579395"/>
              <a:gd name="connsiteY4" fmla="*/ 3200400 h 3200400"/>
              <a:gd name="connsiteX0" fmla="*/ 0 w 3639553"/>
              <a:gd name="connsiteY0" fmla="*/ 3200400 h 3200400"/>
              <a:gd name="connsiteX1" fmla="*/ 571500 w 3639553"/>
              <a:gd name="connsiteY1" fmla="*/ 745958 h 3200400"/>
              <a:gd name="connsiteX2" fmla="*/ 3537284 w 3639553"/>
              <a:gd name="connsiteY2" fmla="*/ 0 h 3200400"/>
              <a:gd name="connsiteX3" fmla="*/ 3639553 w 3639553"/>
              <a:gd name="connsiteY3" fmla="*/ 2406316 h 3200400"/>
              <a:gd name="connsiteX4" fmla="*/ 0 w 3639553"/>
              <a:gd name="connsiteY4" fmla="*/ 3200400 h 3200400"/>
              <a:gd name="connsiteX0" fmla="*/ 0 w 3639553"/>
              <a:gd name="connsiteY0" fmla="*/ 3200400 h 3200400"/>
              <a:gd name="connsiteX1" fmla="*/ 571500 w 3639553"/>
              <a:gd name="connsiteY1" fmla="*/ 745958 h 3200400"/>
              <a:gd name="connsiteX2" fmla="*/ 3609473 w 3639553"/>
              <a:gd name="connsiteY2" fmla="*/ 0 h 3200400"/>
              <a:gd name="connsiteX3" fmla="*/ 3639553 w 3639553"/>
              <a:gd name="connsiteY3" fmla="*/ 2406316 h 3200400"/>
              <a:gd name="connsiteX4" fmla="*/ 0 w 3639553"/>
              <a:gd name="connsiteY4" fmla="*/ 3200400 h 3200400"/>
              <a:gd name="connsiteX0" fmla="*/ 1221206 w 3068053"/>
              <a:gd name="connsiteY0" fmla="*/ 3392905 h 3392905"/>
              <a:gd name="connsiteX1" fmla="*/ 0 w 3068053"/>
              <a:gd name="connsiteY1" fmla="*/ 745958 h 3392905"/>
              <a:gd name="connsiteX2" fmla="*/ 3037973 w 3068053"/>
              <a:gd name="connsiteY2" fmla="*/ 0 h 3392905"/>
              <a:gd name="connsiteX3" fmla="*/ 3068053 w 3068053"/>
              <a:gd name="connsiteY3" fmla="*/ 2406316 h 3392905"/>
              <a:gd name="connsiteX4" fmla="*/ 1221206 w 3068053"/>
              <a:gd name="connsiteY4" fmla="*/ 3392905 h 3392905"/>
              <a:gd name="connsiteX0" fmla="*/ 0 w 1846847"/>
              <a:gd name="connsiteY0" fmla="*/ 3392905 h 3392905"/>
              <a:gd name="connsiteX1" fmla="*/ 6015 w 1846847"/>
              <a:gd name="connsiteY1" fmla="*/ 1130969 h 3392905"/>
              <a:gd name="connsiteX2" fmla="*/ 1816767 w 1846847"/>
              <a:gd name="connsiteY2" fmla="*/ 0 h 3392905"/>
              <a:gd name="connsiteX3" fmla="*/ 1846847 w 1846847"/>
              <a:gd name="connsiteY3" fmla="*/ 2406316 h 3392905"/>
              <a:gd name="connsiteX4" fmla="*/ 0 w 1846847"/>
              <a:gd name="connsiteY4" fmla="*/ 3392905 h 3392905"/>
              <a:gd name="connsiteX0" fmla="*/ 0 w 1846847"/>
              <a:gd name="connsiteY0" fmla="*/ 3392905 h 3392905"/>
              <a:gd name="connsiteX1" fmla="*/ 6015 w 1846847"/>
              <a:gd name="connsiteY1" fmla="*/ 1082843 h 3392905"/>
              <a:gd name="connsiteX2" fmla="*/ 1816767 w 1846847"/>
              <a:gd name="connsiteY2" fmla="*/ 0 h 3392905"/>
              <a:gd name="connsiteX3" fmla="*/ 1846847 w 1846847"/>
              <a:gd name="connsiteY3" fmla="*/ 2406316 h 3392905"/>
              <a:gd name="connsiteX4" fmla="*/ 0 w 1846847"/>
              <a:gd name="connsiteY4" fmla="*/ 3392905 h 3392905"/>
              <a:gd name="connsiteX0" fmla="*/ 0 w 1846847"/>
              <a:gd name="connsiteY0" fmla="*/ 3392905 h 3392905"/>
              <a:gd name="connsiteX1" fmla="*/ 6015 w 1846847"/>
              <a:gd name="connsiteY1" fmla="*/ 1082843 h 3392905"/>
              <a:gd name="connsiteX2" fmla="*/ 1816767 w 1846847"/>
              <a:gd name="connsiteY2" fmla="*/ 0 h 3392905"/>
              <a:gd name="connsiteX3" fmla="*/ 1846847 w 1846847"/>
              <a:gd name="connsiteY3" fmla="*/ 2406316 h 3392905"/>
              <a:gd name="connsiteX4" fmla="*/ 0 w 1846847"/>
              <a:gd name="connsiteY4" fmla="*/ 3392905 h 3392905"/>
              <a:gd name="connsiteX0" fmla="*/ 15649 w 1840832"/>
              <a:gd name="connsiteY0" fmla="*/ 3459650 h 3459650"/>
              <a:gd name="connsiteX1" fmla="*/ 0 w 1840832"/>
              <a:gd name="connsiteY1" fmla="*/ 1082843 h 3459650"/>
              <a:gd name="connsiteX2" fmla="*/ 1810752 w 1840832"/>
              <a:gd name="connsiteY2" fmla="*/ 0 h 3459650"/>
              <a:gd name="connsiteX3" fmla="*/ 1840832 w 1840832"/>
              <a:gd name="connsiteY3" fmla="*/ 2406316 h 3459650"/>
              <a:gd name="connsiteX4" fmla="*/ 15649 w 1840832"/>
              <a:gd name="connsiteY4" fmla="*/ 3459650 h 3459650"/>
              <a:gd name="connsiteX0" fmla="*/ 27494 w 1840832"/>
              <a:gd name="connsiteY0" fmla="*/ 3437401 h 3437401"/>
              <a:gd name="connsiteX1" fmla="*/ 0 w 1840832"/>
              <a:gd name="connsiteY1" fmla="*/ 1082843 h 3437401"/>
              <a:gd name="connsiteX2" fmla="*/ 1810752 w 1840832"/>
              <a:gd name="connsiteY2" fmla="*/ 0 h 3437401"/>
              <a:gd name="connsiteX3" fmla="*/ 1840832 w 1840832"/>
              <a:gd name="connsiteY3" fmla="*/ 2406316 h 3437401"/>
              <a:gd name="connsiteX4" fmla="*/ 27494 w 1840832"/>
              <a:gd name="connsiteY4" fmla="*/ 3437401 h 3437401"/>
              <a:gd name="connsiteX0" fmla="*/ 3804 w 1840832"/>
              <a:gd name="connsiteY0" fmla="*/ 3437401 h 3437401"/>
              <a:gd name="connsiteX1" fmla="*/ 0 w 1840832"/>
              <a:gd name="connsiteY1" fmla="*/ 1082843 h 3437401"/>
              <a:gd name="connsiteX2" fmla="*/ 1810752 w 1840832"/>
              <a:gd name="connsiteY2" fmla="*/ 0 h 3437401"/>
              <a:gd name="connsiteX3" fmla="*/ 1840832 w 1840832"/>
              <a:gd name="connsiteY3" fmla="*/ 2406316 h 3437401"/>
              <a:gd name="connsiteX4" fmla="*/ 3804 w 1840832"/>
              <a:gd name="connsiteY4" fmla="*/ 3437401 h 3437401"/>
              <a:gd name="connsiteX0" fmla="*/ 3804 w 1840832"/>
              <a:gd name="connsiteY0" fmla="*/ 3470774 h 3470774"/>
              <a:gd name="connsiteX1" fmla="*/ 0 w 1840832"/>
              <a:gd name="connsiteY1" fmla="*/ 1116216 h 3470774"/>
              <a:gd name="connsiteX2" fmla="*/ 1810752 w 1840832"/>
              <a:gd name="connsiteY2" fmla="*/ 0 h 3470774"/>
              <a:gd name="connsiteX3" fmla="*/ 1840832 w 1840832"/>
              <a:gd name="connsiteY3" fmla="*/ 2439689 h 3470774"/>
              <a:gd name="connsiteX4" fmla="*/ 3804 w 1840832"/>
              <a:gd name="connsiteY4" fmla="*/ 3470774 h 3470774"/>
              <a:gd name="connsiteX0" fmla="*/ 0 w 1837028"/>
              <a:gd name="connsiteY0" fmla="*/ 3470774 h 3470774"/>
              <a:gd name="connsiteX1" fmla="*/ 8040 w 1837028"/>
              <a:gd name="connsiteY1" fmla="*/ 1082843 h 3470774"/>
              <a:gd name="connsiteX2" fmla="*/ 1806948 w 1837028"/>
              <a:gd name="connsiteY2" fmla="*/ 0 h 3470774"/>
              <a:gd name="connsiteX3" fmla="*/ 1837028 w 1837028"/>
              <a:gd name="connsiteY3" fmla="*/ 2439689 h 3470774"/>
              <a:gd name="connsiteX4" fmla="*/ 0 w 1837028"/>
              <a:gd name="connsiteY4" fmla="*/ 3470774 h 3470774"/>
              <a:gd name="connsiteX0" fmla="*/ 0 w 1866172"/>
              <a:gd name="connsiteY0" fmla="*/ 3404028 h 3404028"/>
              <a:gd name="connsiteX1" fmla="*/ 8040 w 1866172"/>
              <a:gd name="connsiteY1" fmla="*/ 1016097 h 3404028"/>
              <a:gd name="connsiteX2" fmla="*/ 1866172 w 1866172"/>
              <a:gd name="connsiteY2" fmla="*/ 0 h 3404028"/>
              <a:gd name="connsiteX3" fmla="*/ 1837028 w 1866172"/>
              <a:gd name="connsiteY3" fmla="*/ 2372943 h 3404028"/>
              <a:gd name="connsiteX4" fmla="*/ 0 w 1866172"/>
              <a:gd name="connsiteY4" fmla="*/ 3404028 h 3404028"/>
              <a:gd name="connsiteX0" fmla="*/ 0 w 1866172"/>
              <a:gd name="connsiteY0" fmla="*/ 3404028 h 3404028"/>
              <a:gd name="connsiteX1" fmla="*/ 19886 w 1866172"/>
              <a:gd name="connsiteY1" fmla="*/ 982724 h 3404028"/>
              <a:gd name="connsiteX2" fmla="*/ 1866172 w 1866172"/>
              <a:gd name="connsiteY2" fmla="*/ 0 h 3404028"/>
              <a:gd name="connsiteX3" fmla="*/ 1837028 w 1866172"/>
              <a:gd name="connsiteY3" fmla="*/ 2372943 h 3404028"/>
              <a:gd name="connsiteX4" fmla="*/ 0 w 1866172"/>
              <a:gd name="connsiteY4" fmla="*/ 3404028 h 3404028"/>
              <a:gd name="connsiteX0" fmla="*/ 0 w 1866172"/>
              <a:gd name="connsiteY0" fmla="*/ 3404028 h 3404028"/>
              <a:gd name="connsiteX1" fmla="*/ 19886 w 1866172"/>
              <a:gd name="connsiteY1" fmla="*/ 982724 h 3404028"/>
              <a:gd name="connsiteX2" fmla="*/ 1866172 w 1866172"/>
              <a:gd name="connsiteY2" fmla="*/ 0 h 3404028"/>
              <a:gd name="connsiteX3" fmla="*/ 1837028 w 1866172"/>
              <a:gd name="connsiteY3" fmla="*/ 2384067 h 3404028"/>
              <a:gd name="connsiteX4" fmla="*/ 0 w 1866172"/>
              <a:gd name="connsiteY4" fmla="*/ 3404028 h 3404028"/>
              <a:gd name="connsiteX0" fmla="*/ 0 w 1866172"/>
              <a:gd name="connsiteY0" fmla="*/ 3404028 h 3404028"/>
              <a:gd name="connsiteX1" fmla="*/ 19886 w 1866172"/>
              <a:gd name="connsiteY1" fmla="*/ 982724 h 3404028"/>
              <a:gd name="connsiteX2" fmla="*/ 1866172 w 1866172"/>
              <a:gd name="connsiteY2" fmla="*/ 0 h 3404028"/>
              <a:gd name="connsiteX3" fmla="*/ 1860719 w 1866172"/>
              <a:gd name="connsiteY3" fmla="*/ 2384067 h 3404028"/>
              <a:gd name="connsiteX4" fmla="*/ 0 w 1866172"/>
              <a:gd name="connsiteY4" fmla="*/ 3404028 h 3404028"/>
              <a:gd name="connsiteX0" fmla="*/ 0 w 1866172"/>
              <a:gd name="connsiteY0" fmla="*/ 3404028 h 3404028"/>
              <a:gd name="connsiteX1" fmla="*/ 8040 w 1866172"/>
              <a:gd name="connsiteY1" fmla="*/ 993848 h 3404028"/>
              <a:gd name="connsiteX2" fmla="*/ 1866172 w 1866172"/>
              <a:gd name="connsiteY2" fmla="*/ 0 h 3404028"/>
              <a:gd name="connsiteX3" fmla="*/ 1860719 w 1866172"/>
              <a:gd name="connsiteY3" fmla="*/ 2384067 h 3404028"/>
              <a:gd name="connsiteX4" fmla="*/ 0 w 1866172"/>
              <a:gd name="connsiteY4" fmla="*/ 3404028 h 3404028"/>
              <a:gd name="connsiteX0" fmla="*/ 15650 w 1881822"/>
              <a:gd name="connsiteY0" fmla="*/ 3404028 h 3404028"/>
              <a:gd name="connsiteX1" fmla="*/ 0 w 1881822"/>
              <a:gd name="connsiteY1" fmla="*/ 1004973 h 3404028"/>
              <a:gd name="connsiteX2" fmla="*/ 1881822 w 1881822"/>
              <a:gd name="connsiteY2" fmla="*/ 0 h 3404028"/>
              <a:gd name="connsiteX3" fmla="*/ 1876369 w 1881822"/>
              <a:gd name="connsiteY3" fmla="*/ 2384067 h 3404028"/>
              <a:gd name="connsiteX4" fmla="*/ 15650 w 1881822"/>
              <a:gd name="connsiteY4" fmla="*/ 3404028 h 3404028"/>
              <a:gd name="connsiteX0" fmla="*/ 15650 w 1888435"/>
              <a:gd name="connsiteY0" fmla="*/ 3404028 h 3404028"/>
              <a:gd name="connsiteX1" fmla="*/ 0 w 1888435"/>
              <a:gd name="connsiteY1" fmla="*/ 1004973 h 3404028"/>
              <a:gd name="connsiteX2" fmla="*/ 1881822 w 1888435"/>
              <a:gd name="connsiteY2" fmla="*/ 0 h 3404028"/>
              <a:gd name="connsiteX3" fmla="*/ 1888214 w 1888435"/>
              <a:gd name="connsiteY3" fmla="*/ 2384067 h 3404028"/>
              <a:gd name="connsiteX4" fmla="*/ 15650 w 1888435"/>
              <a:gd name="connsiteY4" fmla="*/ 3404028 h 3404028"/>
              <a:gd name="connsiteX0" fmla="*/ 3806 w 1876591"/>
              <a:gd name="connsiteY0" fmla="*/ 3404028 h 3404028"/>
              <a:gd name="connsiteX1" fmla="*/ 0 w 1876591"/>
              <a:gd name="connsiteY1" fmla="*/ 1004973 h 3404028"/>
              <a:gd name="connsiteX2" fmla="*/ 1869978 w 1876591"/>
              <a:gd name="connsiteY2" fmla="*/ 0 h 3404028"/>
              <a:gd name="connsiteX3" fmla="*/ 1876370 w 1876591"/>
              <a:gd name="connsiteY3" fmla="*/ 2384067 h 3404028"/>
              <a:gd name="connsiteX4" fmla="*/ 3806 w 1876591"/>
              <a:gd name="connsiteY4" fmla="*/ 3404028 h 3404028"/>
              <a:gd name="connsiteX0" fmla="*/ 0 w 1872785"/>
              <a:gd name="connsiteY0" fmla="*/ 3404028 h 3404028"/>
              <a:gd name="connsiteX1" fmla="*/ 8039 w 1872785"/>
              <a:gd name="connsiteY1" fmla="*/ 1004973 h 3404028"/>
              <a:gd name="connsiteX2" fmla="*/ 1866172 w 1872785"/>
              <a:gd name="connsiteY2" fmla="*/ 0 h 3404028"/>
              <a:gd name="connsiteX3" fmla="*/ 1872564 w 1872785"/>
              <a:gd name="connsiteY3" fmla="*/ 2384067 h 3404028"/>
              <a:gd name="connsiteX4" fmla="*/ 0 w 1872785"/>
              <a:gd name="connsiteY4" fmla="*/ 3404028 h 3404028"/>
              <a:gd name="connsiteX0" fmla="*/ 0 w 1872947"/>
              <a:gd name="connsiteY0" fmla="*/ 3404028 h 3404028"/>
              <a:gd name="connsiteX1" fmla="*/ 8039 w 1872947"/>
              <a:gd name="connsiteY1" fmla="*/ 1004973 h 3404028"/>
              <a:gd name="connsiteX2" fmla="*/ 1870860 w 1872947"/>
              <a:gd name="connsiteY2" fmla="*/ 0 h 3404028"/>
              <a:gd name="connsiteX3" fmla="*/ 1872564 w 1872947"/>
              <a:gd name="connsiteY3" fmla="*/ 2384067 h 3404028"/>
              <a:gd name="connsiteX4" fmla="*/ 0 w 1872947"/>
              <a:gd name="connsiteY4" fmla="*/ 3404028 h 3404028"/>
              <a:gd name="connsiteX0" fmla="*/ 1338 w 1874285"/>
              <a:gd name="connsiteY0" fmla="*/ 3404028 h 3404028"/>
              <a:gd name="connsiteX1" fmla="*/ 0 w 1874285"/>
              <a:gd name="connsiteY1" fmla="*/ 1004973 h 3404028"/>
              <a:gd name="connsiteX2" fmla="*/ 1872198 w 1874285"/>
              <a:gd name="connsiteY2" fmla="*/ 0 h 3404028"/>
              <a:gd name="connsiteX3" fmla="*/ 1873902 w 1874285"/>
              <a:gd name="connsiteY3" fmla="*/ 2384067 h 3404028"/>
              <a:gd name="connsiteX4" fmla="*/ 1338 w 1874285"/>
              <a:gd name="connsiteY4" fmla="*/ 3404028 h 3404028"/>
              <a:gd name="connsiteX0" fmla="*/ 10715 w 1883662"/>
              <a:gd name="connsiteY0" fmla="*/ 3404028 h 3404028"/>
              <a:gd name="connsiteX1" fmla="*/ 0 w 1883662"/>
              <a:gd name="connsiteY1" fmla="*/ 1009377 h 3404028"/>
              <a:gd name="connsiteX2" fmla="*/ 1881575 w 1883662"/>
              <a:gd name="connsiteY2" fmla="*/ 0 h 3404028"/>
              <a:gd name="connsiteX3" fmla="*/ 1883279 w 1883662"/>
              <a:gd name="connsiteY3" fmla="*/ 2384067 h 3404028"/>
              <a:gd name="connsiteX4" fmla="*/ 10715 w 1883662"/>
              <a:gd name="connsiteY4" fmla="*/ 3404028 h 3404028"/>
              <a:gd name="connsiteX0" fmla="*/ 1338 w 1874285"/>
              <a:gd name="connsiteY0" fmla="*/ 3404028 h 3404028"/>
              <a:gd name="connsiteX1" fmla="*/ 0 w 1874285"/>
              <a:gd name="connsiteY1" fmla="*/ 1009377 h 3404028"/>
              <a:gd name="connsiteX2" fmla="*/ 1872198 w 1874285"/>
              <a:gd name="connsiteY2" fmla="*/ 0 h 3404028"/>
              <a:gd name="connsiteX3" fmla="*/ 1873902 w 1874285"/>
              <a:gd name="connsiteY3" fmla="*/ 2384067 h 3404028"/>
              <a:gd name="connsiteX4" fmla="*/ 1338 w 1874285"/>
              <a:gd name="connsiteY4" fmla="*/ 3404028 h 3404028"/>
              <a:gd name="connsiteX0" fmla="*/ 10715 w 1874285"/>
              <a:gd name="connsiteY0" fmla="*/ 3399625 h 3399625"/>
              <a:gd name="connsiteX1" fmla="*/ 0 w 1874285"/>
              <a:gd name="connsiteY1" fmla="*/ 1009377 h 3399625"/>
              <a:gd name="connsiteX2" fmla="*/ 1872198 w 1874285"/>
              <a:gd name="connsiteY2" fmla="*/ 0 h 3399625"/>
              <a:gd name="connsiteX3" fmla="*/ 1873902 w 1874285"/>
              <a:gd name="connsiteY3" fmla="*/ 2384067 h 3399625"/>
              <a:gd name="connsiteX4" fmla="*/ 10715 w 1874285"/>
              <a:gd name="connsiteY4" fmla="*/ 3399625 h 3399625"/>
              <a:gd name="connsiteX0" fmla="*/ 1338 w 1874285"/>
              <a:gd name="connsiteY0" fmla="*/ 3404029 h 3404029"/>
              <a:gd name="connsiteX1" fmla="*/ 0 w 1874285"/>
              <a:gd name="connsiteY1" fmla="*/ 1009377 h 3404029"/>
              <a:gd name="connsiteX2" fmla="*/ 1872198 w 1874285"/>
              <a:gd name="connsiteY2" fmla="*/ 0 h 3404029"/>
              <a:gd name="connsiteX3" fmla="*/ 1873902 w 1874285"/>
              <a:gd name="connsiteY3" fmla="*/ 2384067 h 3404029"/>
              <a:gd name="connsiteX4" fmla="*/ 1338 w 1874285"/>
              <a:gd name="connsiteY4" fmla="*/ 3404029 h 3404029"/>
              <a:gd name="connsiteX0" fmla="*/ 1338 w 1875229"/>
              <a:gd name="connsiteY0" fmla="*/ 3404029 h 3404029"/>
              <a:gd name="connsiteX1" fmla="*/ 0 w 1875229"/>
              <a:gd name="connsiteY1" fmla="*/ 1009377 h 3404029"/>
              <a:gd name="connsiteX2" fmla="*/ 1875229 w 1875229"/>
              <a:gd name="connsiteY2" fmla="*/ 0 h 3404029"/>
              <a:gd name="connsiteX3" fmla="*/ 1873902 w 1875229"/>
              <a:gd name="connsiteY3" fmla="*/ 2384067 h 3404029"/>
              <a:gd name="connsiteX4" fmla="*/ 1338 w 1875229"/>
              <a:gd name="connsiteY4" fmla="*/ 3404029 h 3404029"/>
              <a:gd name="connsiteX0" fmla="*/ 1338 w 1875229"/>
              <a:gd name="connsiteY0" fmla="*/ 3404029 h 3404029"/>
              <a:gd name="connsiteX1" fmla="*/ 0 w 1875229"/>
              <a:gd name="connsiteY1" fmla="*/ 1006530 h 3404029"/>
              <a:gd name="connsiteX2" fmla="*/ 1875229 w 1875229"/>
              <a:gd name="connsiteY2" fmla="*/ 0 h 3404029"/>
              <a:gd name="connsiteX3" fmla="*/ 1873902 w 1875229"/>
              <a:gd name="connsiteY3" fmla="*/ 2384067 h 3404029"/>
              <a:gd name="connsiteX4" fmla="*/ 1338 w 1875229"/>
              <a:gd name="connsiteY4" fmla="*/ 3404029 h 3404029"/>
              <a:gd name="connsiteX0" fmla="*/ 36517 w 1910408"/>
              <a:gd name="connsiteY0" fmla="*/ 3404029 h 3404029"/>
              <a:gd name="connsiteX1" fmla="*/ 35179 w 1910408"/>
              <a:gd name="connsiteY1" fmla="*/ 1006530 h 3404029"/>
              <a:gd name="connsiteX2" fmla="*/ 1910408 w 1910408"/>
              <a:gd name="connsiteY2" fmla="*/ 0 h 3404029"/>
              <a:gd name="connsiteX3" fmla="*/ 1909081 w 1910408"/>
              <a:gd name="connsiteY3" fmla="*/ 2384067 h 3404029"/>
              <a:gd name="connsiteX4" fmla="*/ 36517 w 1910408"/>
              <a:gd name="connsiteY4" fmla="*/ 3404029 h 3404029"/>
              <a:gd name="connsiteX0" fmla="*/ 36517 w 1910408"/>
              <a:gd name="connsiteY0" fmla="*/ 3404029 h 3404029"/>
              <a:gd name="connsiteX1" fmla="*/ 35179 w 1910408"/>
              <a:gd name="connsiteY1" fmla="*/ 1006530 h 3404029"/>
              <a:gd name="connsiteX2" fmla="*/ 1910408 w 1910408"/>
              <a:gd name="connsiteY2" fmla="*/ 0 h 3404029"/>
              <a:gd name="connsiteX3" fmla="*/ 1909081 w 1910408"/>
              <a:gd name="connsiteY3" fmla="*/ 2384067 h 3404029"/>
              <a:gd name="connsiteX4" fmla="*/ 36517 w 1910408"/>
              <a:gd name="connsiteY4" fmla="*/ 3404029 h 3404029"/>
              <a:gd name="connsiteX0" fmla="*/ 1338 w 1875229"/>
              <a:gd name="connsiteY0" fmla="*/ 3404029 h 3404029"/>
              <a:gd name="connsiteX1" fmla="*/ 0 w 1875229"/>
              <a:gd name="connsiteY1" fmla="*/ 1006530 h 3404029"/>
              <a:gd name="connsiteX2" fmla="*/ 1875229 w 1875229"/>
              <a:gd name="connsiteY2" fmla="*/ 0 h 3404029"/>
              <a:gd name="connsiteX3" fmla="*/ 1873902 w 1875229"/>
              <a:gd name="connsiteY3" fmla="*/ 2384067 h 3404029"/>
              <a:gd name="connsiteX4" fmla="*/ 1338 w 1875229"/>
              <a:gd name="connsiteY4" fmla="*/ 3404029 h 3404029"/>
              <a:gd name="connsiteX0" fmla="*/ 1338 w 1875229"/>
              <a:gd name="connsiteY0" fmla="*/ 3404029 h 3404029"/>
              <a:gd name="connsiteX1" fmla="*/ 0 w 1875229"/>
              <a:gd name="connsiteY1" fmla="*/ 1006530 h 3404029"/>
              <a:gd name="connsiteX2" fmla="*/ 1875229 w 1875229"/>
              <a:gd name="connsiteY2" fmla="*/ 0 h 3404029"/>
              <a:gd name="connsiteX3" fmla="*/ 1873902 w 1875229"/>
              <a:gd name="connsiteY3" fmla="*/ 2384067 h 3404029"/>
              <a:gd name="connsiteX4" fmla="*/ 1338 w 1875229"/>
              <a:gd name="connsiteY4" fmla="*/ 3404029 h 340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5229" h="3404029">
                <a:moveTo>
                  <a:pt x="1338" y="3404029"/>
                </a:moveTo>
                <a:cubicBezTo>
                  <a:pt x="3343" y="2634008"/>
                  <a:pt x="6996" y="1722465"/>
                  <a:pt x="0" y="1006530"/>
                </a:cubicBezTo>
                <a:lnTo>
                  <a:pt x="1875229" y="0"/>
                </a:lnTo>
                <a:cubicBezTo>
                  <a:pt x="1873411" y="794689"/>
                  <a:pt x="1875720" y="1589378"/>
                  <a:pt x="1873902" y="2384067"/>
                </a:cubicBezTo>
                <a:lnTo>
                  <a:pt x="1338" y="3404029"/>
                </a:lnTo>
                <a:close/>
              </a:path>
            </a:pathLst>
          </a:custGeom>
          <a:gradFill rotWithShape="1">
            <a:gsLst>
              <a:gs pos="0">
                <a:srgbClr val="0099FF"/>
              </a:gs>
              <a:gs pos="50000">
                <a:srgbClr val="00C9FF"/>
              </a:gs>
              <a:gs pos="100000">
                <a:srgbClr val="00FFFF"/>
              </a:gs>
            </a:gsLst>
            <a:lin ang="0" scaled="1"/>
          </a:gradFill>
          <a:ln w="9525" cap="flat" cmpd="sng" algn="ctr">
            <a:noFill/>
            <a:prstDash val="solid"/>
          </a:ln>
          <a:effectLst/>
        </p:spPr>
        <p:txBody>
          <a:bodyPr lIns="121867" tIns="0" rIns="121867" bIns="0" rtlCol="0" anchor="ctr"/>
          <a:lstStyle/>
          <a:p>
            <a:pPr marL="0" marR="0" lvl="0" indent="0" algn="ctr" defTabSz="914126" eaLnBrk="1" fontAlgn="base" latinLnBrk="0" hangingPunct="1">
              <a:lnSpc>
                <a:spcPct val="80000"/>
              </a:lnSpc>
              <a:spcBef>
                <a:spcPct val="0"/>
              </a:spcBef>
              <a:spcAft>
                <a:spcPct val="0"/>
              </a:spcAft>
              <a:buClrTx/>
              <a:buSzTx/>
              <a:buFontTx/>
              <a:buNone/>
              <a:tabLst/>
              <a:defRPr/>
            </a:pPr>
            <a:endParaRPr kumimoji="0" lang="en-US" sz="1799" b="1" i="0" u="none" strike="noStrike" kern="0" cap="none" spc="0" normalizeH="0" baseline="0" noProof="0" dirty="0">
              <a:ln>
                <a:noFill/>
              </a:ln>
              <a:solidFill>
                <a:srgbClr val="FFFFFF"/>
              </a:solidFill>
              <a:effectLst/>
              <a:uLnTx/>
              <a:uFillTx/>
              <a:latin typeface="Arial" panose="020B0604020202020204"/>
              <a:ea typeface="+mn-ea"/>
              <a:cs typeface="Arial" charset="0"/>
            </a:endParaRPr>
          </a:p>
        </p:txBody>
      </p:sp>
      <p:sp>
        <p:nvSpPr>
          <p:cNvPr id="10" name="AutoShape 4">
            <a:extLst>
              <a:ext uri="{FF2B5EF4-FFF2-40B4-BE49-F238E27FC236}">
                <a16:creationId xmlns:a16="http://schemas.microsoft.com/office/drawing/2014/main" id="{8A452C94-F932-4FA4-B966-A02152BA5F28}"/>
              </a:ext>
            </a:extLst>
          </p:cNvPr>
          <p:cNvSpPr>
            <a:spLocks noChangeAspect="1" noChangeArrowheads="1"/>
          </p:cNvSpPr>
          <p:nvPr userDrawn="1"/>
        </p:nvSpPr>
        <p:spPr bwMode="auto">
          <a:xfrm flipH="1">
            <a:off x="5553270" y="4114800"/>
            <a:ext cx="4735942" cy="2743200"/>
          </a:xfrm>
          <a:prstGeom prst="rtTriangle">
            <a:avLst/>
          </a:prstGeom>
          <a:solidFill>
            <a:srgbClr val="CCCCCD"/>
          </a:solidFill>
          <a:ln>
            <a:noFill/>
          </a:ln>
          <a:effectLst/>
        </p:spPr>
        <p:txBody>
          <a:bodyPr vert="horz" wrap="square" lIns="36556" tIns="36556" rIns="36556" bIns="36556" numCol="1" anchor="t" anchorCtr="0" compatLnSpc="1">
            <a:prstTxWarp prst="textNoShape">
              <a:avLst/>
            </a:prstTxWarp>
          </a:bodyPr>
          <a:lstStyle/>
          <a:p>
            <a:pPr fontAlgn="base">
              <a:spcBef>
                <a:spcPct val="0"/>
              </a:spcBef>
              <a:spcAft>
                <a:spcPct val="0"/>
              </a:spcAft>
            </a:pPr>
            <a:endParaRPr lang="en-US" dirty="0">
              <a:solidFill>
                <a:srgbClr val="000000"/>
              </a:solidFill>
              <a:ea typeface="MS PGothic" pitchFamily="34" charset="-128"/>
            </a:endParaRPr>
          </a:p>
        </p:txBody>
      </p:sp>
      <p:pic>
        <p:nvPicPr>
          <p:cNvPr id="3" name="Picture 2">
            <a:extLst>
              <a:ext uri="{FF2B5EF4-FFF2-40B4-BE49-F238E27FC236}">
                <a16:creationId xmlns:a16="http://schemas.microsoft.com/office/drawing/2014/main" id="{33FC13A8-E413-4F55-862A-C511CF8F1C7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29444"/>
          <a:stretch/>
        </p:blipFill>
        <p:spPr>
          <a:xfrm>
            <a:off x="10289212" y="5303386"/>
            <a:ext cx="1896439" cy="1554615"/>
          </a:xfrm>
          <a:prstGeom prst="rect">
            <a:avLst/>
          </a:prstGeom>
        </p:spPr>
      </p:pic>
    </p:spTree>
    <p:extLst>
      <p:ext uri="{BB962C8B-B14F-4D97-AF65-F5344CB8AC3E}">
        <p14:creationId xmlns:p14="http://schemas.microsoft.com/office/powerpoint/2010/main" val="42763839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hank You 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8C29FBE-3774-44C4-AB21-0CC9A614B4CF}"/>
              </a:ext>
            </a:extLst>
          </p:cNvPr>
          <p:cNvSpPr/>
          <p:nvPr userDrawn="1"/>
        </p:nvSpPr>
        <p:spPr>
          <a:xfrm>
            <a:off x="10806948" y="-7004"/>
            <a:ext cx="1389589" cy="6865004"/>
          </a:xfrm>
          <a:prstGeom prst="rect">
            <a:avLst/>
          </a:prstGeom>
          <a:gradFill rotWithShape="1">
            <a:gsLst>
              <a:gs pos="0">
                <a:srgbClr val="0099FF"/>
              </a:gs>
              <a:gs pos="48000">
                <a:srgbClr val="00C9FF"/>
              </a:gs>
              <a:gs pos="97345">
                <a:srgbClr val="0099FF"/>
              </a:gs>
              <a:gs pos="0">
                <a:srgbClr val="00FFFF"/>
              </a:gs>
            </a:gsLst>
            <a:lin ang="0" scaled="1"/>
          </a:gradFill>
          <a:ln w="9525" cap="flat" cmpd="sng" algn="ctr">
            <a:noFill/>
            <a:prstDash val="solid"/>
          </a:ln>
          <a:effectLst/>
        </p:spPr>
        <p:txBody>
          <a:bodyPr lIns="121867" tIns="0" rIns="121867" bIns="0" rtlCol="0" anchor="ctr"/>
          <a:lstStyle/>
          <a:p>
            <a:pPr marL="0" marR="0" lvl="0" indent="0" algn="ctr" defTabSz="914126" rtl="0" eaLnBrk="1" fontAlgn="base" latinLnBrk="0" hangingPunct="1">
              <a:lnSpc>
                <a:spcPct val="80000"/>
              </a:lnSpc>
              <a:spcBef>
                <a:spcPct val="0"/>
              </a:spcBef>
              <a:spcAft>
                <a:spcPct val="0"/>
              </a:spcAft>
              <a:buClrTx/>
              <a:buSzTx/>
              <a:buFontTx/>
              <a:buNone/>
              <a:tabLst/>
              <a:defRPr/>
            </a:pPr>
            <a:endParaRPr kumimoji="0" lang="en-US" sz="1799" b="1" i="0" u="none" strike="noStrike" kern="0" cap="none" spc="0" normalizeH="0" baseline="0" noProof="0" dirty="0">
              <a:ln>
                <a:noFill/>
              </a:ln>
              <a:solidFill>
                <a:srgbClr val="FFFFFF"/>
              </a:solidFill>
              <a:effectLst/>
              <a:uLnTx/>
              <a:uFillTx/>
              <a:latin typeface="Arial" panose="020B0604020202020204"/>
              <a:ea typeface="+mn-ea"/>
              <a:cs typeface="Arial" charset="0"/>
            </a:endParaRPr>
          </a:p>
        </p:txBody>
      </p:sp>
      <p:pic>
        <p:nvPicPr>
          <p:cNvPr id="5" name="Picture 4">
            <a:extLst>
              <a:ext uri="{FF2B5EF4-FFF2-40B4-BE49-F238E27FC236}">
                <a16:creationId xmlns:a16="http://schemas.microsoft.com/office/drawing/2014/main" id="{5CD11E82-6336-4E41-91A8-CEAB5D68DC9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677" r="60155"/>
          <a:stretch/>
        </p:blipFill>
        <p:spPr>
          <a:xfrm>
            <a:off x="10805722" y="-7005"/>
            <a:ext cx="1393990" cy="1394687"/>
          </a:xfrm>
          <a:prstGeom prst="rect">
            <a:avLst/>
          </a:prstGeom>
        </p:spPr>
      </p:pic>
      <p:pic>
        <p:nvPicPr>
          <p:cNvPr id="6" name="Picture 5">
            <a:extLst>
              <a:ext uri="{FF2B5EF4-FFF2-40B4-BE49-F238E27FC236}">
                <a16:creationId xmlns:a16="http://schemas.microsoft.com/office/drawing/2014/main" id="{38252121-F1EA-4FA6-A57D-D963C898C49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26920" y="4745736"/>
            <a:ext cx="2179703" cy="704088"/>
          </a:xfrm>
          <a:prstGeom prst="rect">
            <a:avLst/>
          </a:prstGeom>
          <a:noFill/>
        </p:spPr>
      </p:pic>
      <p:sp>
        <p:nvSpPr>
          <p:cNvPr id="7" name="TextBox 6">
            <a:extLst>
              <a:ext uri="{FF2B5EF4-FFF2-40B4-BE49-F238E27FC236}">
                <a16:creationId xmlns:a16="http://schemas.microsoft.com/office/drawing/2014/main" id="{67678032-9684-4FD5-B793-F284D0B4055A}"/>
              </a:ext>
            </a:extLst>
          </p:cNvPr>
          <p:cNvSpPr txBox="1"/>
          <p:nvPr userDrawn="1"/>
        </p:nvSpPr>
        <p:spPr>
          <a:xfrm>
            <a:off x="1226921" y="1239532"/>
            <a:ext cx="5522958" cy="640080"/>
          </a:xfrm>
          <a:prstGeom prst="rect">
            <a:avLst/>
          </a:prstGeom>
          <a:noFill/>
          <a:ln>
            <a:noFill/>
          </a:ln>
        </p:spPr>
        <p:txBody>
          <a:bodyPr wrap="square" lIns="0" tIns="0" rIns="0" bIns="0" rtlCol="0">
            <a:noAutofit/>
          </a:bodyPr>
          <a:lstStyle/>
          <a:p>
            <a:pPr marL="0" marR="0" lvl="0" indent="0" algn="l" defTabSz="914126" rtl="0" eaLnBrk="1" fontAlgn="auto" latinLnBrk="0" hangingPunct="1">
              <a:lnSpc>
                <a:spcPct val="100000"/>
              </a:lnSpc>
              <a:spcBef>
                <a:spcPct val="0"/>
              </a:spcBef>
              <a:spcAft>
                <a:spcPts val="0"/>
              </a:spcAft>
              <a:buClrTx/>
              <a:buSzTx/>
              <a:buFontTx/>
              <a:buNone/>
              <a:tabLst/>
              <a:defRPr/>
            </a:pPr>
            <a:r>
              <a:rPr kumimoji="0" lang="en-US" sz="4999" b="0" i="0" u="none" strike="noStrike" kern="1200" cap="none" spc="0" normalizeH="0" baseline="0" noProof="0" dirty="0">
                <a:ln>
                  <a:noFill/>
                </a:ln>
                <a:solidFill>
                  <a:srgbClr val="000000"/>
                </a:solidFill>
                <a:effectLst/>
                <a:uLnTx/>
                <a:uFillTx/>
                <a:latin typeface="Arial" panose="020B0604020202020204"/>
                <a:ea typeface="ＭＳ Ｐゴシック"/>
                <a:cs typeface="+mn-cs"/>
              </a:rPr>
              <a:t>Thank You</a:t>
            </a:r>
          </a:p>
        </p:txBody>
      </p:sp>
      <p:sp>
        <p:nvSpPr>
          <p:cNvPr id="8" name="Rectangle 7">
            <a:extLst>
              <a:ext uri="{FF2B5EF4-FFF2-40B4-BE49-F238E27FC236}">
                <a16:creationId xmlns:a16="http://schemas.microsoft.com/office/drawing/2014/main" id="{C98ADAB1-2FB5-4111-A571-CEBA54292DF6}"/>
              </a:ext>
            </a:extLst>
          </p:cNvPr>
          <p:cNvSpPr/>
          <p:nvPr userDrawn="1"/>
        </p:nvSpPr>
        <p:spPr>
          <a:xfrm>
            <a:off x="1226921" y="6203838"/>
            <a:ext cx="8108357" cy="338527"/>
          </a:xfrm>
          <a:prstGeom prst="rect">
            <a:avLst/>
          </a:prstGeom>
        </p:spPr>
        <p:txBody>
          <a:bodyPr wrap="square" lIns="0" tIns="0" rIns="121867" bIns="60933">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2"/>
                </a:solidFill>
                <a:effectLst/>
                <a:uLnTx/>
                <a:uFillTx/>
                <a:latin typeface="Arial" panose="020B0604020202020204"/>
                <a:ea typeface="MS PGothic" pitchFamily="34" charset="-128"/>
                <a:cs typeface="+mn-cs"/>
              </a:rPr>
              <a:t>ZEBRA and the stylized Zebra head are trademarks of Zebra Technologies Corp., registered in many jurisdictions worldwide. All other trademarks are the property of their respective owners. ©2019 Zebra Technologies Corp. and/or its affiliates. All rights reserved.</a:t>
            </a:r>
            <a:endParaRPr kumimoji="0" lang="en-US" sz="900" b="0" i="0" u="none" strike="noStrike" kern="1200" cap="none" spc="0" normalizeH="0" baseline="0" noProof="0" dirty="0">
              <a:ln>
                <a:noFill/>
              </a:ln>
              <a:solidFill>
                <a:schemeClr val="tx2"/>
              </a:solidFill>
              <a:effectLst/>
              <a:uLnTx/>
              <a:uFillTx/>
              <a:latin typeface="Arial" panose="020B0604020202020204"/>
              <a:ea typeface="MS PGothic" pitchFamily="34" charset="-128"/>
              <a:cs typeface="+mn-cs"/>
            </a:endParaRPr>
          </a:p>
        </p:txBody>
      </p:sp>
    </p:spTree>
    <p:extLst>
      <p:ext uri="{BB962C8B-B14F-4D97-AF65-F5344CB8AC3E}">
        <p14:creationId xmlns:p14="http://schemas.microsoft.com/office/powerpoint/2010/main" val="888670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humbnail Steps with Jumps">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745F1DF-937B-4213-9EB7-B4F55E5CDCC5}"/>
              </a:ext>
            </a:extLst>
          </p:cNvPr>
          <p:cNvSpPr txBox="1"/>
          <p:nvPr userDrawn="1"/>
        </p:nvSpPr>
        <p:spPr>
          <a:xfrm>
            <a:off x="0" y="1097280"/>
            <a:ext cx="6496050" cy="307777"/>
          </a:xfrm>
          <a:prstGeom prst="rect">
            <a:avLst/>
          </a:prstGeom>
          <a:solidFill>
            <a:schemeClr val="accent6"/>
          </a:solidFill>
        </p:spPr>
        <p:txBody>
          <a:bodyPr wrap="square" lIns="457200" rIns="0"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rial" panose="020B0604020202020204"/>
                <a:ea typeface="MS PGothic" pitchFamily="34" charset="-128"/>
                <a:cs typeface="+mn-cs"/>
              </a:rPr>
              <a:t>Ctrl+left click on any thumbnail on this page to jump to the slide</a:t>
            </a:r>
            <a:endParaRPr lang="en-US" sz="2000" dirty="0"/>
          </a:p>
        </p:txBody>
      </p:sp>
      <p:sp>
        <p:nvSpPr>
          <p:cNvPr id="3" name="Title 2">
            <a:extLst>
              <a:ext uri="{FF2B5EF4-FFF2-40B4-BE49-F238E27FC236}">
                <a16:creationId xmlns:a16="http://schemas.microsoft.com/office/drawing/2014/main" id="{5DEE5884-AD23-4A8D-ADEC-7BB06E5444DD}"/>
              </a:ext>
            </a:extLst>
          </p:cNvPr>
          <p:cNvSpPr>
            <a:spLocks noGrp="1"/>
          </p:cNvSpPr>
          <p:nvPr userDrawn="1">
            <p:ph type="title" hasCustomPrompt="1"/>
          </p:nvPr>
        </p:nvSpPr>
        <p:spPr>
          <a:xfrm>
            <a:off x="457081" y="457200"/>
            <a:ext cx="5763139" cy="359229"/>
          </a:xfrm>
          <a:prstGeom prst="rect">
            <a:avLst/>
          </a:prstGeom>
        </p:spPr>
        <p:txBody>
          <a:bodyPr lIns="0" rIns="0"/>
          <a:lstStyle>
            <a:lvl1pPr>
              <a:defRPr sz="2399"/>
            </a:lvl1pPr>
          </a:lstStyle>
          <a:p>
            <a:r>
              <a:rPr lang="en-US" dirty="0"/>
              <a:t>Click to enter headline</a:t>
            </a:r>
          </a:p>
        </p:txBody>
      </p:sp>
      <p:sp>
        <p:nvSpPr>
          <p:cNvPr id="4" name="Date Placeholder 3">
            <a:extLst>
              <a:ext uri="{FF2B5EF4-FFF2-40B4-BE49-F238E27FC236}">
                <a16:creationId xmlns:a16="http://schemas.microsoft.com/office/drawing/2014/main" id="{8C7A2381-5567-4F6C-8472-7D9B37FCEB05}"/>
              </a:ext>
            </a:extLst>
          </p:cNvPr>
          <p:cNvSpPr txBox="1">
            <a:spLocks/>
          </p:cNvSpPr>
          <p:nvPr userDrawn="1"/>
        </p:nvSpPr>
        <p:spPr>
          <a:xfrm>
            <a:off x="0" y="6401929"/>
            <a:ext cx="1580032" cy="457200"/>
          </a:xfrm>
          <a:prstGeom prst="rect">
            <a:avLst/>
          </a:prstGeom>
        </p:spPr>
        <p:txBody>
          <a:bodyPr lIns="182832" tIns="0" rIns="0" bIns="182832" anchor="b"/>
          <a:lstStyle>
            <a:defPPr>
              <a:defRPr lang="en-US"/>
            </a:defPPr>
            <a:lvl1pPr algn="l" rtl="0" fontAlgn="base">
              <a:spcBef>
                <a:spcPct val="0"/>
              </a:spcBef>
              <a:spcAft>
                <a:spcPct val="0"/>
              </a:spcAft>
              <a:defRPr sz="800"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accent5"/>
                </a:solidFill>
                <a:effectLst/>
                <a:uLnTx/>
                <a:uFillTx/>
                <a:latin typeface="Arial" pitchFamily="34" charset="0"/>
                <a:ea typeface="MS PGothic" pitchFamily="34" charset="-128"/>
                <a:cs typeface="+mn-cs"/>
              </a:rPr>
              <a:t>ZEBRA TECHNOLOGIES</a:t>
            </a:r>
          </a:p>
        </p:txBody>
      </p:sp>
      <p:sp>
        <p:nvSpPr>
          <p:cNvPr id="5" name="Slide Number Placeholder 2">
            <a:extLst>
              <a:ext uri="{FF2B5EF4-FFF2-40B4-BE49-F238E27FC236}">
                <a16:creationId xmlns:a16="http://schemas.microsoft.com/office/drawing/2014/main" id="{970DA4CA-6956-42D9-B1A3-9869D9D6806B}"/>
              </a:ext>
            </a:extLst>
          </p:cNvPr>
          <p:cNvSpPr>
            <a:spLocks noGrp="1"/>
          </p:cNvSpPr>
          <p:nvPr userDrawn="1">
            <p:ph type="sldNum" sz="quarter" idx="4"/>
          </p:nvPr>
        </p:nvSpPr>
        <p:spPr>
          <a:xfrm>
            <a:off x="10924234" y="6400800"/>
            <a:ext cx="1264591" cy="457200"/>
          </a:xfrm>
          <a:prstGeom prst="rect">
            <a:avLst/>
          </a:prstGeom>
        </p:spPr>
        <p:txBody>
          <a:bodyPr vert="horz" lIns="0" tIns="0" rIns="182880" bIns="182880" rtlCol="0" anchor="b" anchorCtr="0"/>
          <a:lstStyle>
            <a:lvl1pPr algn="r">
              <a:defRPr sz="800">
                <a:solidFill>
                  <a:schemeClr val="tx1"/>
                </a:solidFill>
              </a:defRPr>
            </a:lvl1pPr>
          </a:lstStyle>
          <a:p>
            <a:pPr defTabSz="914126" fontAlgn="auto">
              <a:spcBef>
                <a:spcPts val="0"/>
              </a:spcBef>
              <a:spcAft>
                <a:spcPts val="0"/>
              </a:spcAft>
            </a:pPr>
            <a:fld id="{F19F85D4-6AC3-4CF9-A1A5-831DFC2C241F}" type="slidenum">
              <a:rPr lang="en-US" smtClean="0">
                <a:solidFill>
                  <a:srgbClr val="000000"/>
                </a:solidFill>
                <a:latin typeface="Arial" panose="020B0604020202020204"/>
                <a:ea typeface="+mn-ea"/>
              </a:rPr>
              <a:pPr defTabSz="914126" fontAlgn="auto">
                <a:spcBef>
                  <a:spcPts val="0"/>
                </a:spcBef>
                <a:spcAft>
                  <a:spcPts val="0"/>
                </a:spcAft>
              </a:pPr>
              <a:t>‹#›</a:t>
            </a:fld>
            <a:endParaRPr lang="en-US" dirty="0">
              <a:solidFill>
                <a:srgbClr val="000000"/>
              </a:solidFill>
              <a:latin typeface="Arial" panose="020B0604020202020204"/>
              <a:ea typeface="+mn-ea"/>
            </a:endParaRPr>
          </a:p>
        </p:txBody>
      </p:sp>
    </p:spTree>
    <p:extLst>
      <p:ext uri="{BB962C8B-B14F-4D97-AF65-F5344CB8AC3E}">
        <p14:creationId xmlns:p14="http://schemas.microsoft.com/office/powerpoint/2010/main" val="3216202989"/>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1_Thumbnail Steps">
    <p:bg>
      <p:bgRef idx="1001">
        <a:schemeClr val="bg1"/>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EE5884-AD23-4A8D-ADEC-7BB06E5444DD}"/>
              </a:ext>
            </a:extLst>
          </p:cNvPr>
          <p:cNvSpPr>
            <a:spLocks noGrp="1"/>
          </p:cNvSpPr>
          <p:nvPr userDrawn="1">
            <p:ph type="title" hasCustomPrompt="1"/>
          </p:nvPr>
        </p:nvSpPr>
        <p:spPr>
          <a:xfrm>
            <a:off x="457081" y="457200"/>
            <a:ext cx="5763139" cy="359229"/>
          </a:xfrm>
          <a:prstGeom prst="rect">
            <a:avLst/>
          </a:prstGeom>
        </p:spPr>
        <p:txBody>
          <a:bodyPr lIns="0" rIns="0"/>
          <a:lstStyle>
            <a:lvl1pPr>
              <a:defRPr sz="2399"/>
            </a:lvl1pPr>
          </a:lstStyle>
          <a:p>
            <a:r>
              <a:rPr lang="en-US" dirty="0"/>
              <a:t>Click to enter headline</a:t>
            </a:r>
          </a:p>
        </p:txBody>
      </p:sp>
      <p:sp>
        <p:nvSpPr>
          <p:cNvPr id="4" name="Date Placeholder 3">
            <a:extLst>
              <a:ext uri="{FF2B5EF4-FFF2-40B4-BE49-F238E27FC236}">
                <a16:creationId xmlns:a16="http://schemas.microsoft.com/office/drawing/2014/main" id="{8C7A2381-5567-4F6C-8472-7D9B37FCEB05}"/>
              </a:ext>
            </a:extLst>
          </p:cNvPr>
          <p:cNvSpPr txBox="1">
            <a:spLocks/>
          </p:cNvSpPr>
          <p:nvPr userDrawn="1"/>
        </p:nvSpPr>
        <p:spPr>
          <a:xfrm>
            <a:off x="0" y="6401929"/>
            <a:ext cx="1580032" cy="457200"/>
          </a:xfrm>
          <a:prstGeom prst="rect">
            <a:avLst/>
          </a:prstGeom>
        </p:spPr>
        <p:txBody>
          <a:bodyPr lIns="182832" tIns="0" rIns="0" bIns="182832" anchor="b"/>
          <a:lstStyle>
            <a:defPPr>
              <a:defRPr lang="en-US"/>
            </a:defPPr>
            <a:lvl1pPr algn="l" rtl="0" fontAlgn="base">
              <a:spcBef>
                <a:spcPct val="0"/>
              </a:spcBef>
              <a:spcAft>
                <a:spcPct val="0"/>
              </a:spcAft>
              <a:defRPr sz="800"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accent5"/>
                </a:solidFill>
                <a:effectLst/>
                <a:uLnTx/>
                <a:uFillTx/>
                <a:latin typeface="Arial" pitchFamily="34" charset="0"/>
                <a:ea typeface="MS PGothic" pitchFamily="34" charset="-128"/>
                <a:cs typeface="+mn-cs"/>
              </a:rPr>
              <a:t>ZEBRA TECHNOLOGIES</a:t>
            </a:r>
          </a:p>
        </p:txBody>
      </p:sp>
      <p:sp>
        <p:nvSpPr>
          <p:cNvPr id="5" name="Slide Number Placeholder 2">
            <a:extLst>
              <a:ext uri="{FF2B5EF4-FFF2-40B4-BE49-F238E27FC236}">
                <a16:creationId xmlns:a16="http://schemas.microsoft.com/office/drawing/2014/main" id="{970DA4CA-6956-42D9-B1A3-9869D9D6806B}"/>
              </a:ext>
            </a:extLst>
          </p:cNvPr>
          <p:cNvSpPr>
            <a:spLocks noGrp="1"/>
          </p:cNvSpPr>
          <p:nvPr userDrawn="1">
            <p:ph type="sldNum" sz="quarter" idx="4"/>
          </p:nvPr>
        </p:nvSpPr>
        <p:spPr>
          <a:xfrm>
            <a:off x="10924234" y="6400800"/>
            <a:ext cx="1264591" cy="457200"/>
          </a:xfrm>
          <a:prstGeom prst="rect">
            <a:avLst/>
          </a:prstGeom>
        </p:spPr>
        <p:txBody>
          <a:bodyPr vert="horz" lIns="0" tIns="0" rIns="182880" bIns="182880" rtlCol="0" anchor="b" anchorCtr="0"/>
          <a:lstStyle>
            <a:lvl1pPr algn="r">
              <a:defRPr sz="800">
                <a:solidFill>
                  <a:schemeClr val="tx1"/>
                </a:solidFill>
              </a:defRPr>
            </a:lvl1pPr>
          </a:lstStyle>
          <a:p>
            <a:pPr defTabSz="914126" fontAlgn="auto">
              <a:spcBef>
                <a:spcPts val="0"/>
              </a:spcBef>
              <a:spcAft>
                <a:spcPts val="0"/>
              </a:spcAft>
            </a:pPr>
            <a:fld id="{F19F85D4-6AC3-4CF9-A1A5-831DFC2C241F}" type="slidenum">
              <a:rPr lang="en-US" smtClean="0">
                <a:solidFill>
                  <a:srgbClr val="000000"/>
                </a:solidFill>
                <a:latin typeface="Arial" panose="020B0604020202020204"/>
                <a:ea typeface="+mn-ea"/>
              </a:rPr>
              <a:pPr defTabSz="914126" fontAlgn="auto">
                <a:spcBef>
                  <a:spcPts val="0"/>
                </a:spcBef>
                <a:spcAft>
                  <a:spcPts val="0"/>
                </a:spcAft>
              </a:pPr>
              <a:t>‹#›</a:t>
            </a:fld>
            <a:endParaRPr lang="en-US" dirty="0">
              <a:solidFill>
                <a:srgbClr val="000000"/>
              </a:solidFill>
              <a:latin typeface="Arial" panose="020B0604020202020204"/>
              <a:ea typeface="+mn-ea"/>
            </a:endParaRPr>
          </a:p>
        </p:txBody>
      </p:sp>
    </p:spTree>
    <p:extLst>
      <p:ext uri="{BB962C8B-B14F-4D97-AF65-F5344CB8AC3E}">
        <p14:creationId xmlns:p14="http://schemas.microsoft.com/office/powerpoint/2010/main" val="1894341376"/>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Overlay Content">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A720F23D-BAF3-4E5D-A3BF-187B578A0A3B}"/>
              </a:ext>
            </a:extLst>
          </p:cNvPr>
          <p:cNvSpPr>
            <a:spLocks noGrp="1"/>
          </p:cNvSpPr>
          <p:nvPr>
            <p:ph type="sldNum" sz="quarter" idx="4"/>
          </p:nvPr>
        </p:nvSpPr>
        <p:spPr>
          <a:xfrm>
            <a:off x="10924234" y="6401929"/>
            <a:ext cx="1264591" cy="457200"/>
          </a:xfrm>
          <a:prstGeom prst="rect">
            <a:avLst/>
          </a:prstGeom>
        </p:spPr>
        <p:txBody>
          <a:bodyPr vert="horz" lIns="0" tIns="0" rIns="182880" bIns="182880" rtlCol="0" anchor="b" anchorCtr="0"/>
          <a:lstStyle>
            <a:lvl1pPr algn="r">
              <a:defRPr sz="800">
                <a:solidFill>
                  <a:schemeClr val="tx1"/>
                </a:solidFill>
              </a:defRPr>
            </a:lvl1pPr>
          </a:lstStyle>
          <a:p>
            <a:pPr defTabSz="914126" fontAlgn="auto">
              <a:spcBef>
                <a:spcPts val="0"/>
              </a:spcBef>
              <a:spcAft>
                <a:spcPts val="0"/>
              </a:spcAft>
            </a:pPr>
            <a:fld id="{F19F85D4-6AC3-4CF9-A1A5-831DFC2C241F}" type="slidenum">
              <a:rPr lang="en-US" smtClean="0">
                <a:solidFill>
                  <a:srgbClr val="000000"/>
                </a:solidFill>
                <a:latin typeface="Arial" panose="020B0604020202020204"/>
                <a:ea typeface="+mn-ea"/>
              </a:rPr>
              <a:pPr defTabSz="914126" fontAlgn="auto">
                <a:spcBef>
                  <a:spcPts val="0"/>
                </a:spcBef>
                <a:spcAft>
                  <a:spcPts val="0"/>
                </a:spcAft>
              </a:pPr>
              <a:t>‹#›</a:t>
            </a:fld>
            <a:endParaRPr lang="en-US" dirty="0">
              <a:solidFill>
                <a:srgbClr val="000000"/>
              </a:solidFill>
              <a:latin typeface="Arial" panose="020B0604020202020204"/>
              <a:ea typeface="+mn-ea"/>
            </a:endParaRPr>
          </a:p>
        </p:txBody>
      </p:sp>
      <p:sp>
        <p:nvSpPr>
          <p:cNvPr id="3" name="Date Placeholder 3">
            <a:extLst>
              <a:ext uri="{FF2B5EF4-FFF2-40B4-BE49-F238E27FC236}">
                <a16:creationId xmlns:a16="http://schemas.microsoft.com/office/drawing/2014/main" id="{62C1DA93-2ED6-413B-8AB2-3F4D2DB18CE6}"/>
              </a:ext>
            </a:extLst>
          </p:cNvPr>
          <p:cNvSpPr txBox="1">
            <a:spLocks/>
          </p:cNvSpPr>
          <p:nvPr userDrawn="1"/>
        </p:nvSpPr>
        <p:spPr>
          <a:xfrm>
            <a:off x="0" y="6401929"/>
            <a:ext cx="1580032" cy="457200"/>
          </a:xfrm>
          <a:prstGeom prst="rect">
            <a:avLst/>
          </a:prstGeom>
        </p:spPr>
        <p:txBody>
          <a:bodyPr lIns="182832" tIns="0" rIns="0" bIns="182832" anchor="b"/>
          <a:lstStyle>
            <a:defPPr>
              <a:defRPr lang="en-US"/>
            </a:defPPr>
            <a:lvl1pPr algn="l" rtl="0" fontAlgn="base">
              <a:spcBef>
                <a:spcPct val="0"/>
              </a:spcBef>
              <a:spcAft>
                <a:spcPct val="0"/>
              </a:spcAft>
              <a:defRPr sz="800"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r>
              <a:rPr lang="en-US" sz="800" dirty="0">
                <a:solidFill>
                  <a:schemeClr val="accent5"/>
                </a:solidFill>
              </a:rPr>
              <a:t>ZEBRA TECHNOLOGIES</a:t>
            </a:r>
          </a:p>
        </p:txBody>
      </p:sp>
      <p:sp>
        <p:nvSpPr>
          <p:cNvPr id="6" name="Title 9">
            <a:extLst>
              <a:ext uri="{FF2B5EF4-FFF2-40B4-BE49-F238E27FC236}">
                <a16:creationId xmlns:a16="http://schemas.microsoft.com/office/drawing/2014/main" id="{6BA26990-31A4-4496-9687-D387F36B3AAE}"/>
              </a:ext>
            </a:extLst>
          </p:cNvPr>
          <p:cNvSpPr>
            <a:spLocks noGrp="1"/>
          </p:cNvSpPr>
          <p:nvPr>
            <p:ph type="title" idx="4294967295"/>
          </p:nvPr>
        </p:nvSpPr>
        <p:spPr>
          <a:xfrm>
            <a:off x="6919664" y="1744586"/>
            <a:ext cx="2273300" cy="536575"/>
          </a:xfrm>
          <a:prstGeom prst="rect">
            <a:avLst/>
          </a:prstGeom>
          <a:solidFill>
            <a:schemeClr val="tx1"/>
          </a:solidFill>
        </p:spPr>
        <p:txBody>
          <a:bodyPr lIns="457200" tIns="91416" rIns="91416" bIns="91416"/>
          <a:lstStyle/>
          <a:p>
            <a:r>
              <a:rPr lang="en-US" sz="2799" dirty="0">
                <a:solidFill>
                  <a:schemeClr val="bg1"/>
                </a:solidFill>
              </a:rPr>
              <a:t>Overlay 1</a:t>
            </a:r>
          </a:p>
        </p:txBody>
      </p:sp>
      <p:sp>
        <p:nvSpPr>
          <p:cNvPr id="8" name="Text Placeholder 7">
            <a:extLst>
              <a:ext uri="{FF2B5EF4-FFF2-40B4-BE49-F238E27FC236}">
                <a16:creationId xmlns:a16="http://schemas.microsoft.com/office/drawing/2014/main" id="{49028F3C-F527-4525-AE9D-319438BCAC78}"/>
              </a:ext>
            </a:extLst>
          </p:cNvPr>
          <p:cNvSpPr>
            <a:spLocks noGrp="1"/>
          </p:cNvSpPr>
          <p:nvPr>
            <p:ph type="body" sz="quarter" idx="10" hasCustomPrompt="1"/>
          </p:nvPr>
        </p:nvSpPr>
        <p:spPr>
          <a:xfrm>
            <a:off x="6919664" y="2408199"/>
            <a:ext cx="3638550" cy="293688"/>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sz="2000" dirty="0"/>
              <a:t>Click to enter image size</a:t>
            </a:r>
            <a:endParaRPr lang="en-US" dirty="0"/>
          </a:p>
        </p:txBody>
      </p:sp>
    </p:spTree>
    <p:extLst>
      <p:ext uri="{BB962C8B-B14F-4D97-AF65-F5344CB8AC3E}">
        <p14:creationId xmlns:p14="http://schemas.microsoft.com/office/powerpoint/2010/main" val="1813827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rand Cover">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5F08EA5-4D48-4D48-8228-9A10C78FD243}"/>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605442" y="563225"/>
            <a:ext cx="1603262" cy="515889"/>
          </a:xfrm>
          <a:prstGeom prst="rect">
            <a:avLst/>
          </a:prstGeom>
          <a:noFill/>
        </p:spPr>
      </p:pic>
      <p:sp>
        <p:nvSpPr>
          <p:cNvPr id="8" name="Slide Number Placeholder 1">
            <a:extLst>
              <a:ext uri="{FF2B5EF4-FFF2-40B4-BE49-F238E27FC236}">
                <a16:creationId xmlns:a16="http://schemas.microsoft.com/office/drawing/2014/main" id="{97AD1C1C-A3A9-4D31-8E6C-2418DF14BD78}"/>
              </a:ext>
            </a:extLst>
          </p:cNvPr>
          <p:cNvSpPr txBox="1">
            <a:spLocks/>
          </p:cNvSpPr>
          <p:nvPr userDrawn="1"/>
        </p:nvSpPr>
        <p:spPr>
          <a:xfrm>
            <a:off x="10921623" y="6314298"/>
            <a:ext cx="1054189" cy="366183"/>
          </a:xfrm>
          <a:prstGeom prst="rect">
            <a:avLst/>
          </a:prstGeom>
        </p:spPr>
        <p:txBody>
          <a:bodyPr vert="horz" lIns="0" tIns="0" rIns="0" bIns="0" rtlCol="0" anchor="b"/>
          <a:lstStyle>
            <a:defPPr>
              <a:defRPr lang="en-US"/>
            </a:defPPr>
            <a:lvl1pPr algn="r" rtl="0" fontAlgn="base">
              <a:spcBef>
                <a:spcPct val="0"/>
              </a:spcBef>
              <a:spcAft>
                <a:spcPct val="0"/>
              </a:spcAft>
              <a:defRPr sz="800" kern="1200" baseline="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marL="0" marR="0" lvl="0" indent="0" algn="r" defTabSz="914126" rtl="0" eaLnBrk="1" fontAlgn="base" latinLnBrk="0" hangingPunct="1">
              <a:lnSpc>
                <a:spcPct val="100000"/>
              </a:lnSpc>
              <a:spcBef>
                <a:spcPct val="0"/>
              </a:spcBef>
              <a:spcAft>
                <a:spcPct val="0"/>
              </a:spcAft>
              <a:buClrTx/>
              <a:buSzTx/>
              <a:buFontTx/>
              <a:buNone/>
              <a:tabLst/>
              <a:defRPr/>
            </a:pPr>
            <a:fld id="{79044E51-BF79-AF42-BAC5-B771B1D9D8E0}" type="slidenum">
              <a:rPr kumimoji="0" lang="en-US" sz="8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rPr>
              <a:pPr marL="0" marR="0" lvl="0" indent="0" algn="r" defTabSz="914126" rtl="0" eaLnBrk="1" fontAlgn="base" latinLnBrk="0" hangingPunct="1">
                <a:lnSpc>
                  <a:spcPct val="100000"/>
                </a:lnSpc>
                <a:spcBef>
                  <a:spcPct val="0"/>
                </a:spcBef>
                <a:spcAft>
                  <a:spcPct val="0"/>
                </a:spcAft>
                <a:buClrTx/>
                <a:buSzTx/>
                <a:buFontTx/>
                <a:buNone/>
                <a:tabLst/>
                <a:defRPr/>
              </a:pPr>
              <a:t>‹#›</a:t>
            </a:fld>
            <a:endParaRPr kumimoji="0" lang="en-US" sz="800" b="0" i="0" u="none" strike="noStrike" kern="1200" cap="none" spc="0" normalizeH="0" baseline="0" noProof="0" dirty="0">
              <a:ln>
                <a:noFill/>
              </a:ln>
              <a:solidFill>
                <a:srgbClr val="000000"/>
              </a:solidFill>
              <a:effectLst/>
              <a:uLnTx/>
              <a:uFillTx/>
              <a:latin typeface="Arial" pitchFamily="34" charset="0"/>
              <a:ea typeface="MS PGothic" pitchFamily="34" charset="-128"/>
              <a:cs typeface="+mn-cs"/>
            </a:endParaRPr>
          </a:p>
        </p:txBody>
      </p:sp>
      <p:pic>
        <p:nvPicPr>
          <p:cNvPr id="10" name="Picture 9">
            <a:extLst>
              <a:ext uri="{FF2B5EF4-FFF2-40B4-BE49-F238E27FC236}">
                <a16:creationId xmlns:a16="http://schemas.microsoft.com/office/drawing/2014/main" id="{5A14779F-B41E-4191-B887-C19504DE9408}"/>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05442" y="563225"/>
            <a:ext cx="1603262" cy="515889"/>
          </a:xfrm>
          <a:prstGeom prst="rect">
            <a:avLst/>
          </a:prstGeom>
          <a:noFill/>
        </p:spPr>
      </p:pic>
      <p:sp>
        <p:nvSpPr>
          <p:cNvPr id="11" name="AutoShape 4">
            <a:extLst>
              <a:ext uri="{FF2B5EF4-FFF2-40B4-BE49-F238E27FC236}">
                <a16:creationId xmlns:a16="http://schemas.microsoft.com/office/drawing/2014/main" id="{AAAFA79D-0CD4-4ED4-841D-71409F0CB991}"/>
              </a:ext>
            </a:extLst>
          </p:cNvPr>
          <p:cNvSpPr>
            <a:spLocks noChangeAspect="1" noChangeArrowheads="1"/>
          </p:cNvSpPr>
          <p:nvPr userDrawn="1"/>
        </p:nvSpPr>
        <p:spPr bwMode="auto">
          <a:xfrm flipH="1">
            <a:off x="5068058" y="4403761"/>
            <a:ext cx="4237073" cy="2454240"/>
          </a:xfrm>
          <a:prstGeom prst="rtTriangle">
            <a:avLst/>
          </a:prstGeom>
          <a:gradFill>
            <a:gsLst>
              <a:gs pos="0">
                <a:srgbClr val="00FFFF"/>
              </a:gs>
              <a:gs pos="50000">
                <a:srgbClr val="00C9FF"/>
              </a:gs>
              <a:gs pos="98246">
                <a:srgbClr val="0099FF"/>
              </a:gs>
              <a:gs pos="0">
                <a:srgbClr val="00FFFF"/>
              </a:gs>
            </a:gsLst>
            <a:lin ang="0" scaled="1"/>
          </a:gradFill>
          <a:ln>
            <a:noFill/>
          </a:ln>
          <a:effectLst/>
        </p:spPr>
        <p:txBody>
          <a:bodyPr vert="horz" wrap="square" lIns="36556" tIns="36556" rIns="36556" bIns="36556" numCol="1" anchor="t" anchorCtr="0" compatLnSpc="1">
            <a:prstTxWarp prst="textNoShape">
              <a:avLst/>
            </a:prstTxWarp>
          </a:bodyPr>
          <a:lstStyle/>
          <a:p>
            <a:pPr marL="0" marR="0" lvl="0" indent="0" defTabSz="914126" eaLnBrk="1" fontAlgn="base" latinLnBrk="0" hangingPunct="1">
              <a:lnSpc>
                <a:spcPct val="100000"/>
              </a:lnSpc>
              <a:spcBef>
                <a:spcPct val="0"/>
              </a:spcBef>
              <a:spcAft>
                <a:spcPct val="0"/>
              </a:spcAft>
              <a:buClrTx/>
              <a:buSzTx/>
              <a:buFontTx/>
              <a:buNone/>
              <a:tabLst/>
              <a:defRPr/>
            </a:pPr>
            <a:endParaRPr kumimoji="0" lang="en-US" sz="1799" b="0" i="0" u="none" strike="noStrike" kern="0" cap="none" spc="0" normalizeH="0" baseline="0" noProof="0" dirty="0">
              <a:ln>
                <a:noFill/>
              </a:ln>
              <a:solidFill>
                <a:srgbClr val="000000"/>
              </a:solidFill>
              <a:effectLst/>
              <a:uLnTx/>
              <a:uFillTx/>
              <a:ea typeface="MS PGothic" pitchFamily="34" charset="-128"/>
            </a:endParaRPr>
          </a:p>
        </p:txBody>
      </p:sp>
      <p:sp>
        <p:nvSpPr>
          <p:cNvPr id="13" name="Rectangle 12">
            <a:extLst>
              <a:ext uri="{FF2B5EF4-FFF2-40B4-BE49-F238E27FC236}">
                <a16:creationId xmlns:a16="http://schemas.microsoft.com/office/drawing/2014/main" id="{FBFC1639-CF78-4C0D-BF70-E0AD93858952}"/>
              </a:ext>
            </a:extLst>
          </p:cNvPr>
          <p:cNvSpPr/>
          <p:nvPr userDrawn="1"/>
        </p:nvSpPr>
        <p:spPr>
          <a:xfrm>
            <a:off x="9305131" y="0"/>
            <a:ext cx="2880519" cy="6858000"/>
          </a:xfrm>
          <a:prstGeom prst="rect">
            <a:avLst/>
          </a:prstGeom>
          <a:solidFill>
            <a:srgbClr val="FFFFFF"/>
          </a:solidFill>
          <a:ln w="9525" cap="flat" cmpd="sng" algn="ctr">
            <a:noFill/>
            <a:prstDash val="solid"/>
          </a:ln>
          <a:effectLst/>
        </p:spPr>
        <p:txBody>
          <a:bodyPr lIns="121867" tIns="0" rIns="121867" bIns="0" rtlCol="0" anchor="ctr"/>
          <a:lstStyle/>
          <a:p>
            <a:pPr marL="0" marR="0" lvl="0" indent="0" algn="ctr" defTabSz="914126" eaLnBrk="1" fontAlgn="base" latinLnBrk="0" hangingPunct="1">
              <a:lnSpc>
                <a:spcPct val="80000"/>
              </a:lnSpc>
              <a:spcBef>
                <a:spcPct val="0"/>
              </a:spcBef>
              <a:spcAft>
                <a:spcPct val="0"/>
              </a:spcAft>
              <a:buClrTx/>
              <a:buSzTx/>
              <a:buFontTx/>
              <a:buNone/>
              <a:tabLst/>
              <a:defRPr/>
            </a:pPr>
            <a:endParaRPr kumimoji="0" lang="en-US" sz="1799" b="1" i="0" u="none" strike="noStrike" kern="0" cap="none" spc="0" normalizeH="0" baseline="0" noProof="0" dirty="0">
              <a:ln>
                <a:noFill/>
              </a:ln>
              <a:solidFill>
                <a:srgbClr val="FFFFFF"/>
              </a:solidFill>
              <a:effectLst/>
              <a:uLnTx/>
              <a:uFillTx/>
              <a:latin typeface="Arial" panose="020B0604020202020204"/>
              <a:ea typeface="+mn-ea"/>
              <a:cs typeface="Arial" charset="0"/>
            </a:endParaRPr>
          </a:p>
        </p:txBody>
      </p:sp>
      <p:sp>
        <p:nvSpPr>
          <p:cNvPr id="15" name="AutoShape 4">
            <a:extLst>
              <a:ext uri="{FF2B5EF4-FFF2-40B4-BE49-F238E27FC236}">
                <a16:creationId xmlns:a16="http://schemas.microsoft.com/office/drawing/2014/main" id="{1C9D0D1B-1556-45DE-8E62-58DF6823BCE5}"/>
              </a:ext>
            </a:extLst>
          </p:cNvPr>
          <p:cNvSpPr>
            <a:spLocks noChangeAspect="1" noChangeArrowheads="1"/>
          </p:cNvSpPr>
          <p:nvPr userDrawn="1"/>
        </p:nvSpPr>
        <p:spPr bwMode="auto">
          <a:xfrm>
            <a:off x="9293261" y="5189519"/>
            <a:ext cx="2880517" cy="1668482"/>
          </a:xfrm>
          <a:prstGeom prst="rtTriangle">
            <a:avLst/>
          </a:prstGeom>
          <a:solidFill>
            <a:srgbClr val="666666"/>
          </a:solidFill>
          <a:ln>
            <a:noFill/>
          </a:ln>
          <a:effectLst/>
        </p:spPr>
        <p:txBody>
          <a:bodyPr vert="horz" wrap="square" lIns="36556" tIns="36556" rIns="36556" bIns="36556" numCol="1" anchor="t" anchorCtr="0" compatLnSpc="1">
            <a:prstTxWarp prst="textNoShape">
              <a:avLst/>
            </a:prstTxWarp>
          </a:bodyPr>
          <a:lstStyle/>
          <a:p>
            <a:pPr fontAlgn="base">
              <a:spcBef>
                <a:spcPct val="0"/>
              </a:spcBef>
              <a:spcAft>
                <a:spcPct val="0"/>
              </a:spcAft>
            </a:pPr>
            <a:endParaRPr lang="en-US" dirty="0">
              <a:solidFill>
                <a:srgbClr val="000000"/>
              </a:solidFill>
              <a:ea typeface="MS PGothic" pitchFamily="34" charset="-128"/>
            </a:endParaRPr>
          </a:p>
        </p:txBody>
      </p:sp>
      <p:sp>
        <p:nvSpPr>
          <p:cNvPr id="16" name="AutoShape 4">
            <a:extLst>
              <a:ext uri="{FF2B5EF4-FFF2-40B4-BE49-F238E27FC236}">
                <a16:creationId xmlns:a16="http://schemas.microsoft.com/office/drawing/2014/main" id="{A9089262-F6A2-4435-9664-EDC788B685C4}"/>
              </a:ext>
            </a:extLst>
          </p:cNvPr>
          <p:cNvSpPr>
            <a:spLocks noChangeAspect="1" noChangeArrowheads="1"/>
          </p:cNvSpPr>
          <p:nvPr userDrawn="1"/>
        </p:nvSpPr>
        <p:spPr bwMode="auto">
          <a:xfrm flipV="1">
            <a:off x="9305130" y="1477258"/>
            <a:ext cx="2880519" cy="1668483"/>
          </a:xfrm>
          <a:prstGeom prst="rtTriangle">
            <a:avLst/>
          </a:prstGeom>
          <a:solidFill>
            <a:srgbClr val="CCCCCC"/>
          </a:solidFill>
          <a:ln>
            <a:noFill/>
          </a:ln>
          <a:effectLst/>
        </p:spPr>
        <p:txBody>
          <a:bodyPr vert="horz" wrap="square" lIns="36556" tIns="36556" rIns="36556" bIns="36556" numCol="1" anchor="t" anchorCtr="0" compatLnSpc="1">
            <a:prstTxWarp prst="textNoShape">
              <a:avLst/>
            </a:prstTxWarp>
          </a:bodyPr>
          <a:lstStyle/>
          <a:p>
            <a:pPr fontAlgn="base">
              <a:spcBef>
                <a:spcPct val="0"/>
              </a:spcBef>
              <a:spcAft>
                <a:spcPct val="0"/>
              </a:spcAft>
            </a:pPr>
            <a:endParaRPr lang="en-US" dirty="0">
              <a:solidFill>
                <a:srgbClr val="000000"/>
              </a:solidFill>
              <a:ea typeface="MS PGothic" pitchFamily="34" charset="-128"/>
            </a:endParaRPr>
          </a:p>
        </p:txBody>
      </p:sp>
      <p:sp>
        <p:nvSpPr>
          <p:cNvPr id="17" name="Rectangle 16">
            <a:extLst>
              <a:ext uri="{FF2B5EF4-FFF2-40B4-BE49-F238E27FC236}">
                <a16:creationId xmlns:a16="http://schemas.microsoft.com/office/drawing/2014/main" id="{72C51C97-1B13-4560-8381-70F9ADDDF195}"/>
              </a:ext>
            </a:extLst>
          </p:cNvPr>
          <p:cNvSpPr/>
          <p:nvPr userDrawn="1"/>
        </p:nvSpPr>
        <p:spPr>
          <a:xfrm>
            <a:off x="9305130" y="1"/>
            <a:ext cx="2880519" cy="1476651"/>
          </a:xfrm>
          <a:prstGeom prst="rect">
            <a:avLst/>
          </a:prstGeom>
          <a:solidFill>
            <a:srgbClr val="CCCCCC"/>
          </a:solidFill>
          <a:ln w="9525" cap="flat" cmpd="sng" algn="ctr">
            <a:noFill/>
            <a:prstDash val="solid"/>
          </a:ln>
          <a:effectLst/>
        </p:spPr>
        <p:txBody>
          <a:bodyPr lIns="121867" tIns="0" rIns="121867" bIns="0" rtlCol="0" anchor="ctr"/>
          <a:lstStyle/>
          <a:p>
            <a:pPr marL="0" marR="0" lvl="0" indent="0" algn="ctr" defTabSz="914126" eaLnBrk="1" fontAlgn="base" latinLnBrk="0" hangingPunct="1">
              <a:lnSpc>
                <a:spcPct val="80000"/>
              </a:lnSpc>
              <a:spcBef>
                <a:spcPct val="0"/>
              </a:spcBef>
              <a:spcAft>
                <a:spcPct val="0"/>
              </a:spcAft>
              <a:buClrTx/>
              <a:buSzTx/>
              <a:buFontTx/>
              <a:buNone/>
              <a:tabLst/>
              <a:defRPr/>
            </a:pPr>
            <a:endParaRPr kumimoji="0" lang="en-US" sz="1799" b="1" i="0" u="none" strike="noStrike" kern="0" cap="none" spc="0" normalizeH="0" baseline="0" noProof="0" dirty="0">
              <a:ln>
                <a:noFill/>
              </a:ln>
              <a:solidFill>
                <a:srgbClr val="FFFFFF"/>
              </a:solidFill>
              <a:effectLst/>
              <a:uLnTx/>
              <a:uFillTx/>
              <a:latin typeface="Arial" panose="020B0604020202020204"/>
              <a:ea typeface="+mn-ea"/>
              <a:cs typeface="Arial" charset="0"/>
            </a:endParaRPr>
          </a:p>
        </p:txBody>
      </p:sp>
      <p:sp>
        <p:nvSpPr>
          <p:cNvPr id="4" name="Text Placeholder 3">
            <a:extLst>
              <a:ext uri="{FF2B5EF4-FFF2-40B4-BE49-F238E27FC236}">
                <a16:creationId xmlns:a16="http://schemas.microsoft.com/office/drawing/2014/main" id="{1D450998-929C-4644-BB91-330DFDB89C16}"/>
              </a:ext>
            </a:extLst>
          </p:cNvPr>
          <p:cNvSpPr>
            <a:spLocks noGrp="1"/>
          </p:cNvSpPr>
          <p:nvPr>
            <p:ph type="body" sz="quarter" idx="10" hasCustomPrompt="1"/>
          </p:nvPr>
        </p:nvSpPr>
        <p:spPr>
          <a:xfrm>
            <a:off x="603250" y="3493008"/>
            <a:ext cx="2881313" cy="333375"/>
          </a:xfrm>
          <a:prstGeom prst="rect">
            <a:avLst/>
          </a:prstGeom>
        </p:spPr>
        <p:txBody>
          <a:bodyPr lIns="0" rIns="0"/>
          <a:lstStyle>
            <a:lvl1pPr marL="0" marR="0" indent="0" algn="l" defTabSz="914400" rtl="0" eaLnBrk="1" fontAlgn="base" latinLnBrk="0" hangingPunct="1">
              <a:lnSpc>
                <a:spcPct val="100000"/>
              </a:lnSpc>
              <a:spcBef>
                <a:spcPct val="0"/>
              </a:spcBef>
              <a:spcAft>
                <a:spcPct val="0"/>
              </a:spcAft>
              <a:buClrTx/>
              <a:buSzTx/>
              <a:buFontTx/>
              <a:buNone/>
              <a:tabLst/>
              <a:defRPr sz="1400"/>
            </a:lvl1pPr>
          </a:lstStyle>
          <a:p>
            <a:pPr lvl="0"/>
            <a:r>
              <a:rPr lang="en-US" dirty="0"/>
              <a:t>Enter Month, Year</a:t>
            </a:r>
          </a:p>
        </p:txBody>
      </p:sp>
      <p:sp>
        <p:nvSpPr>
          <p:cNvPr id="2" name="Title 1">
            <a:extLst>
              <a:ext uri="{FF2B5EF4-FFF2-40B4-BE49-F238E27FC236}">
                <a16:creationId xmlns:a16="http://schemas.microsoft.com/office/drawing/2014/main" id="{E596A3CC-D0F4-4DEB-AFEA-B07A0366D926}"/>
              </a:ext>
            </a:extLst>
          </p:cNvPr>
          <p:cNvSpPr>
            <a:spLocks noGrp="1"/>
          </p:cNvSpPr>
          <p:nvPr>
            <p:ph type="title" hasCustomPrompt="1"/>
          </p:nvPr>
        </p:nvSpPr>
        <p:spPr>
          <a:xfrm>
            <a:off x="603504" y="2788920"/>
            <a:ext cx="7130564" cy="480131"/>
          </a:xfrm>
        </p:spPr>
        <p:txBody>
          <a:bodyPr lIns="0" rIns="0">
            <a:normAutofit/>
          </a:bodyPr>
          <a:lstStyle>
            <a:lvl1pPr>
              <a:defRPr/>
            </a:lvl1pPr>
          </a:lstStyle>
          <a:p>
            <a:r>
              <a:rPr lang="en-US" dirty="0"/>
              <a:t>Enter title</a:t>
            </a:r>
          </a:p>
        </p:txBody>
      </p:sp>
    </p:spTree>
    <p:extLst>
      <p:ext uri="{BB962C8B-B14F-4D97-AF65-F5344CB8AC3E}">
        <p14:creationId xmlns:p14="http://schemas.microsoft.com/office/powerpoint/2010/main" val="3370469493"/>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BLANK-Black">
    <p:bg>
      <p:bgRef idx="1001">
        <a:schemeClr val="bg1"/>
      </p:bgRef>
    </p:bg>
    <p:spTree>
      <p:nvGrpSpPr>
        <p:cNvPr id="1" name=""/>
        <p:cNvGrpSpPr/>
        <p:nvPr/>
      </p:nvGrpSpPr>
      <p:grpSpPr>
        <a:xfrm>
          <a:off x="0" y="0"/>
          <a:ext cx="0" cy="0"/>
          <a:chOff x="0" y="0"/>
          <a:chExt cx="0" cy="0"/>
        </a:xfrm>
      </p:grpSpPr>
      <p:sp>
        <p:nvSpPr>
          <p:cNvPr id="8" name="Slide Number Placeholder 2">
            <a:extLst>
              <a:ext uri="{FF2B5EF4-FFF2-40B4-BE49-F238E27FC236}">
                <a16:creationId xmlns:a16="http://schemas.microsoft.com/office/drawing/2014/main" id="{99C08C2D-7CCE-4A11-B9EC-7E9749E86557}"/>
              </a:ext>
            </a:extLst>
          </p:cNvPr>
          <p:cNvSpPr>
            <a:spLocks noGrp="1"/>
          </p:cNvSpPr>
          <p:nvPr>
            <p:ph type="sldNum" sz="quarter" idx="4"/>
          </p:nvPr>
        </p:nvSpPr>
        <p:spPr>
          <a:xfrm>
            <a:off x="10924234" y="6401929"/>
            <a:ext cx="1264591" cy="457200"/>
          </a:xfrm>
          <a:prstGeom prst="rect">
            <a:avLst/>
          </a:prstGeom>
        </p:spPr>
        <p:txBody>
          <a:bodyPr vert="horz" lIns="0" tIns="0" rIns="182880" bIns="182880" rtlCol="0" anchor="b" anchorCtr="0"/>
          <a:lstStyle>
            <a:lvl1pPr algn="r">
              <a:defRPr sz="800">
                <a:solidFill>
                  <a:schemeClr val="tx1"/>
                </a:solidFill>
              </a:defRPr>
            </a:lvl1pPr>
          </a:lstStyle>
          <a:p>
            <a:pPr defTabSz="914126" fontAlgn="auto">
              <a:spcBef>
                <a:spcPts val="0"/>
              </a:spcBef>
              <a:spcAft>
                <a:spcPts val="0"/>
              </a:spcAft>
            </a:pPr>
            <a:fld id="{F19F85D4-6AC3-4CF9-A1A5-831DFC2C241F}" type="slidenum">
              <a:rPr lang="en-US" smtClean="0">
                <a:solidFill>
                  <a:srgbClr val="FFFFFF"/>
                </a:solidFill>
                <a:latin typeface="Arial" panose="020B0604020202020204"/>
                <a:ea typeface="+mn-ea"/>
              </a:rPr>
              <a:pPr defTabSz="914126" fontAlgn="auto">
                <a:spcBef>
                  <a:spcPts val="0"/>
                </a:spcBef>
                <a:spcAft>
                  <a:spcPts val="0"/>
                </a:spcAft>
              </a:pPr>
              <a:t>‹#›</a:t>
            </a:fld>
            <a:endParaRPr lang="en-US">
              <a:solidFill>
                <a:srgbClr val="FFFFFF"/>
              </a:solidFill>
              <a:latin typeface="Arial" panose="020B0604020202020204"/>
              <a:ea typeface="+mn-ea"/>
            </a:endParaRPr>
          </a:p>
        </p:txBody>
      </p:sp>
      <p:pic>
        <p:nvPicPr>
          <p:cNvPr id="3" name="Picture 2">
            <a:extLst>
              <a:ext uri="{FF2B5EF4-FFF2-40B4-BE49-F238E27FC236}">
                <a16:creationId xmlns:a16="http://schemas.microsoft.com/office/drawing/2014/main" id="{5004B904-902A-7445-B733-3DB575F7DB8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438322" y="222242"/>
            <a:ext cx="434482" cy="696812"/>
          </a:xfrm>
          <a:prstGeom prst="rect">
            <a:avLst/>
          </a:prstGeom>
        </p:spPr>
      </p:pic>
    </p:spTree>
    <p:extLst>
      <p:ext uri="{BB962C8B-B14F-4D97-AF65-F5344CB8AC3E}">
        <p14:creationId xmlns:p14="http://schemas.microsoft.com/office/powerpoint/2010/main" val="259774500"/>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BLANK-White">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36C0A249-756A-47ED-8637-1125701A113E}"/>
              </a:ext>
            </a:extLst>
          </p:cNvPr>
          <p:cNvSpPr txBox="1">
            <a:spLocks/>
          </p:cNvSpPr>
          <p:nvPr userDrawn="1"/>
        </p:nvSpPr>
        <p:spPr>
          <a:xfrm>
            <a:off x="0" y="6401929"/>
            <a:ext cx="1580032" cy="457200"/>
          </a:xfrm>
          <a:prstGeom prst="rect">
            <a:avLst/>
          </a:prstGeom>
        </p:spPr>
        <p:txBody>
          <a:bodyPr lIns="182832" tIns="0" rIns="0" bIns="182832" anchor="b"/>
          <a:lstStyle>
            <a:defPPr>
              <a:defRPr lang="en-US"/>
            </a:defPPr>
            <a:lvl1pPr algn="l" rtl="0" fontAlgn="base">
              <a:spcBef>
                <a:spcPct val="0"/>
              </a:spcBef>
              <a:spcAft>
                <a:spcPct val="0"/>
              </a:spcAft>
              <a:defRPr sz="800"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accent5"/>
                </a:solidFill>
                <a:effectLst/>
                <a:uLnTx/>
                <a:uFillTx/>
                <a:latin typeface="Arial" pitchFamily="34" charset="0"/>
                <a:ea typeface="MS PGothic" pitchFamily="34" charset="-128"/>
                <a:cs typeface="+mn-cs"/>
              </a:rPr>
              <a:t>ZEBRA TECHNOLOGIES</a:t>
            </a:r>
          </a:p>
        </p:txBody>
      </p:sp>
      <p:sp>
        <p:nvSpPr>
          <p:cNvPr id="8" name="Slide Number Placeholder 2">
            <a:extLst>
              <a:ext uri="{FF2B5EF4-FFF2-40B4-BE49-F238E27FC236}">
                <a16:creationId xmlns:a16="http://schemas.microsoft.com/office/drawing/2014/main" id="{99C08C2D-7CCE-4A11-B9EC-7E9749E86557}"/>
              </a:ext>
            </a:extLst>
          </p:cNvPr>
          <p:cNvSpPr>
            <a:spLocks noGrp="1"/>
          </p:cNvSpPr>
          <p:nvPr>
            <p:ph type="sldNum" sz="quarter" idx="4"/>
          </p:nvPr>
        </p:nvSpPr>
        <p:spPr>
          <a:xfrm>
            <a:off x="10924234" y="6401929"/>
            <a:ext cx="1264591" cy="457200"/>
          </a:xfrm>
          <a:prstGeom prst="rect">
            <a:avLst/>
          </a:prstGeom>
        </p:spPr>
        <p:txBody>
          <a:bodyPr vert="horz" lIns="0" tIns="0" rIns="182880" bIns="182880" rtlCol="0" anchor="b" anchorCtr="0"/>
          <a:lstStyle>
            <a:lvl1pPr algn="r">
              <a:defRPr sz="800">
                <a:solidFill>
                  <a:schemeClr val="tx1"/>
                </a:solidFill>
              </a:defRPr>
            </a:lvl1pPr>
          </a:lstStyle>
          <a:p>
            <a:pPr defTabSz="914126" fontAlgn="auto">
              <a:spcBef>
                <a:spcPts val="0"/>
              </a:spcBef>
              <a:spcAft>
                <a:spcPts val="0"/>
              </a:spcAft>
            </a:pPr>
            <a:fld id="{F19F85D4-6AC3-4CF9-A1A5-831DFC2C241F}" type="slidenum">
              <a:rPr lang="en-US" smtClean="0">
                <a:solidFill>
                  <a:srgbClr val="000000"/>
                </a:solidFill>
                <a:latin typeface="Arial" panose="020B0604020202020204"/>
                <a:ea typeface="+mn-ea"/>
              </a:rPr>
              <a:pPr defTabSz="914126" fontAlgn="auto">
                <a:spcBef>
                  <a:spcPts val="0"/>
                </a:spcBef>
                <a:spcAft>
                  <a:spcPts val="0"/>
                </a:spcAft>
              </a:pPr>
              <a:t>‹#›</a:t>
            </a:fld>
            <a:endParaRPr lang="en-US" dirty="0">
              <a:solidFill>
                <a:srgbClr val="000000"/>
              </a:solidFill>
              <a:latin typeface="Arial" panose="020B0604020202020204"/>
              <a:ea typeface="+mn-ea"/>
            </a:endParaRPr>
          </a:p>
        </p:txBody>
      </p:sp>
    </p:spTree>
    <p:extLst>
      <p:ext uri="{BB962C8B-B14F-4D97-AF65-F5344CB8AC3E}">
        <p14:creationId xmlns:p14="http://schemas.microsoft.com/office/powerpoint/2010/main" val="2115520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6.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3.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6" Type="http://schemas.openxmlformats.org/officeDocument/2006/relationships/theme" Target="../theme/theme5.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slideLayout" Target="../slideLayouts/slideLayout58.xml"/><Relationship Id="rId1" Type="http://schemas.openxmlformats.org/officeDocument/2006/relationships/slideLayout" Target="../slideLayouts/slideLayout57.xml"/><Relationship Id="rId5" Type="http://schemas.openxmlformats.org/officeDocument/2006/relationships/theme" Target="../theme/theme6.xml"/><Relationship Id="rId4"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slideLayout" Target="../slideLayouts/slideLayout62.xml"/><Relationship Id="rId1" Type="http://schemas.openxmlformats.org/officeDocument/2006/relationships/slideLayout" Target="../slideLayouts/slideLayout61.xml"/><Relationship Id="rId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6756D2-E344-4990-9DEB-3ECE31982D80}"/>
              </a:ext>
            </a:extLst>
          </p:cNvPr>
          <p:cNvSpPr>
            <a:spLocks noGrp="1"/>
          </p:cNvSpPr>
          <p:nvPr>
            <p:ph type="title"/>
          </p:nvPr>
        </p:nvSpPr>
        <p:spPr>
          <a:xfrm>
            <a:off x="603346" y="1517904"/>
            <a:ext cx="10980212" cy="868680"/>
          </a:xfrm>
          <a:prstGeom prst="rect">
            <a:avLst/>
          </a:prstGeom>
        </p:spPr>
        <p:txBody>
          <a:bodyPr vert="horz" lIns="0" tIns="0" rIns="0" bIns="0" rtlCol="0" anchor="t" anchorCtr="0">
            <a:noAutofit/>
          </a:bodyPr>
          <a:lstStyle/>
          <a:p>
            <a:r>
              <a:rPr lang="en-US" dirty="0"/>
              <a:t>Click to enter headline</a:t>
            </a:r>
          </a:p>
        </p:txBody>
      </p:sp>
      <p:sp>
        <p:nvSpPr>
          <p:cNvPr id="4" name="Text Placeholder 3">
            <a:extLst>
              <a:ext uri="{FF2B5EF4-FFF2-40B4-BE49-F238E27FC236}">
                <a16:creationId xmlns:a16="http://schemas.microsoft.com/office/drawing/2014/main" id="{F607DFD3-64AA-4158-83EE-3BB5B5CADE0A}"/>
              </a:ext>
            </a:extLst>
          </p:cNvPr>
          <p:cNvSpPr>
            <a:spLocks noGrp="1"/>
          </p:cNvSpPr>
          <p:nvPr>
            <p:ph type="body" idx="1"/>
          </p:nvPr>
        </p:nvSpPr>
        <p:spPr>
          <a:xfrm>
            <a:off x="603347" y="2542783"/>
            <a:ext cx="10980211" cy="1578281"/>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p:txBody>
      </p:sp>
    </p:spTree>
    <p:extLst>
      <p:ext uri="{BB962C8B-B14F-4D97-AF65-F5344CB8AC3E}">
        <p14:creationId xmlns:p14="http://schemas.microsoft.com/office/powerpoint/2010/main" val="1463641784"/>
      </p:ext>
    </p:extLst>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5" r:id="rId6"/>
    <p:sldLayoutId id="2147484237" r:id="rId7"/>
    <p:sldLayoutId id="2147484244" r:id="rId8"/>
    <p:sldLayoutId id="2147484246" r:id="rId9"/>
    <p:sldLayoutId id="2147484247" r:id="rId10"/>
    <p:sldLayoutId id="2147484248" r:id="rId11"/>
  </p:sldLayoutIdLst>
  <p:hf hdr="0" dt="0"/>
  <p:txStyles>
    <p:titleStyle>
      <a:lvl1pPr algn="l" defTabSz="914126" rtl="0" eaLnBrk="1" latinLnBrk="0" hangingPunct="1">
        <a:lnSpc>
          <a:spcPct val="100000"/>
        </a:lnSpc>
        <a:spcBef>
          <a:spcPct val="0"/>
        </a:spcBef>
        <a:buNone/>
        <a:defRPr sz="2799" kern="1200">
          <a:solidFill>
            <a:schemeClr val="tx1"/>
          </a:solidFill>
          <a:latin typeface="+mj-lt"/>
          <a:ea typeface="+mj-ea"/>
          <a:cs typeface="+mj-cs"/>
        </a:defRPr>
      </a:lvl1pPr>
    </p:titleStyle>
    <p:bodyStyle>
      <a:lvl1pPr marL="228531" indent="-228531" algn="l" defTabSz="914126" rtl="0" eaLnBrk="1" latinLnBrk="0" hangingPunct="1">
        <a:lnSpc>
          <a:spcPct val="100000"/>
        </a:lnSpc>
        <a:spcBef>
          <a:spcPts val="1000"/>
        </a:spcBef>
        <a:buClr>
          <a:schemeClr val="accent1"/>
        </a:buClr>
        <a:buFont typeface="Arial" panose="020B0604020202020204" pitchFamily="34" charset="0"/>
        <a:buChar char="•"/>
        <a:defRPr sz="1999" kern="1200">
          <a:solidFill>
            <a:schemeClr val="tx1"/>
          </a:solidFill>
          <a:latin typeface="+mn-lt"/>
          <a:ea typeface="+mn-ea"/>
          <a:cs typeface="+mn-cs"/>
        </a:defRPr>
      </a:lvl1pPr>
      <a:lvl2pPr marL="457200" indent="-231775"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2pPr>
      <a:lvl3pPr marL="631825" indent="-173038"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6756D2-E344-4990-9DEB-3ECE31982D80}"/>
              </a:ext>
            </a:extLst>
          </p:cNvPr>
          <p:cNvSpPr>
            <a:spLocks noGrp="1"/>
          </p:cNvSpPr>
          <p:nvPr>
            <p:ph type="title"/>
          </p:nvPr>
        </p:nvSpPr>
        <p:spPr>
          <a:xfrm>
            <a:off x="603346" y="1344168"/>
            <a:ext cx="6070035" cy="923544"/>
          </a:xfrm>
          <a:prstGeom prst="rect">
            <a:avLst/>
          </a:prstGeom>
        </p:spPr>
        <p:txBody>
          <a:bodyPr vert="horz" lIns="0" tIns="0" rIns="0" bIns="0" rtlCol="0" anchor="t" anchorCtr="0">
            <a:noAutofit/>
          </a:bodyPr>
          <a:lstStyle/>
          <a:p>
            <a:r>
              <a:rPr lang="en-US" dirty="0"/>
              <a:t>Click to enter headline</a:t>
            </a:r>
          </a:p>
        </p:txBody>
      </p:sp>
      <p:sp>
        <p:nvSpPr>
          <p:cNvPr id="3" name="Slide Number Placeholder 2">
            <a:extLst>
              <a:ext uri="{FF2B5EF4-FFF2-40B4-BE49-F238E27FC236}">
                <a16:creationId xmlns:a16="http://schemas.microsoft.com/office/drawing/2014/main" id="{ACEFF35A-829B-4AB3-A2FA-785D3A77886B}"/>
              </a:ext>
            </a:extLst>
          </p:cNvPr>
          <p:cNvSpPr>
            <a:spLocks noGrp="1"/>
          </p:cNvSpPr>
          <p:nvPr>
            <p:ph type="sldNum" sz="quarter" idx="4"/>
          </p:nvPr>
        </p:nvSpPr>
        <p:spPr>
          <a:xfrm>
            <a:off x="10924234" y="6401929"/>
            <a:ext cx="1264591" cy="457200"/>
          </a:xfrm>
          <a:prstGeom prst="rect">
            <a:avLst/>
          </a:prstGeom>
        </p:spPr>
        <p:txBody>
          <a:bodyPr vert="horz" lIns="0" tIns="0" rIns="182880" bIns="182880" rtlCol="0" anchor="b" anchorCtr="0"/>
          <a:lstStyle>
            <a:lvl1pPr algn="r">
              <a:defRPr sz="800">
                <a:solidFill>
                  <a:schemeClr val="tx1"/>
                </a:solidFill>
              </a:defRPr>
            </a:lvl1pPr>
          </a:lstStyle>
          <a:p>
            <a:fld id="{F19F85D4-6AC3-4CF9-A1A5-831DFC2C241F}" type="slidenum">
              <a:rPr lang="en-US" smtClean="0"/>
              <a:pPr/>
              <a:t>‹#›</a:t>
            </a:fld>
            <a:endParaRPr lang="en-US" dirty="0"/>
          </a:p>
        </p:txBody>
      </p:sp>
    </p:spTree>
    <p:extLst>
      <p:ext uri="{BB962C8B-B14F-4D97-AF65-F5344CB8AC3E}">
        <p14:creationId xmlns:p14="http://schemas.microsoft.com/office/powerpoint/2010/main" val="1945540748"/>
      </p:ext>
    </p:extLst>
  </p:cSld>
  <p:clrMap bg1="lt1" tx1="dk1" bg2="lt2" tx2="dk2" accent1="accent1" accent2="accent2" accent3="accent3" accent4="accent4" accent5="accent5" accent6="accent6" hlink="hlink" folHlink="folHlink"/>
  <p:sldLayoutIdLst>
    <p:sldLayoutId id="2147484231" r:id="rId1"/>
    <p:sldLayoutId id="2147484232" r:id="rId2"/>
    <p:sldLayoutId id="2147484233" r:id="rId3"/>
    <p:sldLayoutId id="2147484234" r:id="rId4"/>
  </p:sldLayoutIdLst>
  <p:hf hdr="0" ftr="0" dt="0"/>
  <p:txStyles>
    <p:titleStyle>
      <a:lvl1pPr algn="l" defTabSz="914126" rtl="0" eaLnBrk="1" latinLnBrk="0" hangingPunct="1">
        <a:lnSpc>
          <a:spcPct val="100000"/>
        </a:lnSpc>
        <a:spcBef>
          <a:spcPct val="0"/>
        </a:spcBef>
        <a:buNone/>
        <a:defRPr sz="27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1999" kern="1200">
          <a:solidFill>
            <a:schemeClr val="tx1"/>
          </a:solidFill>
          <a:latin typeface="+mn-lt"/>
          <a:ea typeface="+mn-ea"/>
          <a:cs typeface="+mn-cs"/>
        </a:defRPr>
      </a:lvl1pPr>
      <a:lvl2pPr marL="457063" indent="0" algn="l" defTabSz="914126" rtl="0" eaLnBrk="1" latinLnBrk="0" hangingPunct="1">
        <a:lnSpc>
          <a:spcPct val="90000"/>
        </a:lnSpc>
        <a:spcBef>
          <a:spcPts val="500"/>
        </a:spcBef>
        <a:buFont typeface="Arial" panose="020B0604020202020204" pitchFamily="34" charset="0"/>
        <a:buNone/>
        <a:defRPr sz="17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6756D2-E344-4990-9DEB-3ECE31982D80}"/>
              </a:ext>
            </a:extLst>
          </p:cNvPr>
          <p:cNvSpPr>
            <a:spLocks noGrp="1"/>
          </p:cNvSpPr>
          <p:nvPr>
            <p:ph type="title"/>
          </p:nvPr>
        </p:nvSpPr>
        <p:spPr>
          <a:xfrm>
            <a:off x="457081" y="457200"/>
            <a:ext cx="11198483" cy="365760"/>
          </a:xfrm>
          <a:prstGeom prst="rect">
            <a:avLst/>
          </a:prstGeom>
        </p:spPr>
        <p:txBody>
          <a:bodyPr vert="horz" lIns="0" tIns="0" rIns="0" bIns="0" rtlCol="0" anchor="t" anchorCtr="0">
            <a:noAutofit/>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F607DFD3-64AA-4158-83EE-3BB5B5CADE0A}"/>
              </a:ext>
            </a:extLst>
          </p:cNvPr>
          <p:cNvSpPr>
            <a:spLocks noGrp="1"/>
          </p:cNvSpPr>
          <p:nvPr>
            <p:ph type="body" idx="1"/>
          </p:nvPr>
        </p:nvSpPr>
        <p:spPr>
          <a:xfrm>
            <a:off x="457082" y="1691640"/>
            <a:ext cx="11225908" cy="446954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p:txBody>
      </p:sp>
      <p:sp>
        <p:nvSpPr>
          <p:cNvPr id="3" name="Slide Number Placeholder 2">
            <a:extLst>
              <a:ext uri="{FF2B5EF4-FFF2-40B4-BE49-F238E27FC236}">
                <a16:creationId xmlns:a16="http://schemas.microsoft.com/office/drawing/2014/main" id="{FB8DA1E6-F92D-4563-8D9B-4B23C69F9B12}"/>
              </a:ext>
            </a:extLst>
          </p:cNvPr>
          <p:cNvSpPr>
            <a:spLocks noGrp="1"/>
          </p:cNvSpPr>
          <p:nvPr>
            <p:ph type="sldNum" sz="quarter" idx="4"/>
          </p:nvPr>
        </p:nvSpPr>
        <p:spPr>
          <a:xfrm>
            <a:off x="10924234" y="6401929"/>
            <a:ext cx="1264591" cy="457200"/>
          </a:xfrm>
          <a:prstGeom prst="rect">
            <a:avLst/>
          </a:prstGeom>
        </p:spPr>
        <p:txBody>
          <a:bodyPr vert="horz" lIns="0" tIns="0" rIns="182880" bIns="182880" rtlCol="0" anchor="b" anchorCtr="0"/>
          <a:lstStyle>
            <a:lvl1pPr algn="r">
              <a:defRPr sz="800">
                <a:solidFill>
                  <a:schemeClr val="tx1"/>
                </a:solidFill>
              </a:defRPr>
            </a:lvl1pPr>
          </a:lstStyle>
          <a:p>
            <a:pPr defTabSz="914126" fontAlgn="auto">
              <a:spcBef>
                <a:spcPts val="0"/>
              </a:spcBef>
              <a:spcAft>
                <a:spcPts val="0"/>
              </a:spcAft>
            </a:pPr>
            <a:fld id="{F19F85D4-6AC3-4CF9-A1A5-831DFC2C241F}" type="slidenum">
              <a:rPr lang="en-US" smtClean="0">
                <a:solidFill>
                  <a:srgbClr val="000000"/>
                </a:solidFill>
                <a:latin typeface="Arial" panose="020B0604020202020204"/>
                <a:ea typeface="+mn-ea"/>
              </a:rPr>
              <a:pPr defTabSz="914126" fontAlgn="auto">
                <a:spcBef>
                  <a:spcPts val="0"/>
                </a:spcBef>
                <a:spcAft>
                  <a:spcPts val="0"/>
                </a:spcAft>
              </a:pPr>
              <a:t>‹#›</a:t>
            </a:fld>
            <a:endParaRPr lang="en-US" dirty="0">
              <a:solidFill>
                <a:srgbClr val="000000"/>
              </a:solidFill>
              <a:latin typeface="Arial" panose="020B0604020202020204"/>
              <a:ea typeface="+mn-ea"/>
            </a:endParaRPr>
          </a:p>
        </p:txBody>
      </p:sp>
      <p:pic>
        <p:nvPicPr>
          <p:cNvPr id="6" name="Picture 5" descr="A close up of a logo&#10;&#10;Description automatically generated">
            <a:extLst>
              <a:ext uri="{FF2B5EF4-FFF2-40B4-BE49-F238E27FC236}">
                <a16:creationId xmlns:a16="http://schemas.microsoft.com/office/drawing/2014/main" id="{10671101-ABFA-8D45-B8EF-6216E21BBD2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431753" y="212082"/>
            <a:ext cx="447621" cy="696812"/>
          </a:xfrm>
          <a:prstGeom prst="rect">
            <a:avLst/>
          </a:prstGeom>
        </p:spPr>
      </p:pic>
    </p:spTree>
    <p:extLst>
      <p:ext uri="{BB962C8B-B14F-4D97-AF65-F5344CB8AC3E}">
        <p14:creationId xmlns:p14="http://schemas.microsoft.com/office/powerpoint/2010/main" val="1874943829"/>
      </p:ext>
    </p:extLst>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 id="2147484189" r:id="rId6"/>
    <p:sldLayoutId id="2147484190" r:id="rId7"/>
    <p:sldLayoutId id="2147484191" r:id="rId8"/>
    <p:sldLayoutId id="2147484192" r:id="rId9"/>
    <p:sldLayoutId id="2147484195" r:id="rId10"/>
    <p:sldLayoutId id="2147484196" r:id="rId11"/>
    <p:sldLayoutId id="2147484197" r:id="rId12"/>
    <p:sldLayoutId id="2147484236" r:id="rId13"/>
    <p:sldLayoutId id="2147484235" r:id="rId14"/>
    <p:sldLayoutId id="2147484198" r:id="rId15"/>
    <p:sldLayoutId id="2147484240" r:id="rId16"/>
  </p:sldLayoutIdLst>
  <p:hf hdr="0" ftr="0" dt="0"/>
  <p:txStyles>
    <p:titleStyle>
      <a:lvl1pPr algn="l" defTabSz="914126" rtl="0" eaLnBrk="1" latinLnBrk="0" hangingPunct="1">
        <a:lnSpc>
          <a:spcPct val="100000"/>
        </a:lnSpc>
        <a:spcBef>
          <a:spcPct val="0"/>
        </a:spcBef>
        <a:buNone/>
        <a:defRPr sz="2799" kern="1200">
          <a:solidFill>
            <a:schemeClr val="tx1"/>
          </a:solidFill>
          <a:latin typeface="+mj-lt"/>
          <a:ea typeface="+mj-ea"/>
          <a:cs typeface="+mj-cs"/>
        </a:defRPr>
      </a:lvl1pPr>
    </p:titleStyle>
    <p:bodyStyle>
      <a:lvl1pPr marL="228531" indent="-228531" algn="l" defTabSz="914126" rtl="0" eaLnBrk="1" latinLnBrk="0" hangingPunct="1">
        <a:lnSpc>
          <a:spcPct val="100000"/>
        </a:lnSpc>
        <a:spcBef>
          <a:spcPts val="1000"/>
        </a:spcBef>
        <a:buClr>
          <a:schemeClr val="accent1"/>
        </a:buClr>
        <a:buFont typeface="Arial" panose="020B0604020202020204" pitchFamily="34" charset="0"/>
        <a:buChar char="•"/>
        <a:defRPr sz="1999" kern="1200">
          <a:solidFill>
            <a:schemeClr val="tx1"/>
          </a:solidFill>
          <a:latin typeface="+mn-lt"/>
          <a:ea typeface="+mn-ea"/>
          <a:cs typeface="+mn-cs"/>
        </a:defRPr>
      </a:lvl1pPr>
      <a:lvl2pPr marL="457200" indent="-230188" algn="l" defTabSz="914126" rtl="0" eaLnBrk="1" latinLnBrk="0" hangingPunct="1">
        <a:lnSpc>
          <a:spcPct val="100000"/>
        </a:lnSpc>
        <a:spcBef>
          <a:spcPts val="800"/>
        </a:spcBef>
        <a:buFont typeface="Arial" panose="020B0604020202020204" pitchFamily="34" charset="0"/>
        <a:buChar char="–"/>
        <a:defRPr sz="1799" kern="1200">
          <a:solidFill>
            <a:schemeClr val="tx1"/>
          </a:solidFill>
          <a:latin typeface="+mn-lt"/>
          <a:ea typeface="+mn-ea"/>
          <a:cs typeface="+mn-cs"/>
        </a:defRPr>
      </a:lvl2pPr>
      <a:lvl3pPr marL="631825" indent="-173038" algn="l" defTabSz="914126"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6756D2-E344-4990-9DEB-3ECE31982D80}"/>
              </a:ext>
            </a:extLst>
          </p:cNvPr>
          <p:cNvSpPr>
            <a:spLocks noGrp="1"/>
          </p:cNvSpPr>
          <p:nvPr>
            <p:ph type="title"/>
          </p:nvPr>
        </p:nvSpPr>
        <p:spPr>
          <a:xfrm>
            <a:off x="457081" y="457200"/>
            <a:ext cx="11198483" cy="365760"/>
          </a:xfrm>
          <a:prstGeom prst="rect">
            <a:avLst/>
          </a:prstGeom>
        </p:spPr>
        <p:txBody>
          <a:bodyPr vert="horz" lIns="0" tIns="0" rIns="0" bIns="0" rtlCol="0" anchor="t" anchorCtr="0">
            <a:noAutofit/>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F607DFD3-64AA-4158-83EE-3BB5B5CADE0A}"/>
              </a:ext>
            </a:extLst>
          </p:cNvPr>
          <p:cNvSpPr>
            <a:spLocks noGrp="1"/>
          </p:cNvSpPr>
          <p:nvPr>
            <p:ph type="body" idx="1"/>
          </p:nvPr>
        </p:nvSpPr>
        <p:spPr>
          <a:xfrm>
            <a:off x="457082" y="1691640"/>
            <a:ext cx="11198482" cy="4306824"/>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p:txBody>
      </p:sp>
      <p:sp>
        <p:nvSpPr>
          <p:cNvPr id="3" name="Slide Number Placeholder 2">
            <a:extLst>
              <a:ext uri="{FF2B5EF4-FFF2-40B4-BE49-F238E27FC236}">
                <a16:creationId xmlns:a16="http://schemas.microsoft.com/office/drawing/2014/main" id="{FB8DA1E6-F92D-4563-8D9B-4B23C69F9B12}"/>
              </a:ext>
            </a:extLst>
          </p:cNvPr>
          <p:cNvSpPr>
            <a:spLocks noGrp="1"/>
          </p:cNvSpPr>
          <p:nvPr>
            <p:ph type="sldNum" sz="quarter" idx="4"/>
          </p:nvPr>
        </p:nvSpPr>
        <p:spPr>
          <a:xfrm>
            <a:off x="10924234" y="6401929"/>
            <a:ext cx="1264591" cy="457200"/>
          </a:xfrm>
          <a:prstGeom prst="rect">
            <a:avLst/>
          </a:prstGeom>
        </p:spPr>
        <p:txBody>
          <a:bodyPr vert="horz" lIns="0" tIns="0" rIns="182880" bIns="182880" rtlCol="0" anchor="b" anchorCtr="0"/>
          <a:lstStyle>
            <a:lvl1pPr algn="r">
              <a:defRPr sz="800">
                <a:solidFill>
                  <a:schemeClr val="tx1"/>
                </a:solidFill>
              </a:defRPr>
            </a:lvl1pPr>
          </a:lstStyle>
          <a:p>
            <a:pPr defTabSz="914126" fontAlgn="auto">
              <a:spcBef>
                <a:spcPts val="0"/>
              </a:spcBef>
              <a:spcAft>
                <a:spcPts val="0"/>
              </a:spcAft>
            </a:pPr>
            <a:fld id="{F19F85D4-6AC3-4CF9-A1A5-831DFC2C241F}" type="slidenum">
              <a:rPr lang="en-US" smtClean="0">
                <a:solidFill>
                  <a:srgbClr val="000000"/>
                </a:solidFill>
                <a:latin typeface="Arial" panose="020B0604020202020204"/>
                <a:ea typeface="+mn-ea"/>
              </a:rPr>
              <a:pPr defTabSz="914126" fontAlgn="auto">
                <a:spcBef>
                  <a:spcPts val="0"/>
                </a:spcBef>
                <a:spcAft>
                  <a:spcPts val="0"/>
                </a:spcAft>
              </a:pPr>
              <a:t>‹#›</a:t>
            </a:fld>
            <a:endParaRPr lang="en-US" dirty="0">
              <a:solidFill>
                <a:srgbClr val="000000"/>
              </a:solidFill>
              <a:latin typeface="Arial" panose="020B0604020202020204"/>
              <a:ea typeface="+mn-ea"/>
            </a:endParaRPr>
          </a:p>
        </p:txBody>
      </p:sp>
    </p:spTree>
    <p:extLst>
      <p:ext uri="{BB962C8B-B14F-4D97-AF65-F5344CB8AC3E}">
        <p14:creationId xmlns:p14="http://schemas.microsoft.com/office/powerpoint/2010/main" val="2815648182"/>
      </p:ext>
    </p:extLst>
  </p:cSld>
  <p:clrMap bg1="lt1" tx1="dk1" bg2="lt2" tx2="dk2" accent1="accent1" accent2="accent2" accent3="accent3" accent4="accent4" accent5="accent5" accent6="accent6" hlink="hlink" folHlink="folHlink"/>
  <p:sldLayoutIdLst>
    <p:sldLayoutId id="2147484200" r:id="rId1"/>
    <p:sldLayoutId id="2147484201" r:id="rId2"/>
    <p:sldLayoutId id="2147484202" r:id="rId3"/>
    <p:sldLayoutId id="2147484203" r:id="rId4"/>
    <p:sldLayoutId id="2147484204" r:id="rId5"/>
    <p:sldLayoutId id="2147484205" r:id="rId6"/>
    <p:sldLayoutId id="2147484206" r:id="rId7"/>
    <p:sldLayoutId id="2147484207" r:id="rId8"/>
    <p:sldLayoutId id="2147484208" r:id="rId9"/>
    <p:sldLayoutId id="2147484209" r:id="rId10"/>
  </p:sldLayoutIdLst>
  <p:hf hdr="0" ftr="0" dt="0"/>
  <p:txStyles>
    <p:titleStyle>
      <a:lvl1pPr algn="l" defTabSz="914126" rtl="0" eaLnBrk="1" latinLnBrk="0" hangingPunct="1">
        <a:lnSpc>
          <a:spcPct val="100000"/>
        </a:lnSpc>
        <a:spcBef>
          <a:spcPct val="0"/>
        </a:spcBef>
        <a:buNone/>
        <a:defRPr sz="2799" kern="1200">
          <a:solidFill>
            <a:schemeClr val="tx1"/>
          </a:solidFill>
          <a:latin typeface="+mj-lt"/>
          <a:ea typeface="+mj-ea"/>
          <a:cs typeface="+mj-cs"/>
        </a:defRPr>
      </a:lvl1pPr>
    </p:titleStyle>
    <p:bodyStyle>
      <a:lvl1pPr marL="228531" indent="-228531" algn="l" defTabSz="914126" rtl="0" eaLnBrk="1" latinLnBrk="0" hangingPunct="1">
        <a:lnSpc>
          <a:spcPct val="100000"/>
        </a:lnSpc>
        <a:spcBef>
          <a:spcPts val="1000"/>
        </a:spcBef>
        <a:buClr>
          <a:schemeClr val="accent1"/>
        </a:buClr>
        <a:buFont typeface="Arial" panose="020B0604020202020204" pitchFamily="34" charset="0"/>
        <a:buChar char="•"/>
        <a:defRPr sz="1999" kern="1200">
          <a:solidFill>
            <a:schemeClr val="tx1"/>
          </a:solidFill>
          <a:latin typeface="+mn-lt"/>
          <a:ea typeface="+mn-ea"/>
          <a:cs typeface="+mn-cs"/>
        </a:defRPr>
      </a:lvl1pPr>
      <a:lvl2pPr marL="457200" indent="-230188" algn="l" defTabSz="914126" rtl="0" eaLnBrk="1" latinLnBrk="0" hangingPunct="1">
        <a:lnSpc>
          <a:spcPct val="100000"/>
        </a:lnSpc>
        <a:spcBef>
          <a:spcPts val="800"/>
        </a:spcBef>
        <a:buFont typeface="Arial" panose="020B0604020202020204" pitchFamily="34" charset="0"/>
        <a:buChar char="–"/>
        <a:defRPr sz="1799" kern="1200">
          <a:solidFill>
            <a:schemeClr val="tx1"/>
          </a:solidFill>
          <a:latin typeface="+mn-lt"/>
          <a:ea typeface="+mn-ea"/>
          <a:cs typeface="+mn-cs"/>
        </a:defRPr>
      </a:lvl2pPr>
      <a:lvl3pPr marL="631825" indent="-173038" algn="l" defTabSz="914126"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6756D2-E344-4990-9DEB-3ECE31982D80}"/>
              </a:ext>
            </a:extLst>
          </p:cNvPr>
          <p:cNvSpPr>
            <a:spLocks noGrp="1"/>
          </p:cNvSpPr>
          <p:nvPr>
            <p:ph type="title"/>
          </p:nvPr>
        </p:nvSpPr>
        <p:spPr>
          <a:xfrm>
            <a:off x="457081" y="457200"/>
            <a:ext cx="4479393" cy="868680"/>
          </a:xfrm>
          <a:prstGeom prst="rect">
            <a:avLst/>
          </a:prstGeom>
        </p:spPr>
        <p:txBody>
          <a:bodyPr vert="horz" lIns="0" tIns="0" rIns="0" bIns="0" rtlCol="0" anchor="t" anchorCtr="0">
            <a:noAutofit/>
          </a:bodyPr>
          <a:lstStyle/>
          <a:p>
            <a:r>
              <a:rPr lang="en-US" dirty="0"/>
              <a:t>Click to enter headline</a:t>
            </a:r>
          </a:p>
        </p:txBody>
      </p:sp>
      <p:sp>
        <p:nvSpPr>
          <p:cNvPr id="4" name="Text Placeholder 3">
            <a:extLst>
              <a:ext uri="{FF2B5EF4-FFF2-40B4-BE49-F238E27FC236}">
                <a16:creationId xmlns:a16="http://schemas.microsoft.com/office/drawing/2014/main" id="{F607DFD3-64AA-4158-83EE-3BB5B5CADE0A}"/>
              </a:ext>
            </a:extLst>
          </p:cNvPr>
          <p:cNvSpPr>
            <a:spLocks noGrp="1"/>
          </p:cNvSpPr>
          <p:nvPr>
            <p:ph type="body" idx="1"/>
          </p:nvPr>
        </p:nvSpPr>
        <p:spPr>
          <a:xfrm>
            <a:off x="457082" y="1413895"/>
            <a:ext cx="4479393" cy="1578281"/>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p:txBody>
      </p:sp>
    </p:spTree>
    <p:extLst>
      <p:ext uri="{BB962C8B-B14F-4D97-AF65-F5344CB8AC3E}">
        <p14:creationId xmlns:p14="http://schemas.microsoft.com/office/powerpoint/2010/main" val="3388255782"/>
      </p:ext>
    </p:extLst>
  </p:cSld>
  <p:clrMap bg1="lt1" tx1="dk1" bg2="lt2" tx2="dk2" accent1="accent1" accent2="accent2" accent3="accent3" accent4="accent4" accent5="accent5" accent6="accent6" hlink="hlink" folHlink="folHlink"/>
  <p:sldLayoutIdLst>
    <p:sldLayoutId id="2147484211" r:id="rId1"/>
    <p:sldLayoutId id="2147484212" r:id="rId2"/>
    <p:sldLayoutId id="2147484213" r:id="rId3"/>
    <p:sldLayoutId id="2147484214" r:id="rId4"/>
    <p:sldLayoutId id="2147484215" r:id="rId5"/>
    <p:sldLayoutId id="2147484216" r:id="rId6"/>
    <p:sldLayoutId id="2147484217" r:id="rId7"/>
    <p:sldLayoutId id="2147484218" r:id="rId8"/>
    <p:sldLayoutId id="2147484219" r:id="rId9"/>
    <p:sldLayoutId id="2147484220" r:id="rId10"/>
    <p:sldLayoutId id="2147484221" r:id="rId11"/>
    <p:sldLayoutId id="2147484222" r:id="rId12"/>
    <p:sldLayoutId id="2147484223" r:id="rId13"/>
    <p:sldLayoutId id="2147484224" r:id="rId14"/>
    <p:sldLayoutId id="2147484225" r:id="rId15"/>
  </p:sldLayoutIdLst>
  <p:hf hdr="0" ftr="0" dt="0"/>
  <p:txStyles>
    <p:titleStyle>
      <a:lvl1pPr algn="l" defTabSz="914126" rtl="0" eaLnBrk="1" latinLnBrk="0" hangingPunct="1">
        <a:lnSpc>
          <a:spcPct val="100000"/>
        </a:lnSpc>
        <a:spcBef>
          <a:spcPct val="0"/>
        </a:spcBef>
        <a:buNone/>
        <a:defRPr sz="2799" kern="1200">
          <a:solidFill>
            <a:schemeClr val="tx1"/>
          </a:solidFill>
          <a:latin typeface="+mj-lt"/>
          <a:ea typeface="+mj-ea"/>
          <a:cs typeface="+mj-cs"/>
        </a:defRPr>
      </a:lvl1pPr>
    </p:titleStyle>
    <p:bodyStyle>
      <a:lvl1pPr marL="228531" indent="-228531" algn="l" defTabSz="914126" rtl="0" eaLnBrk="1" latinLnBrk="0" hangingPunct="1">
        <a:lnSpc>
          <a:spcPct val="100000"/>
        </a:lnSpc>
        <a:spcBef>
          <a:spcPts val="1000"/>
        </a:spcBef>
        <a:buClr>
          <a:schemeClr val="accent1"/>
        </a:buClr>
        <a:buFont typeface="Arial" panose="020B0604020202020204" pitchFamily="34" charset="0"/>
        <a:buChar char="•"/>
        <a:defRPr sz="1999" kern="1200">
          <a:solidFill>
            <a:schemeClr val="tx1"/>
          </a:solidFill>
          <a:latin typeface="+mn-lt"/>
          <a:ea typeface="+mn-ea"/>
          <a:cs typeface="+mn-cs"/>
        </a:defRPr>
      </a:lvl1pPr>
      <a:lvl2pPr marL="457200" indent="-230188" algn="l" defTabSz="914126" rtl="0" eaLnBrk="1" latinLnBrk="0" hangingPunct="1">
        <a:lnSpc>
          <a:spcPct val="100000"/>
        </a:lnSpc>
        <a:spcBef>
          <a:spcPts val="800"/>
        </a:spcBef>
        <a:buFont typeface="Arial" panose="020B0604020202020204" pitchFamily="34" charset="0"/>
        <a:buChar char="–"/>
        <a:defRPr sz="1799" kern="1200">
          <a:solidFill>
            <a:schemeClr val="tx1"/>
          </a:solidFill>
          <a:latin typeface="+mn-lt"/>
          <a:ea typeface="+mn-ea"/>
          <a:cs typeface="+mn-cs"/>
        </a:defRPr>
      </a:lvl2pPr>
      <a:lvl3pPr marL="631825" indent="-173038" algn="l" defTabSz="914126" rtl="0" eaLnBrk="1" latinLnBrk="0" hangingPunct="1">
        <a:lnSpc>
          <a:spcPct val="100000"/>
        </a:lnSpc>
        <a:spcBef>
          <a:spcPts val="600"/>
        </a:spcBef>
        <a:buFont typeface="Arial" panose="020B0604020202020204" pitchFamily="34" charset="0"/>
        <a:buChar char="•"/>
        <a:tabLst/>
        <a:defRPr sz="1600"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6756D2-E344-4990-9DEB-3ECE31982D80}"/>
              </a:ext>
            </a:extLst>
          </p:cNvPr>
          <p:cNvSpPr>
            <a:spLocks noGrp="1"/>
          </p:cNvSpPr>
          <p:nvPr>
            <p:ph type="title"/>
          </p:nvPr>
        </p:nvSpPr>
        <p:spPr>
          <a:xfrm>
            <a:off x="1243260" y="1243584"/>
            <a:ext cx="5521538" cy="768096"/>
          </a:xfrm>
          <a:prstGeom prst="rect">
            <a:avLst/>
          </a:prstGeom>
        </p:spPr>
        <p:txBody>
          <a:bodyPr vert="horz" lIns="0" tIns="0" rIns="0" bIns="0" rtlCol="0" anchor="t" anchorCtr="0">
            <a:noAutofit/>
          </a:bodyPr>
          <a:lstStyle/>
          <a:p>
            <a:r>
              <a:rPr lang="en-US" dirty="0"/>
              <a:t>Click to edit Master title style</a:t>
            </a:r>
          </a:p>
        </p:txBody>
      </p:sp>
      <p:sp>
        <p:nvSpPr>
          <p:cNvPr id="3" name="Slide Number Placeholder 2">
            <a:extLst>
              <a:ext uri="{FF2B5EF4-FFF2-40B4-BE49-F238E27FC236}">
                <a16:creationId xmlns:a16="http://schemas.microsoft.com/office/drawing/2014/main" id="{9ACB6C62-CAD2-4608-A684-F81B211408A2}"/>
              </a:ext>
            </a:extLst>
          </p:cNvPr>
          <p:cNvSpPr>
            <a:spLocks noGrp="1"/>
          </p:cNvSpPr>
          <p:nvPr>
            <p:ph type="sldNum" sz="quarter" idx="4"/>
          </p:nvPr>
        </p:nvSpPr>
        <p:spPr>
          <a:xfrm>
            <a:off x="10924234" y="6401928"/>
            <a:ext cx="1264591" cy="457200"/>
          </a:xfrm>
          <a:prstGeom prst="rect">
            <a:avLst/>
          </a:prstGeom>
        </p:spPr>
        <p:txBody>
          <a:bodyPr vert="horz" lIns="0" tIns="0" rIns="182880" bIns="182880" rtlCol="0" anchor="b" anchorCtr="0"/>
          <a:lstStyle>
            <a:lvl1pPr algn="r">
              <a:defRPr sz="800">
                <a:solidFill>
                  <a:schemeClr val="tx1"/>
                </a:solidFill>
              </a:defRPr>
            </a:lvl1pPr>
          </a:lstStyle>
          <a:p>
            <a:fld id="{F19F85D4-6AC3-4CF9-A1A5-831DFC2C241F}" type="slidenum">
              <a:rPr lang="en-US" smtClean="0"/>
              <a:pPr/>
              <a:t>‹#›</a:t>
            </a:fld>
            <a:endParaRPr lang="en-US" dirty="0"/>
          </a:p>
        </p:txBody>
      </p:sp>
      <p:sp>
        <p:nvSpPr>
          <p:cNvPr id="4" name="Footer Placeholder 3">
            <a:extLst>
              <a:ext uri="{FF2B5EF4-FFF2-40B4-BE49-F238E27FC236}">
                <a16:creationId xmlns:a16="http://schemas.microsoft.com/office/drawing/2014/main" id="{BDA106FD-E1BB-42F3-AFC3-D6ACEC545AF7}"/>
              </a:ext>
            </a:extLst>
          </p:cNvPr>
          <p:cNvSpPr>
            <a:spLocks noGrp="1"/>
          </p:cNvSpPr>
          <p:nvPr>
            <p:ph type="ftr" sz="quarter" idx="3"/>
          </p:nvPr>
        </p:nvSpPr>
        <p:spPr>
          <a:xfrm>
            <a:off x="0" y="6400800"/>
            <a:ext cx="1581912" cy="457200"/>
          </a:xfrm>
          <a:prstGeom prst="rect">
            <a:avLst/>
          </a:prstGeom>
        </p:spPr>
        <p:txBody>
          <a:bodyPr vert="horz" lIns="182880" tIns="0" rIns="0" bIns="182880" rtlCol="0" anchor="b" anchorCtr="0"/>
          <a:lstStyle>
            <a:lvl1pPr algn="l">
              <a:defRPr sz="800">
                <a:solidFill>
                  <a:schemeClr val="accent5"/>
                </a:solidFill>
              </a:defRPr>
            </a:lvl1pPr>
          </a:lstStyle>
          <a:p>
            <a:r>
              <a:rPr lang="en-US" dirty="0"/>
              <a:t>ZEBRA TECHNOLOGIES</a:t>
            </a:r>
          </a:p>
        </p:txBody>
      </p:sp>
    </p:spTree>
    <p:extLst>
      <p:ext uri="{BB962C8B-B14F-4D97-AF65-F5344CB8AC3E}">
        <p14:creationId xmlns:p14="http://schemas.microsoft.com/office/powerpoint/2010/main" val="1113279552"/>
      </p:ext>
    </p:extLst>
  </p:cSld>
  <p:clrMap bg1="lt1" tx1="dk1" bg2="lt2" tx2="dk2" accent1="accent1" accent2="accent2" accent3="accent3" accent4="accent4" accent5="accent5" accent6="accent6" hlink="hlink" folHlink="folHlink"/>
  <p:sldLayoutIdLst>
    <p:sldLayoutId id="2147484099" r:id="rId1"/>
    <p:sldLayoutId id="2147484100" r:id="rId2"/>
    <p:sldLayoutId id="2147484106" r:id="rId3"/>
    <p:sldLayoutId id="2147484107" r:id="rId4"/>
  </p:sldLayoutIdLst>
  <p:hf hdr="0" dt="0"/>
  <p:txStyles>
    <p:titleStyle>
      <a:lvl1pPr algn="l" defTabSz="914126" rtl="0" eaLnBrk="1" latinLnBrk="0" hangingPunct="1">
        <a:lnSpc>
          <a:spcPct val="100000"/>
        </a:lnSpc>
        <a:spcBef>
          <a:spcPct val="0"/>
        </a:spcBef>
        <a:buNone/>
        <a:defRPr sz="49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1999" kern="1200">
          <a:solidFill>
            <a:schemeClr val="tx1"/>
          </a:solidFill>
          <a:latin typeface="+mn-lt"/>
          <a:ea typeface="+mn-ea"/>
          <a:cs typeface="+mn-cs"/>
        </a:defRPr>
      </a:lvl1pPr>
      <a:lvl2pPr marL="457063" indent="0" algn="l" defTabSz="914126" rtl="0" eaLnBrk="1" latinLnBrk="0" hangingPunct="1">
        <a:lnSpc>
          <a:spcPct val="90000"/>
        </a:lnSpc>
        <a:spcBef>
          <a:spcPts val="500"/>
        </a:spcBef>
        <a:buFont typeface="Arial" panose="020B0604020202020204" pitchFamily="34" charset="0"/>
        <a:buNone/>
        <a:defRPr sz="17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4F20DCA7-7F25-4016-A85F-017C8645D578}"/>
              </a:ext>
            </a:extLst>
          </p:cNvPr>
          <p:cNvSpPr>
            <a:spLocks noGrp="1"/>
          </p:cNvSpPr>
          <p:nvPr>
            <p:ph type="sldNum" sz="quarter" idx="4"/>
          </p:nvPr>
        </p:nvSpPr>
        <p:spPr>
          <a:xfrm>
            <a:off x="10924234" y="6401929"/>
            <a:ext cx="1264591" cy="457200"/>
          </a:xfrm>
          <a:prstGeom prst="rect">
            <a:avLst/>
          </a:prstGeom>
        </p:spPr>
        <p:txBody>
          <a:bodyPr vert="horz" lIns="0" tIns="0" rIns="182880" bIns="182880" rtlCol="0" anchor="b" anchorCtr="0"/>
          <a:lstStyle>
            <a:lvl1pPr algn="r">
              <a:defRPr sz="800">
                <a:solidFill>
                  <a:schemeClr val="tx1"/>
                </a:solidFill>
              </a:defRPr>
            </a:lvl1pPr>
          </a:lstStyle>
          <a:p>
            <a:pPr defTabSz="914126" fontAlgn="auto">
              <a:spcBef>
                <a:spcPts val="0"/>
              </a:spcBef>
              <a:spcAft>
                <a:spcPts val="0"/>
              </a:spcAft>
            </a:pPr>
            <a:fld id="{F19F85D4-6AC3-4CF9-A1A5-831DFC2C241F}" type="slidenum">
              <a:rPr lang="en-US" smtClean="0">
                <a:solidFill>
                  <a:srgbClr val="000000"/>
                </a:solidFill>
                <a:latin typeface="Arial" panose="020B0604020202020204"/>
                <a:ea typeface="+mn-ea"/>
              </a:rPr>
              <a:pPr defTabSz="914126" fontAlgn="auto">
                <a:spcBef>
                  <a:spcPts val="0"/>
                </a:spcBef>
                <a:spcAft>
                  <a:spcPts val="0"/>
                </a:spcAft>
              </a:pPr>
              <a:t>‹#›</a:t>
            </a:fld>
            <a:endParaRPr lang="en-US" dirty="0">
              <a:solidFill>
                <a:srgbClr val="000000"/>
              </a:solidFill>
              <a:latin typeface="Arial" panose="020B0604020202020204"/>
              <a:ea typeface="+mn-ea"/>
            </a:endParaRPr>
          </a:p>
        </p:txBody>
      </p:sp>
    </p:spTree>
    <p:extLst>
      <p:ext uri="{BB962C8B-B14F-4D97-AF65-F5344CB8AC3E}">
        <p14:creationId xmlns:p14="http://schemas.microsoft.com/office/powerpoint/2010/main" val="674574060"/>
      </p:ext>
    </p:extLst>
  </p:cSld>
  <p:clrMap bg1="lt1" tx1="dk1" bg2="lt2" tx2="dk2" accent1="accent1" accent2="accent2" accent3="accent3" accent4="accent4" accent5="accent5" accent6="accent6" hlink="hlink" folHlink="folHlink"/>
  <p:sldLayoutIdLst>
    <p:sldLayoutId id="2147484010" r:id="rId1"/>
    <p:sldLayoutId id="2147484229" r:id="rId2"/>
    <p:sldLayoutId id="2147484015" r:id="rId3"/>
  </p:sldLayoutIdLst>
  <p:hf hdr="0" dt="0"/>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chart" Target="../charts/chart3.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49.png"/><Relationship Id="rId7" Type="http://schemas.openxmlformats.org/officeDocument/2006/relationships/image" Target="../media/image51.png"/><Relationship Id="rId12" Type="http://schemas.openxmlformats.org/officeDocument/2006/relationships/image" Target="../media/image54.jpe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microsoft.com/office/2007/relationships/hdphoto" Target="../media/hdphoto3.wdp"/><Relationship Id="rId11" Type="http://schemas.openxmlformats.org/officeDocument/2006/relationships/image" Target="../media/image53.png"/><Relationship Id="rId5" Type="http://schemas.openxmlformats.org/officeDocument/2006/relationships/image" Target="../media/image50.png"/><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52.png"/></Relationships>
</file>

<file path=ppt/slides/_rels/slide14.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chart" Target="../charts/chart4.xml"/><Relationship Id="rId7" Type="http://schemas.openxmlformats.org/officeDocument/2006/relationships/image" Target="../media/image58.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57.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s>
</file>

<file path=ppt/slides/_rels/slide1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image" Target="../media/image64.png"/><Relationship Id="rId4" Type="http://schemas.openxmlformats.org/officeDocument/2006/relationships/image" Target="../media/image63.png"/></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10.xml"/><Relationship Id="rId5" Type="http://schemas.openxmlformats.org/officeDocument/2006/relationships/image" Target="../media/image65.png"/><Relationship Id="rId4" Type="http://schemas.openxmlformats.org/officeDocument/2006/relationships/chart" Target="../charts/chart6.xml"/></Relationships>
</file>

<file path=ppt/slides/_rels/slide17.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68.png"/></Relationships>
</file>

<file path=ppt/slides/_rels/slide2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70.png"/></Relationships>
</file>

<file path=ppt/slides/_rels/slide2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7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22.png"/><Relationship Id="rId5" Type="http://schemas.microsoft.com/office/2007/relationships/hdphoto" Target="../media/hdphoto1.wdp"/><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1FDE8DA8-0123-0384-53EB-647397EB9A51}"/>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a:xfrm>
            <a:off x="5437672" y="3242"/>
            <a:ext cx="6764798" cy="6858000"/>
          </a:xfrm>
        </p:spPr>
      </p:pic>
      <p:sp>
        <p:nvSpPr>
          <p:cNvPr id="5" name="Title 4">
            <a:extLst>
              <a:ext uri="{FF2B5EF4-FFF2-40B4-BE49-F238E27FC236}">
                <a16:creationId xmlns:a16="http://schemas.microsoft.com/office/drawing/2014/main" id="{667AE548-3142-225C-A3FA-61D647ED3ACC}"/>
              </a:ext>
            </a:extLst>
          </p:cNvPr>
          <p:cNvSpPr>
            <a:spLocks noGrp="1"/>
          </p:cNvSpPr>
          <p:nvPr>
            <p:ph type="title"/>
          </p:nvPr>
        </p:nvSpPr>
        <p:spPr/>
        <p:txBody>
          <a:bodyPr/>
          <a:lstStyle/>
          <a:p>
            <a:r>
              <a:rPr lang="en-US" dirty="0"/>
              <a:t>Warehouse Vision Study</a:t>
            </a:r>
          </a:p>
        </p:txBody>
      </p:sp>
      <p:sp>
        <p:nvSpPr>
          <p:cNvPr id="4" name="Text Placeholder 3">
            <a:extLst>
              <a:ext uri="{FF2B5EF4-FFF2-40B4-BE49-F238E27FC236}">
                <a16:creationId xmlns:a16="http://schemas.microsoft.com/office/drawing/2014/main" id="{9A994886-AFEE-4549-B2AB-9C0B66E91620}"/>
              </a:ext>
            </a:extLst>
          </p:cNvPr>
          <p:cNvSpPr>
            <a:spLocks noGrp="1"/>
          </p:cNvSpPr>
          <p:nvPr>
            <p:ph type="body" sz="quarter" idx="12"/>
          </p:nvPr>
        </p:nvSpPr>
        <p:spPr>
          <a:xfrm>
            <a:off x="603094" y="2081149"/>
            <a:ext cx="4301415" cy="989012"/>
          </a:xfrm>
        </p:spPr>
        <p:txBody>
          <a:bodyPr/>
          <a:lstStyle/>
          <a:p>
            <a:r>
              <a:rPr lang="en-US" sz="2400" dirty="0">
                <a:solidFill>
                  <a:schemeClr val="accent1"/>
                </a:solidFill>
              </a:rPr>
              <a:t>Dynamic Markets Demand Warehouse Agility</a:t>
            </a:r>
          </a:p>
          <a:p>
            <a:endParaRPr lang="en-US" sz="2400" dirty="0">
              <a:solidFill>
                <a:schemeClr val="accent1"/>
              </a:solidFill>
            </a:endParaRPr>
          </a:p>
        </p:txBody>
      </p:sp>
      <p:sp>
        <p:nvSpPr>
          <p:cNvPr id="6" name="Text Placeholder 3">
            <a:extLst>
              <a:ext uri="{FF2B5EF4-FFF2-40B4-BE49-F238E27FC236}">
                <a16:creationId xmlns:a16="http://schemas.microsoft.com/office/drawing/2014/main" id="{09CA5482-901B-4765-A771-ED0D67C10369}"/>
              </a:ext>
            </a:extLst>
          </p:cNvPr>
          <p:cNvSpPr txBox="1">
            <a:spLocks/>
          </p:cNvSpPr>
          <p:nvPr/>
        </p:nvSpPr>
        <p:spPr>
          <a:xfrm>
            <a:off x="603092" y="4381314"/>
            <a:ext cx="2881313" cy="512064"/>
          </a:xfrm>
          <a:prstGeom prst="rect">
            <a:avLst/>
          </a:prstGeom>
        </p:spPr>
        <p:txBody>
          <a:bodyPr vert="horz" lIns="0" tIns="0" rIns="0" bIns="0" rtlCol="0">
            <a:noAutofit/>
          </a:bodyPr>
          <a:lstStyle>
            <a:lvl1pPr marL="0" marR="0" indent="0" algn="l" defTabSz="914400" rtl="0" eaLnBrk="1" fontAlgn="base" latinLnBrk="0" hangingPunct="1">
              <a:lnSpc>
                <a:spcPct val="100000"/>
              </a:lnSpc>
              <a:spcBef>
                <a:spcPct val="0"/>
              </a:spcBef>
              <a:spcAft>
                <a:spcPct val="0"/>
              </a:spcAft>
              <a:buClrTx/>
              <a:buSzTx/>
              <a:buFontTx/>
              <a:buNone/>
              <a:tabLst/>
              <a:defRPr sz="1400" kern="1200">
                <a:solidFill>
                  <a:schemeClr val="tx1"/>
                </a:solidFill>
                <a:latin typeface="+mn-lt"/>
                <a:ea typeface="+mn-ea"/>
                <a:cs typeface="+mn-cs"/>
              </a:defRPr>
            </a:lvl1pPr>
            <a:lvl2pPr marL="457200" indent="-231775"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2pPr>
            <a:lvl3pPr marL="631825" indent="-173038"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a:spcAft>
                <a:spcPts val="300"/>
              </a:spcAft>
            </a:pPr>
            <a:r>
              <a:rPr lang="en-US" sz="1600" dirty="0"/>
              <a:t>Presenter Name</a:t>
            </a:r>
          </a:p>
          <a:p>
            <a:r>
              <a:rPr lang="en-US" sz="1600" dirty="0"/>
              <a:t>Date</a:t>
            </a:r>
          </a:p>
        </p:txBody>
      </p:sp>
    </p:spTree>
    <p:extLst>
      <p:ext uri="{BB962C8B-B14F-4D97-AF65-F5344CB8AC3E}">
        <p14:creationId xmlns:p14="http://schemas.microsoft.com/office/powerpoint/2010/main" val="695661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1AAF65B-11B5-4BEA-A946-D9EF0B72206A}"/>
              </a:ext>
            </a:extLst>
          </p:cNvPr>
          <p:cNvSpPr txBox="1"/>
          <p:nvPr/>
        </p:nvSpPr>
        <p:spPr>
          <a:xfrm>
            <a:off x="352450" y="3200707"/>
            <a:ext cx="11344249" cy="2554545"/>
          </a:xfrm>
          <a:prstGeom prst="rect">
            <a:avLst/>
          </a:prstGeom>
          <a:noFill/>
        </p:spPr>
        <p:txBody>
          <a:bodyPr wrap="square" lIns="0" rIns="0">
            <a:spAutoFit/>
          </a:bodyPr>
          <a:lstStyle/>
          <a:p>
            <a:r>
              <a:rPr lang="en-US" sz="4000" dirty="0"/>
              <a:t>While technology investment carries some risk, </a:t>
            </a:r>
            <a:r>
              <a:rPr lang="en-US" sz="4000" b="1" dirty="0">
                <a:solidFill>
                  <a:schemeClr val="accent1"/>
                </a:solidFill>
              </a:rPr>
              <a:t>82%</a:t>
            </a:r>
            <a:r>
              <a:rPr lang="en-US" sz="4000" dirty="0"/>
              <a:t> decision-makers say their organizations believe </a:t>
            </a:r>
            <a:r>
              <a:rPr lang="en-US" sz="4000" b="1" dirty="0">
                <a:solidFill>
                  <a:schemeClr val="accent1"/>
                </a:solidFill>
              </a:rPr>
              <a:t>investing in automation far outweighs the risk of not implementing it.</a:t>
            </a:r>
            <a:endParaRPr lang="en-US" sz="4000" dirty="0"/>
          </a:p>
        </p:txBody>
      </p:sp>
      <p:pic>
        <p:nvPicPr>
          <p:cNvPr id="4" name="Picture 3">
            <a:extLst>
              <a:ext uri="{FF2B5EF4-FFF2-40B4-BE49-F238E27FC236}">
                <a16:creationId xmlns:a16="http://schemas.microsoft.com/office/drawing/2014/main" id="{17AC62AE-F5F6-5662-331A-234F381CE3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450" y="1267158"/>
            <a:ext cx="1933549" cy="1933549"/>
          </a:xfrm>
          <a:prstGeom prst="rect">
            <a:avLst/>
          </a:prstGeom>
        </p:spPr>
      </p:pic>
    </p:spTree>
    <p:extLst>
      <p:ext uri="{BB962C8B-B14F-4D97-AF65-F5344CB8AC3E}">
        <p14:creationId xmlns:p14="http://schemas.microsoft.com/office/powerpoint/2010/main" val="3294640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57AFCAF4-DD3F-26A1-14B8-D51040ACED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8601" y="1402976"/>
            <a:ext cx="970574" cy="654573"/>
          </a:xfrm>
          <a:prstGeom prst="rect">
            <a:avLst/>
          </a:prstGeom>
        </p:spPr>
      </p:pic>
      <p:sp>
        <p:nvSpPr>
          <p:cNvPr id="12" name="Freeform 11">
            <a:extLst>
              <a:ext uri="{FF2B5EF4-FFF2-40B4-BE49-F238E27FC236}">
                <a16:creationId xmlns:a16="http://schemas.microsoft.com/office/drawing/2014/main" id="{8B502A5A-F89D-762D-F909-5617E0CDA13C}"/>
              </a:ext>
            </a:extLst>
          </p:cNvPr>
          <p:cNvSpPr/>
          <p:nvPr/>
        </p:nvSpPr>
        <p:spPr>
          <a:xfrm>
            <a:off x="0" y="0"/>
            <a:ext cx="6659770" cy="6872288"/>
          </a:xfrm>
          <a:custGeom>
            <a:avLst/>
            <a:gdLst>
              <a:gd name="connsiteX0" fmla="*/ 0 w 6542205"/>
              <a:gd name="connsiteY0" fmla="*/ 0 h 6858000"/>
              <a:gd name="connsiteX1" fmla="*/ 5960714 w 6542205"/>
              <a:gd name="connsiteY1" fmla="*/ 0 h 6858000"/>
              <a:gd name="connsiteX2" fmla="*/ 6542205 w 6542205"/>
              <a:gd name="connsiteY2" fmla="*/ 6858000 h 6858000"/>
              <a:gd name="connsiteX3" fmla="*/ 0 w 6542205"/>
              <a:gd name="connsiteY3" fmla="*/ 6858000 h 6858000"/>
              <a:gd name="connsiteX4" fmla="*/ 0 w 654220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2205" h="6858000">
                <a:moveTo>
                  <a:pt x="0" y="0"/>
                </a:moveTo>
                <a:lnTo>
                  <a:pt x="5960714" y="0"/>
                </a:lnTo>
                <a:lnTo>
                  <a:pt x="6542205" y="6858000"/>
                </a:lnTo>
                <a:lnTo>
                  <a:pt x="0" y="685800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 name="Title 4">
            <a:extLst>
              <a:ext uri="{FF2B5EF4-FFF2-40B4-BE49-F238E27FC236}">
                <a16:creationId xmlns:a16="http://schemas.microsoft.com/office/drawing/2014/main" id="{7FA1A8BB-8548-406B-8679-B17CE4E0858D}"/>
              </a:ext>
            </a:extLst>
          </p:cNvPr>
          <p:cNvSpPr>
            <a:spLocks noGrp="1"/>
          </p:cNvSpPr>
          <p:nvPr>
            <p:ph type="title"/>
          </p:nvPr>
        </p:nvSpPr>
        <p:spPr>
          <a:xfrm>
            <a:off x="457081" y="640080"/>
            <a:ext cx="3588446" cy="365760"/>
          </a:xfrm>
        </p:spPr>
        <p:txBody>
          <a:bodyPr/>
          <a:lstStyle/>
          <a:p>
            <a:r>
              <a:rPr lang="en-US" dirty="0">
                <a:solidFill>
                  <a:schemeClr val="bg1"/>
                </a:solidFill>
              </a:rPr>
              <a:t>Getting Started</a:t>
            </a:r>
          </a:p>
        </p:txBody>
      </p:sp>
      <p:sp>
        <p:nvSpPr>
          <p:cNvPr id="8" name="TextBox 7">
            <a:extLst>
              <a:ext uri="{FF2B5EF4-FFF2-40B4-BE49-F238E27FC236}">
                <a16:creationId xmlns:a16="http://schemas.microsoft.com/office/drawing/2014/main" id="{5457588C-C024-466E-B0E6-B315854B4A18}"/>
              </a:ext>
            </a:extLst>
          </p:cNvPr>
          <p:cNvSpPr txBox="1"/>
          <p:nvPr/>
        </p:nvSpPr>
        <p:spPr>
          <a:xfrm>
            <a:off x="2444408" y="1992607"/>
            <a:ext cx="1879942" cy="338554"/>
          </a:xfrm>
          <a:prstGeom prst="rect">
            <a:avLst/>
          </a:prstGeom>
          <a:noFill/>
        </p:spPr>
        <p:txBody>
          <a:bodyPr wrap="square" lIns="0" rIns="0">
            <a:spAutoFit/>
          </a:bodyPr>
          <a:lstStyle/>
          <a:p>
            <a:r>
              <a:rPr lang="en-US" sz="1600" dirty="0">
                <a:solidFill>
                  <a:schemeClr val="bg1"/>
                </a:solidFill>
              </a:rPr>
              <a:t>of decision-makers</a:t>
            </a:r>
          </a:p>
        </p:txBody>
      </p:sp>
      <p:sp>
        <p:nvSpPr>
          <p:cNvPr id="15" name="TextBox 14">
            <a:extLst>
              <a:ext uri="{FF2B5EF4-FFF2-40B4-BE49-F238E27FC236}">
                <a16:creationId xmlns:a16="http://schemas.microsoft.com/office/drawing/2014/main" id="{493A4E0D-FC77-7296-D681-510EC5E29C61}"/>
              </a:ext>
            </a:extLst>
          </p:cNvPr>
          <p:cNvSpPr txBox="1"/>
          <p:nvPr/>
        </p:nvSpPr>
        <p:spPr>
          <a:xfrm>
            <a:off x="970127" y="1324617"/>
            <a:ext cx="1678368" cy="1200329"/>
          </a:xfrm>
          <a:prstGeom prst="rect">
            <a:avLst/>
          </a:prstGeom>
          <a:noFill/>
        </p:spPr>
        <p:txBody>
          <a:bodyPr wrap="square" lIns="0" rIns="0">
            <a:spAutoFit/>
          </a:bodyPr>
          <a:lstStyle/>
          <a:p>
            <a:r>
              <a:rPr lang="en-US" sz="7200" b="1" spc="-300" dirty="0">
                <a:solidFill>
                  <a:schemeClr val="accent2"/>
                </a:solidFill>
              </a:rPr>
              <a:t>6</a:t>
            </a:r>
            <a:r>
              <a:rPr lang="en-US" sz="7200" b="1" dirty="0">
                <a:solidFill>
                  <a:schemeClr val="accent2"/>
                </a:solidFill>
              </a:rPr>
              <a:t>1</a:t>
            </a:r>
            <a:r>
              <a:rPr lang="en-US" sz="6600" b="1" baseline="30000" dirty="0">
                <a:solidFill>
                  <a:schemeClr val="accent2"/>
                </a:solidFill>
              </a:rPr>
              <a:t>%</a:t>
            </a:r>
            <a:endParaRPr lang="en-US" sz="7200" dirty="0">
              <a:solidFill>
                <a:schemeClr val="accent2"/>
              </a:solidFill>
            </a:endParaRPr>
          </a:p>
        </p:txBody>
      </p:sp>
      <p:sp>
        <p:nvSpPr>
          <p:cNvPr id="16" name="TextBox 15">
            <a:extLst>
              <a:ext uri="{FF2B5EF4-FFF2-40B4-BE49-F238E27FC236}">
                <a16:creationId xmlns:a16="http://schemas.microsoft.com/office/drawing/2014/main" id="{90B74D61-1890-EAEA-4C47-1D5B1416F787}"/>
              </a:ext>
            </a:extLst>
          </p:cNvPr>
          <p:cNvSpPr txBox="1"/>
          <p:nvPr/>
        </p:nvSpPr>
        <p:spPr>
          <a:xfrm>
            <a:off x="750518" y="3690046"/>
            <a:ext cx="2852218" cy="1200329"/>
          </a:xfrm>
          <a:prstGeom prst="rect">
            <a:avLst/>
          </a:prstGeom>
          <a:noFill/>
        </p:spPr>
        <p:txBody>
          <a:bodyPr wrap="square" lIns="0" rIns="0">
            <a:spAutoFit/>
          </a:bodyPr>
          <a:lstStyle/>
          <a:p>
            <a:r>
              <a:rPr lang="en-US" sz="7200" b="1" spc="-300" dirty="0">
                <a:solidFill>
                  <a:schemeClr val="accent1"/>
                </a:solidFill>
              </a:rPr>
              <a:t>9 in 10</a:t>
            </a:r>
            <a:endParaRPr lang="en-US" sz="7200" dirty="0"/>
          </a:p>
        </p:txBody>
      </p:sp>
      <p:sp>
        <p:nvSpPr>
          <p:cNvPr id="17" name="TextBox 16">
            <a:extLst>
              <a:ext uri="{FF2B5EF4-FFF2-40B4-BE49-F238E27FC236}">
                <a16:creationId xmlns:a16="http://schemas.microsoft.com/office/drawing/2014/main" id="{3F69BBC1-321D-CF3F-F0DD-58265592BEAB}"/>
              </a:ext>
            </a:extLst>
          </p:cNvPr>
          <p:cNvSpPr txBox="1"/>
          <p:nvPr/>
        </p:nvSpPr>
        <p:spPr>
          <a:xfrm>
            <a:off x="750518" y="4885594"/>
            <a:ext cx="4728367" cy="923330"/>
          </a:xfrm>
          <a:prstGeom prst="rect">
            <a:avLst/>
          </a:prstGeom>
          <a:noFill/>
        </p:spPr>
        <p:txBody>
          <a:bodyPr wrap="square" lIns="0" rIns="0">
            <a:spAutoFit/>
          </a:bodyPr>
          <a:lstStyle/>
          <a:p>
            <a:r>
              <a:rPr lang="en-US" dirty="0">
                <a:solidFill>
                  <a:schemeClr val="bg1"/>
                </a:solidFill>
              </a:rPr>
              <a:t>Will seek outside resources to help identify and execute warehouse optimization and automation solutions within five years</a:t>
            </a:r>
          </a:p>
        </p:txBody>
      </p:sp>
      <p:sp>
        <p:nvSpPr>
          <p:cNvPr id="18" name="TextBox 17">
            <a:extLst>
              <a:ext uri="{FF2B5EF4-FFF2-40B4-BE49-F238E27FC236}">
                <a16:creationId xmlns:a16="http://schemas.microsoft.com/office/drawing/2014/main" id="{B760A21C-80C2-44CD-D5ED-6E41057ABABF}"/>
              </a:ext>
            </a:extLst>
          </p:cNvPr>
          <p:cNvSpPr txBox="1"/>
          <p:nvPr/>
        </p:nvSpPr>
        <p:spPr>
          <a:xfrm>
            <a:off x="8246336" y="1462723"/>
            <a:ext cx="2403555" cy="584775"/>
          </a:xfrm>
          <a:prstGeom prst="rect">
            <a:avLst/>
          </a:prstGeom>
          <a:noFill/>
        </p:spPr>
        <p:txBody>
          <a:bodyPr wrap="square" lIns="0" rIns="0" rtlCol="0">
            <a:spAutoFit/>
          </a:bodyPr>
          <a:lstStyle/>
          <a:p>
            <a:r>
              <a:rPr lang="en-US" sz="1600" b="1" dirty="0"/>
              <a:t>Implementing Warehouse Automation</a:t>
            </a:r>
          </a:p>
        </p:txBody>
      </p:sp>
      <p:sp>
        <p:nvSpPr>
          <p:cNvPr id="20" name="TextBox 19">
            <a:extLst>
              <a:ext uri="{FF2B5EF4-FFF2-40B4-BE49-F238E27FC236}">
                <a16:creationId xmlns:a16="http://schemas.microsoft.com/office/drawing/2014/main" id="{7902E432-A611-C713-E30A-415F83B0DE37}"/>
              </a:ext>
            </a:extLst>
          </p:cNvPr>
          <p:cNvSpPr txBox="1"/>
          <p:nvPr/>
        </p:nvSpPr>
        <p:spPr>
          <a:xfrm>
            <a:off x="7093932" y="2193738"/>
            <a:ext cx="4405333" cy="923330"/>
          </a:xfrm>
          <a:prstGeom prst="rect">
            <a:avLst/>
          </a:prstGeom>
          <a:noFill/>
        </p:spPr>
        <p:txBody>
          <a:bodyPr wrap="square" lIns="0" rIns="0">
            <a:spAutoFit/>
          </a:bodyPr>
          <a:lstStyle/>
          <a:p>
            <a:r>
              <a:rPr lang="en-US" dirty="0"/>
              <a:t>Augmenting labor with software and devices first is the best way to introduce automation into warehouse operations</a:t>
            </a:r>
          </a:p>
        </p:txBody>
      </p:sp>
      <p:graphicFrame>
        <p:nvGraphicFramePr>
          <p:cNvPr id="21" name="Chart 20">
            <a:extLst>
              <a:ext uri="{FF2B5EF4-FFF2-40B4-BE49-F238E27FC236}">
                <a16:creationId xmlns:a16="http://schemas.microsoft.com/office/drawing/2014/main" id="{87565108-22C0-708C-D123-B7906EAC4B96}"/>
              </a:ext>
            </a:extLst>
          </p:cNvPr>
          <p:cNvGraphicFramePr/>
          <p:nvPr/>
        </p:nvGraphicFramePr>
        <p:xfrm>
          <a:off x="6870262" y="3819715"/>
          <a:ext cx="2556876" cy="23659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Chart 21">
            <a:extLst>
              <a:ext uri="{FF2B5EF4-FFF2-40B4-BE49-F238E27FC236}">
                <a16:creationId xmlns:a16="http://schemas.microsoft.com/office/drawing/2014/main" id="{3DCD3900-919B-C31C-F7D0-150339F140E1}"/>
              </a:ext>
            </a:extLst>
          </p:cNvPr>
          <p:cNvGraphicFramePr/>
          <p:nvPr/>
        </p:nvGraphicFramePr>
        <p:xfrm>
          <a:off x="9448114" y="3819714"/>
          <a:ext cx="2556876" cy="2365964"/>
        </p:xfrm>
        <a:graphic>
          <a:graphicData uri="http://schemas.openxmlformats.org/drawingml/2006/chart">
            <c:chart xmlns:c="http://schemas.openxmlformats.org/drawingml/2006/chart" xmlns:r="http://schemas.openxmlformats.org/officeDocument/2006/relationships" r:id="rId5"/>
          </a:graphicData>
        </a:graphic>
      </p:graphicFrame>
      <p:sp>
        <p:nvSpPr>
          <p:cNvPr id="23" name="TextBox 22">
            <a:extLst>
              <a:ext uri="{FF2B5EF4-FFF2-40B4-BE49-F238E27FC236}">
                <a16:creationId xmlns:a16="http://schemas.microsoft.com/office/drawing/2014/main" id="{B2DABB86-0035-35EB-FF19-4E516F024BB0}"/>
              </a:ext>
            </a:extLst>
          </p:cNvPr>
          <p:cNvSpPr txBox="1"/>
          <p:nvPr/>
        </p:nvSpPr>
        <p:spPr>
          <a:xfrm>
            <a:off x="7566884" y="4646795"/>
            <a:ext cx="1171963" cy="707886"/>
          </a:xfrm>
          <a:prstGeom prst="rect">
            <a:avLst/>
          </a:prstGeom>
          <a:noFill/>
        </p:spPr>
        <p:txBody>
          <a:bodyPr wrap="square" lIns="0" rIns="0" rtlCol="0">
            <a:spAutoFit/>
          </a:bodyPr>
          <a:lstStyle/>
          <a:p>
            <a:pPr algn="ctr"/>
            <a:r>
              <a:rPr lang="en-US" sz="4000" b="1" dirty="0"/>
              <a:t>83</a:t>
            </a:r>
            <a:r>
              <a:rPr lang="en-US" sz="3200" b="1" baseline="34000" dirty="0"/>
              <a:t>%</a:t>
            </a:r>
            <a:endParaRPr lang="en-US" sz="4000" b="1" baseline="34000" dirty="0"/>
          </a:p>
        </p:txBody>
      </p:sp>
      <p:sp>
        <p:nvSpPr>
          <p:cNvPr id="24" name="TextBox 23">
            <a:extLst>
              <a:ext uri="{FF2B5EF4-FFF2-40B4-BE49-F238E27FC236}">
                <a16:creationId xmlns:a16="http://schemas.microsoft.com/office/drawing/2014/main" id="{AE948D97-B3D1-CFC2-5DD9-AF70DD875091}"/>
              </a:ext>
            </a:extLst>
          </p:cNvPr>
          <p:cNvSpPr txBox="1"/>
          <p:nvPr/>
        </p:nvSpPr>
        <p:spPr>
          <a:xfrm>
            <a:off x="10136405" y="4646795"/>
            <a:ext cx="1171963" cy="707886"/>
          </a:xfrm>
          <a:prstGeom prst="rect">
            <a:avLst/>
          </a:prstGeom>
          <a:noFill/>
        </p:spPr>
        <p:txBody>
          <a:bodyPr wrap="square" lIns="0" rIns="0" rtlCol="0">
            <a:spAutoFit/>
          </a:bodyPr>
          <a:lstStyle/>
          <a:p>
            <a:pPr algn="ctr"/>
            <a:r>
              <a:rPr lang="en-US" sz="4000" b="1" dirty="0"/>
              <a:t>89</a:t>
            </a:r>
            <a:r>
              <a:rPr lang="en-US" sz="3200" b="1" baseline="34000" dirty="0"/>
              <a:t>%</a:t>
            </a:r>
            <a:endParaRPr lang="en-US" sz="4000" b="1" baseline="34000" dirty="0"/>
          </a:p>
        </p:txBody>
      </p:sp>
      <p:sp>
        <p:nvSpPr>
          <p:cNvPr id="25" name="TextBox 24">
            <a:extLst>
              <a:ext uri="{FF2B5EF4-FFF2-40B4-BE49-F238E27FC236}">
                <a16:creationId xmlns:a16="http://schemas.microsoft.com/office/drawing/2014/main" id="{E1F91B3C-BCFA-538F-E6CE-033416A38BD2}"/>
              </a:ext>
            </a:extLst>
          </p:cNvPr>
          <p:cNvSpPr txBox="1"/>
          <p:nvPr/>
        </p:nvSpPr>
        <p:spPr>
          <a:xfrm>
            <a:off x="7093933" y="3363590"/>
            <a:ext cx="2403555" cy="492443"/>
          </a:xfrm>
          <a:prstGeom prst="rect">
            <a:avLst/>
          </a:prstGeom>
          <a:noFill/>
        </p:spPr>
        <p:txBody>
          <a:bodyPr wrap="square" lIns="0" rIns="0" rtlCol="0">
            <a:spAutoFit/>
          </a:bodyPr>
          <a:lstStyle/>
          <a:p>
            <a:r>
              <a:rPr lang="en-US" sz="1400" b="1" dirty="0">
                <a:solidFill>
                  <a:schemeClr val="accent1"/>
                </a:solidFill>
              </a:rPr>
              <a:t>Decision-makers</a:t>
            </a:r>
            <a:br>
              <a:rPr lang="en-US" sz="1400" b="1" dirty="0"/>
            </a:br>
            <a:r>
              <a:rPr lang="en-US" sz="1100" dirty="0"/>
              <a:t>(+6 pp since 2019)</a:t>
            </a:r>
            <a:endParaRPr lang="en-US" sz="1400" dirty="0"/>
          </a:p>
        </p:txBody>
      </p:sp>
      <p:sp>
        <p:nvSpPr>
          <p:cNvPr id="26" name="TextBox 25">
            <a:extLst>
              <a:ext uri="{FF2B5EF4-FFF2-40B4-BE49-F238E27FC236}">
                <a16:creationId xmlns:a16="http://schemas.microsoft.com/office/drawing/2014/main" id="{56A08F1C-A421-8DA5-F1FA-A28E3286665C}"/>
              </a:ext>
            </a:extLst>
          </p:cNvPr>
          <p:cNvSpPr txBox="1"/>
          <p:nvPr/>
        </p:nvSpPr>
        <p:spPr>
          <a:xfrm>
            <a:off x="9760728" y="3363590"/>
            <a:ext cx="2403555" cy="307777"/>
          </a:xfrm>
          <a:prstGeom prst="rect">
            <a:avLst/>
          </a:prstGeom>
          <a:noFill/>
        </p:spPr>
        <p:txBody>
          <a:bodyPr wrap="square" lIns="0" rIns="0" rtlCol="0">
            <a:spAutoFit/>
          </a:bodyPr>
          <a:lstStyle/>
          <a:p>
            <a:r>
              <a:rPr lang="en-US" sz="1400" b="1" dirty="0">
                <a:solidFill>
                  <a:schemeClr val="accent1"/>
                </a:solidFill>
              </a:rPr>
              <a:t>Associates</a:t>
            </a:r>
          </a:p>
        </p:txBody>
      </p:sp>
      <p:cxnSp>
        <p:nvCxnSpPr>
          <p:cNvPr id="27" name="Straight Connector 26">
            <a:extLst>
              <a:ext uri="{FF2B5EF4-FFF2-40B4-BE49-F238E27FC236}">
                <a16:creationId xmlns:a16="http://schemas.microsoft.com/office/drawing/2014/main" id="{50B0B2A3-9F9C-AF40-BB69-7C79090A5550}"/>
              </a:ext>
            </a:extLst>
          </p:cNvPr>
          <p:cNvCxnSpPr/>
          <p:nvPr/>
        </p:nvCxnSpPr>
        <p:spPr>
          <a:xfrm>
            <a:off x="7093933" y="3179522"/>
            <a:ext cx="440534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6CDD183-FABD-7BB7-772A-80C35C7638BE}"/>
              </a:ext>
            </a:extLst>
          </p:cNvPr>
          <p:cNvCxnSpPr>
            <a:cxnSpLocks/>
          </p:cNvCxnSpPr>
          <p:nvPr/>
        </p:nvCxnSpPr>
        <p:spPr>
          <a:xfrm flipV="1">
            <a:off x="9448117" y="3460573"/>
            <a:ext cx="0" cy="257986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ACCEAB75-41F2-4F39-8FFA-979A6542092B}"/>
              </a:ext>
            </a:extLst>
          </p:cNvPr>
          <p:cNvSpPr txBox="1"/>
          <p:nvPr/>
        </p:nvSpPr>
        <p:spPr>
          <a:xfrm>
            <a:off x="766040" y="2449379"/>
            <a:ext cx="3764910" cy="646331"/>
          </a:xfrm>
          <a:prstGeom prst="rect">
            <a:avLst/>
          </a:prstGeom>
          <a:noFill/>
        </p:spPr>
        <p:txBody>
          <a:bodyPr wrap="square" lIns="0" rIns="0">
            <a:spAutoFit/>
          </a:bodyPr>
          <a:lstStyle/>
          <a:p>
            <a:r>
              <a:rPr lang="en-US" dirty="0">
                <a:solidFill>
                  <a:schemeClr val="bg1"/>
                </a:solidFill>
              </a:rPr>
              <a:t>Uncertain where to start automating their warehouse operations</a:t>
            </a:r>
          </a:p>
        </p:txBody>
      </p:sp>
      <p:sp>
        <p:nvSpPr>
          <p:cNvPr id="31" name="TextBox 30">
            <a:extLst>
              <a:ext uri="{FF2B5EF4-FFF2-40B4-BE49-F238E27FC236}">
                <a16:creationId xmlns:a16="http://schemas.microsoft.com/office/drawing/2014/main" id="{46759A00-635C-4000-A671-9910A5D97026}"/>
              </a:ext>
            </a:extLst>
          </p:cNvPr>
          <p:cNvSpPr txBox="1"/>
          <p:nvPr/>
        </p:nvSpPr>
        <p:spPr>
          <a:xfrm>
            <a:off x="3413283" y="4359737"/>
            <a:ext cx="1879942" cy="338554"/>
          </a:xfrm>
          <a:prstGeom prst="rect">
            <a:avLst/>
          </a:prstGeom>
          <a:noFill/>
        </p:spPr>
        <p:txBody>
          <a:bodyPr wrap="square" lIns="0" rIns="0">
            <a:spAutoFit/>
          </a:bodyPr>
          <a:lstStyle/>
          <a:p>
            <a:r>
              <a:rPr lang="en-US" sz="1600" dirty="0">
                <a:solidFill>
                  <a:schemeClr val="bg1"/>
                </a:solidFill>
              </a:rPr>
              <a:t>decision-makers</a:t>
            </a:r>
          </a:p>
        </p:txBody>
      </p:sp>
      <p:grpSp>
        <p:nvGrpSpPr>
          <p:cNvPr id="33" name="Group 32">
            <a:extLst>
              <a:ext uri="{FF2B5EF4-FFF2-40B4-BE49-F238E27FC236}">
                <a16:creationId xmlns:a16="http://schemas.microsoft.com/office/drawing/2014/main" id="{F82BC72A-2E77-4A1C-B6D7-8A851BAE9818}"/>
              </a:ext>
            </a:extLst>
          </p:cNvPr>
          <p:cNvGrpSpPr/>
          <p:nvPr/>
        </p:nvGrpSpPr>
        <p:grpSpPr>
          <a:xfrm>
            <a:off x="1269456" y="3482563"/>
            <a:ext cx="3523603" cy="69830"/>
            <a:chOff x="456928" y="5022698"/>
            <a:chExt cx="3523603" cy="69830"/>
          </a:xfrm>
          <a:solidFill>
            <a:schemeClr val="accent2"/>
          </a:solidFill>
        </p:grpSpPr>
        <p:sp>
          <p:nvSpPr>
            <p:cNvPr id="34" name="Freeform 12">
              <a:extLst>
                <a:ext uri="{FF2B5EF4-FFF2-40B4-BE49-F238E27FC236}">
                  <a16:creationId xmlns:a16="http://schemas.microsoft.com/office/drawing/2014/main" id="{C5490CB5-6E74-437A-9FA8-850F93FCEF06}"/>
                </a:ext>
              </a:extLst>
            </p:cNvPr>
            <p:cNvSpPr>
              <a:spLocks noChangeAspect="1" noChangeArrowheads="1"/>
            </p:cNvSpPr>
            <p:nvPr/>
          </p:nvSpPr>
          <p:spPr bwMode="auto">
            <a:xfrm flipV="1">
              <a:off x="456928" y="5022698"/>
              <a:ext cx="1916476" cy="69830"/>
            </a:xfrm>
            <a:custGeom>
              <a:avLst/>
              <a:gdLst>
                <a:gd name="connsiteX0" fmla="*/ 78092 w 1916476"/>
                <a:gd name="connsiteY0" fmla="*/ 69830 h 69830"/>
                <a:gd name="connsiteX1" fmla="*/ 166216 w 1916476"/>
                <a:gd name="connsiteY1" fmla="*/ 69830 h 69830"/>
                <a:gd name="connsiteX2" fmla="*/ 195253 w 1916476"/>
                <a:gd name="connsiteY2" fmla="*/ 69830 h 69830"/>
                <a:gd name="connsiteX3" fmla="*/ 284834 w 1916476"/>
                <a:gd name="connsiteY3" fmla="*/ 69830 h 69830"/>
                <a:gd name="connsiteX4" fmla="*/ 334041 w 1916476"/>
                <a:gd name="connsiteY4" fmla="*/ 69830 h 69830"/>
                <a:gd name="connsiteX5" fmla="*/ 374035 w 1916476"/>
                <a:gd name="connsiteY5" fmla="*/ 69830 h 69830"/>
                <a:gd name="connsiteX6" fmla="*/ 403072 w 1916476"/>
                <a:gd name="connsiteY6" fmla="*/ 69830 h 69830"/>
                <a:gd name="connsiteX7" fmla="*/ 492653 w 1916476"/>
                <a:gd name="connsiteY7" fmla="*/ 69830 h 69830"/>
                <a:gd name="connsiteX8" fmla="*/ 541860 w 1916476"/>
                <a:gd name="connsiteY8" fmla="*/ 69830 h 69830"/>
                <a:gd name="connsiteX9" fmla="*/ 677204 w 1916476"/>
                <a:gd name="connsiteY9" fmla="*/ 69830 h 69830"/>
                <a:gd name="connsiteX10" fmla="*/ 885023 w 1916476"/>
                <a:gd name="connsiteY10" fmla="*/ 69830 h 69830"/>
                <a:gd name="connsiteX11" fmla="*/ 941720 w 1916476"/>
                <a:gd name="connsiteY11" fmla="*/ 69830 h 69830"/>
                <a:gd name="connsiteX12" fmla="*/ 970757 w 1916476"/>
                <a:gd name="connsiteY12" fmla="*/ 69830 h 69830"/>
                <a:gd name="connsiteX13" fmla="*/ 1060338 w 1916476"/>
                <a:gd name="connsiteY13" fmla="*/ 69830 h 69830"/>
                <a:gd name="connsiteX14" fmla="*/ 1109545 w 1916476"/>
                <a:gd name="connsiteY14" fmla="*/ 69830 h 69830"/>
                <a:gd name="connsiteX15" fmla="*/ 1149539 w 1916476"/>
                <a:gd name="connsiteY15" fmla="*/ 69830 h 69830"/>
                <a:gd name="connsiteX16" fmla="*/ 1178576 w 1916476"/>
                <a:gd name="connsiteY16" fmla="*/ 69830 h 69830"/>
                <a:gd name="connsiteX17" fmla="*/ 1268157 w 1916476"/>
                <a:gd name="connsiteY17" fmla="*/ 69830 h 69830"/>
                <a:gd name="connsiteX18" fmla="*/ 1317364 w 1916476"/>
                <a:gd name="connsiteY18" fmla="*/ 69830 h 69830"/>
                <a:gd name="connsiteX19" fmla="*/ 1405488 w 1916476"/>
                <a:gd name="connsiteY19" fmla="*/ 69830 h 69830"/>
                <a:gd name="connsiteX20" fmla="*/ 1452708 w 1916476"/>
                <a:gd name="connsiteY20" fmla="*/ 69830 h 69830"/>
                <a:gd name="connsiteX21" fmla="*/ 1481622 w 1916476"/>
                <a:gd name="connsiteY21" fmla="*/ 69830 h 69830"/>
                <a:gd name="connsiteX22" fmla="*/ 1524106 w 1916476"/>
                <a:gd name="connsiteY22" fmla="*/ 69830 h 69830"/>
                <a:gd name="connsiteX23" fmla="*/ 1613307 w 1916476"/>
                <a:gd name="connsiteY23" fmla="*/ 69830 h 69830"/>
                <a:gd name="connsiteX24" fmla="*/ 1660527 w 1916476"/>
                <a:gd name="connsiteY24" fmla="*/ 69830 h 69830"/>
                <a:gd name="connsiteX25" fmla="*/ 1689441 w 1916476"/>
                <a:gd name="connsiteY25" fmla="*/ 69830 h 69830"/>
                <a:gd name="connsiteX26" fmla="*/ 1731925 w 1916476"/>
                <a:gd name="connsiteY26" fmla="*/ 69830 h 69830"/>
                <a:gd name="connsiteX27" fmla="*/ 1916476 w 1916476"/>
                <a:gd name="connsiteY27" fmla="*/ 69830 h 69830"/>
                <a:gd name="connsiteX28" fmla="*/ 1916476 w 1916476"/>
                <a:gd name="connsiteY28" fmla="*/ 50156 h 69830"/>
                <a:gd name="connsiteX29" fmla="*/ 1829886 w 1916476"/>
                <a:gd name="connsiteY29" fmla="*/ 0 h 69830"/>
                <a:gd name="connsiteX30" fmla="*/ 1645335 w 1916476"/>
                <a:gd name="connsiteY30" fmla="*/ 0 h 69830"/>
                <a:gd name="connsiteX31" fmla="*/ 1611349 w 1916476"/>
                <a:gd name="connsiteY31" fmla="*/ 0 h 69830"/>
                <a:gd name="connsiteX32" fmla="*/ 1582435 w 1916476"/>
                <a:gd name="connsiteY32" fmla="*/ 0 h 69830"/>
                <a:gd name="connsiteX33" fmla="*/ 1526717 w 1916476"/>
                <a:gd name="connsiteY33" fmla="*/ 0 h 69830"/>
                <a:gd name="connsiteX34" fmla="*/ 1437516 w 1916476"/>
                <a:gd name="connsiteY34" fmla="*/ 0 h 69830"/>
                <a:gd name="connsiteX35" fmla="*/ 1403530 w 1916476"/>
                <a:gd name="connsiteY35" fmla="*/ 0 h 69830"/>
                <a:gd name="connsiteX36" fmla="*/ 1374616 w 1916476"/>
                <a:gd name="connsiteY36" fmla="*/ 0 h 69830"/>
                <a:gd name="connsiteX37" fmla="*/ 1318898 w 1916476"/>
                <a:gd name="connsiteY37" fmla="*/ 0 h 69830"/>
                <a:gd name="connsiteX38" fmla="*/ 1230774 w 1916476"/>
                <a:gd name="connsiteY38" fmla="*/ 0 h 69830"/>
                <a:gd name="connsiteX39" fmla="*/ 1190065 w 1916476"/>
                <a:gd name="connsiteY39" fmla="*/ 0 h 69830"/>
                <a:gd name="connsiteX40" fmla="*/ 1091986 w 1916476"/>
                <a:gd name="connsiteY40" fmla="*/ 0 h 69830"/>
                <a:gd name="connsiteX41" fmla="*/ 1071447 w 1916476"/>
                <a:gd name="connsiteY41" fmla="*/ 0 h 69830"/>
                <a:gd name="connsiteX42" fmla="*/ 1022955 w 1916476"/>
                <a:gd name="connsiteY42" fmla="*/ 0 h 69830"/>
                <a:gd name="connsiteX43" fmla="*/ 982246 w 1916476"/>
                <a:gd name="connsiteY43" fmla="*/ 0 h 69830"/>
                <a:gd name="connsiteX44" fmla="*/ 884167 w 1916476"/>
                <a:gd name="connsiteY44" fmla="*/ 0 h 69830"/>
                <a:gd name="connsiteX45" fmla="*/ 863628 w 1916476"/>
                <a:gd name="connsiteY45" fmla="*/ 0 h 69830"/>
                <a:gd name="connsiteX46" fmla="*/ 806931 w 1916476"/>
                <a:gd name="connsiteY46" fmla="*/ 0 h 69830"/>
                <a:gd name="connsiteX47" fmla="*/ 599112 w 1916476"/>
                <a:gd name="connsiteY47" fmla="*/ 0 h 69830"/>
                <a:gd name="connsiteX48" fmla="*/ 455270 w 1916476"/>
                <a:gd name="connsiteY48" fmla="*/ 0 h 69830"/>
                <a:gd name="connsiteX49" fmla="*/ 414561 w 1916476"/>
                <a:gd name="connsiteY49" fmla="*/ 0 h 69830"/>
                <a:gd name="connsiteX50" fmla="*/ 316482 w 1916476"/>
                <a:gd name="connsiteY50" fmla="*/ 0 h 69830"/>
                <a:gd name="connsiteX51" fmla="*/ 295943 w 1916476"/>
                <a:gd name="connsiteY51" fmla="*/ 0 h 69830"/>
                <a:gd name="connsiteX52" fmla="*/ 247451 w 1916476"/>
                <a:gd name="connsiteY52" fmla="*/ 0 h 69830"/>
                <a:gd name="connsiteX53" fmla="*/ 206742 w 1916476"/>
                <a:gd name="connsiteY53" fmla="*/ 0 h 69830"/>
                <a:gd name="connsiteX54" fmla="*/ 108663 w 1916476"/>
                <a:gd name="connsiteY54" fmla="*/ 0 h 69830"/>
                <a:gd name="connsiteX55" fmla="*/ 88124 w 1916476"/>
                <a:gd name="connsiteY55" fmla="*/ 0 h 69830"/>
                <a:gd name="connsiteX56" fmla="*/ 0 w 1916476"/>
                <a:gd name="connsiteY56" fmla="*/ 0 h 69830"/>
                <a:gd name="connsiteX57" fmla="*/ 0 w 1916476"/>
                <a:gd name="connsiteY57" fmla="*/ 24597 h 6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916476" h="69830">
                  <a:moveTo>
                    <a:pt x="78092" y="69830"/>
                  </a:moveTo>
                  <a:lnTo>
                    <a:pt x="166216" y="69830"/>
                  </a:lnTo>
                  <a:lnTo>
                    <a:pt x="195253" y="69830"/>
                  </a:lnTo>
                  <a:lnTo>
                    <a:pt x="284834" y="69830"/>
                  </a:lnTo>
                  <a:lnTo>
                    <a:pt x="334041" y="69830"/>
                  </a:lnTo>
                  <a:lnTo>
                    <a:pt x="374035" y="69830"/>
                  </a:lnTo>
                  <a:lnTo>
                    <a:pt x="403072" y="69830"/>
                  </a:lnTo>
                  <a:lnTo>
                    <a:pt x="492653" y="69830"/>
                  </a:lnTo>
                  <a:lnTo>
                    <a:pt x="541860" y="69830"/>
                  </a:lnTo>
                  <a:lnTo>
                    <a:pt x="677204" y="69830"/>
                  </a:lnTo>
                  <a:lnTo>
                    <a:pt x="885023" y="69830"/>
                  </a:lnTo>
                  <a:lnTo>
                    <a:pt x="941720" y="69830"/>
                  </a:lnTo>
                  <a:lnTo>
                    <a:pt x="970757" y="69830"/>
                  </a:lnTo>
                  <a:lnTo>
                    <a:pt x="1060338" y="69830"/>
                  </a:lnTo>
                  <a:lnTo>
                    <a:pt x="1109545" y="69830"/>
                  </a:lnTo>
                  <a:lnTo>
                    <a:pt x="1149539" y="69830"/>
                  </a:lnTo>
                  <a:lnTo>
                    <a:pt x="1178576" y="69830"/>
                  </a:lnTo>
                  <a:lnTo>
                    <a:pt x="1268157" y="69830"/>
                  </a:lnTo>
                  <a:lnTo>
                    <a:pt x="1317364" y="69830"/>
                  </a:lnTo>
                  <a:lnTo>
                    <a:pt x="1405488" y="69830"/>
                  </a:lnTo>
                  <a:lnTo>
                    <a:pt x="1452708" y="69830"/>
                  </a:lnTo>
                  <a:lnTo>
                    <a:pt x="1481622" y="69830"/>
                  </a:lnTo>
                  <a:lnTo>
                    <a:pt x="1524106" y="69830"/>
                  </a:lnTo>
                  <a:lnTo>
                    <a:pt x="1613307" y="69830"/>
                  </a:lnTo>
                  <a:lnTo>
                    <a:pt x="1660527" y="69830"/>
                  </a:lnTo>
                  <a:lnTo>
                    <a:pt x="1689441" y="69830"/>
                  </a:lnTo>
                  <a:lnTo>
                    <a:pt x="1731925" y="69830"/>
                  </a:lnTo>
                  <a:lnTo>
                    <a:pt x="1916476" y="69830"/>
                  </a:lnTo>
                  <a:lnTo>
                    <a:pt x="1916476" y="50156"/>
                  </a:lnTo>
                  <a:lnTo>
                    <a:pt x="1829886" y="0"/>
                  </a:lnTo>
                  <a:lnTo>
                    <a:pt x="1645335" y="0"/>
                  </a:lnTo>
                  <a:lnTo>
                    <a:pt x="1611349" y="0"/>
                  </a:lnTo>
                  <a:lnTo>
                    <a:pt x="1582435" y="0"/>
                  </a:lnTo>
                  <a:lnTo>
                    <a:pt x="1526717" y="0"/>
                  </a:lnTo>
                  <a:lnTo>
                    <a:pt x="1437516" y="0"/>
                  </a:lnTo>
                  <a:lnTo>
                    <a:pt x="1403530" y="0"/>
                  </a:lnTo>
                  <a:lnTo>
                    <a:pt x="1374616" y="0"/>
                  </a:lnTo>
                  <a:lnTo>
                    <a:pt x="1318898" y="0"/>
                  </a:lnTo>
                  <a:lnTo>
                    <a:pt x="1230774" y="0"/>
                  </a:lnTo>
                  <a:lnTo>
                    <a:pt x="1190065" y="0"/>
                  </a:lnTo>
                  <a:lnTo>
                    <a:pt x="1091986" y="0"/>
                  </a:lnTo>
                  <a:lnTo>
                    <a:pt x="1071447" y="0"/>
                  </a:lnTo>
                  <a:lnTo>
                    <a:pt x="1022955" y="0"/>
                  </a:lnTo>
                  <a:lnTo>
                    <a:pt x="982246" y="0"/>
                  </a:lnTo>
                  <a:lnTo>
                    <a:pt x="884167" y="0"/>
                  </a:lnTo>
                  <a:lnTo>
                    <a:pt x="863628" y="0"/>
                  </a:lnTo>
                  <a:lnTo>
                    <a:pt x="806931" y="0"/>
                  </a:lnTo>
                  <a:lnTo>
                    <a:pt x="599112" y="0"/>
                  </a:lnTo>
                  <a:lnTo>
                    <a:pt x="455270" y="0"/>
                  </a:lnTo>
                  <a:lnTo>
                    <a:pt x="414561" y="0"/>
                  </a:lnTo>
                  <a:lnTo>
                    <a:pt x="316482" y="0"/>
                  </a:lnTo>
                  <a:lnTo>
                    <a:pt x="295943" y="0"/>
                  </a:lnTo>
                  <a:lnTo>
                    <a:pt x="247451" y="0"/>
                  </a:lnTo>
                  <a:lnTo>
                    <a:pt x="206742" y="0"/>
                  </a:lnTo>
                  <a:lnTo>
                    <a:pt x="108663" y="0"/>
                  </a:lnTo>
                  <a:lnTo>
                    <a:pt x="88124" y="0"/>
                  </a:lnTo>
                  <a:lnTo>
                    <a:pt x="0" y="0"/>
                  </a:lnTo>
                  <a:lnTo>
                    <a:pt x="0" y="24597"/>
                  </a:lnTo>
                  <a:close/>
                </a:path>
              </a:pathLst>
            </a:custGeom>
            <a:grpFill/>
            <a:ln>
              <a:noFill/>
            </a:ln>
            <a:effectLst/>
          </p:spPr>
          <p:txBody>
            <a:bodyPr vert="horz" wrap="square" lIns="36556" tIns="36556" rIns="36556" bIns="36556" numCol="1" anchor="t" anchorCtr="0" compatLnSpc="1">
              <a:prstTxWarp prst="textNoShape">
                <a:avLst/>
              </a:prstTxWarp>
              <a:noAutofit/>
            </a:bodyPr>
            <a:lstStyle/>
            <a:p>
              <a:pPr marL="0" marR="0" lvl="0" indent="0" defTabSz="914126" eaLnBrk="1" fontAlgn="base" latinLnBrk="0" hangingPunct="1">
                <a:lnSpc>
                  <a:spcPct val="100000"/>
                </a:lnSpc>
                <a:spcBef>
                  <a:spcPct val="0"/>
                </a:spcBef>
                <a:spcAft>
                  <a:spcPct val="0"/>
                </a:spcAft>
                <a:buClrTx/>
                <a:buSzTx/>
                <a:buFontTx/>
                <a:buNone/>
                <a:tabLst/>
                <a:defRPr/>
              </a:pPr>
              <a:endParaRPr kumimoji="0" lang="en-US" sz="1799" b="0" i="0" u="none" strike="noStrike" kern="0" cap="none" spc="0" normalizeH="0" baseline="0" noProof="0" dirty="0">
                <a:ln>
                  <a:noFill/>
                </a:ln>
                <a:solidFill>
                  <a:schemeClr val="accent4"/>
                </a:solidFill>
                <a:effectLst/>
                <a:uLnTx/>
                <a:uFillTx/>
                <a:ea typeface="MS PGothic" pitchFamily="34" charset="-128"/>
              </a:endParaRPr>
            </a:p>
          </p:txBody>
        </p:sp>
        <p:sp>
          <p:nvSpPr>
            <p:cNvPr id="35" name="Freeform 14">
              <a:extLst>
                <a:ext uri="{FF2B5EF4-FFF2-40B4-BE49-F238E27FC236}">
                  <a16:creationId xmlns:a16="http://schemas.microsoft.com/office/drawing/2014/main" id="{1318CE08-8A80-4062-8622-7819F18AB98C}"/>
                </a:ext>
              </a:extLst>
            </p:cNvPr>
            <p:cNvSpPr>
              <a:spLocks noChangeAspect="1" noChangeArrowheads="1"/>
            </p:cNvSpPr>
            <p:nvPr/>
          </p:nvSpPr>
          <p:spPr bwMode="auto">
            <a:xfrm flipV="1">
              <a:off x="2064055" y="5022698"/>
              <a:ext cx="1916476" cy="69830"/>
            </a:xfrm>
            <a:custGeom>
              <a:avLst/>
              <a:gdLst>
                <a:gd name="connsiteX0" fmla="*/ 78092 w 1916476"/>
                <a:gd name="connsiteY0" fmla="*/ 69830 h 69830"/>
                <a:gd name="connsiteX1" fmla="*/ 166216 w 1916476"/>
                <a:gd name="connsiteY1" fmla="*/ 69830 h 69830"/>
                <a:gd name="connsiteX2" fmla="*/ 195253 w 1916476"/>
                <a:gd name="connsiteY2" fmla="*/ 69830 h 69830"/>
                <a:gd name="connsiteX3" fmla="*/ 284834 w 1916476"/>
                <a:gd name="connsiteY3" fmla="*/ 69830 h 69830"/>
                <a:gd name="connsiteX4" fmla="*/ 334041 w 1916476"/>
                <a:gd name="connsiteY4" fmla="*/ 69830 h 69830"/>
                <a:gd name="connsiteX5" fmla="*/ 374035 w 1916476"/>
                <a:gd name="connsiteY5" fmla="*/ 69830 h 69830"/>
                <a:gd name="connsiteX6" fmla="*/ 403072 w 1916476"/>
                <a:gd name="connsiteY6" fmla="*/ 69830 h 69830"/>
                <a:gd name="connsiteX7" fmla="*/ 492653 w 1916476"/>
                <a:gd name="connsiteY7" fmla="*/ 69830 h 69830"/>
                <a:gd name="connsiteX8" fmla="*/ 541860 w 1916476"/>
                <a:gd name="connsiteY8" fmla="*/ 69830 h 69830"/>
                <a:gd name="connsiteX9" fmla="*/ 677204 w 1916476"/>
                <a:gd name="connsiteY9" fmla="*/ 69830 h 69830"/>
                <a:gd name="connsiteX10" fmla="*/ 885023 w 1916476"/>
                <a:gd name="connsiteY10" fmla="*/ 69830 h 69830"/>
                <a:gd name="connsiteX11" fmla="*/ 941720 w 1916476"/>
                <a:gd name="connsiteY11" fmla="*/ 69830 h 69830"/>
                <a:gd name="connsiteX12" fmla="*/ 970757 w 1916476"/>
                <a:gd name="connsiteY12" fmla="*/ 69830 h 69830"/>
                <a:gd name="connsiteX13" fmla="*/ 1060338 w 1916476"/>
                <a:gd name="connsiteY13" fmla="*/ 69830 h 69830"/>
                <a:gd name="connsiteX14" fmla="*/ 1109545 w 1916476"/>
                <a:gd name="connsiteY14" fmla="*/ 69830 h 69830"/>
                <a:gd name="connsiteX15" fmla="*/ 1149539 w 1916476"/>
                <a:gd name="connsiteY15" fmla="*/ 69830 h 69830"/>
                <a:gd name="connsiteX16" fmla="*/ 1178576 w 1916476"/>
                <a:gd name="connsiteY16" fmla="*/ 69830 h 69830"/>
                <a:gd name="connsiteX17" fmla="*/ 1268157 w 1916476"/>
                <a:gd name="connsiteY17" fmla="*/ 69830 h 69830"/>
                <a:gd name="connsiteX18" fmla="*/ 1317364 w 1916476"/>
                <a:gd name="connsiteY18" fmla="*/ 69830 h 69830"/>
                <a:gd name="connsiteX19" fmla="*/ 1405488 w 1916476"/>
                <a:gd name="connsiteY19" fmla="*/ 69830 h 69830"/>
                <a:gd name="connsiteX20" fmla="*/ 1452708 w 1916476"/>
                <a:gd name="connsiteY20" fmla="*/ 69830 h 69830"/>
                <a:gd name="connsiteX21" fmla="*/ 1481622 w 1916476"/>
                <a:gd name="connsiteY21" fmla="*/ 69830 h 69830"/>
                <a:gd name="connsiteX22" fmla="*/ 1524106 w 1916476"/>
                <a:gd name="connsiteY22" fmla="*/ 69830 h 69830"/>
                <a:gd name="connsiteX23" fmla="*/ 1613307 w 1916476"/>
                <a:gd name="connsiteY23" fmla="*/ 69830 h 69830"/>
                <a:gd name="connsiteX24" fmla="*/ 1660527 w 1916476"/>
                <a:gd name="connsiteY24" fmla="*/ 69830 h 69830"/>
                <a:gd name="connsiteX25" fmla="*/ 1689441 w 1916476"/>
                <a:gd name="connsiteY25" fmla="*/ 69830 h 69830"/>
                <a:gd name="connsiteX26" fmla="*/ 1731925 w 1916476"/>
                <a:gd name="connsiteY26" fmla="*/ 69830 h 69830"/>
                <a:gd name="connsiteX27" fmla="*/ 1916476 w 1916476"/>
                <a:gd name="connsiteY27" fmla="*/ 69830 h 69830"/>
                <a:gd name="connsiteX28" fmla="*/ 1916476 w 1916476"/>
                <a:gd name="connsiteY28" fmla="*/ 50156 h 69830"/>
                <a:gd name="connsiteX29" fmla="*/ 1829886 w 1916476"/>
                <a:gd name="connsiteY29" fmla="*/ 0 h 69830"/>
                <a:gd name="connsiteX30" fmla="*/ 1645335 w 1916476"/>
                <a:gd name="connsiteY30" fmla="*/ 0 h 69830"/>
                <a:gd name="connsiteX31" fmla="*/ 1611349 w 1916476"/>
                <a:gd name="connsiteY31" fmla="*/ 0 h 69830"/>
                <a:gd name="connsiteX32" fmla="*/ 1582435 w 1916476"/>
                <a:gd name="connsiteY32" fmla="*/ 0 h 69830"/>
                <a:gd name="connsiteX33" fmla="*/ 1526717 w 1916476"/>
                <a:gd name="connsiteY33" fmla="*/ 0 h 69830"/>
                <a:gd name="connsiteX34" fmla="*/ 1437516 w 1916476"/>
                <a:gd name="connsiteY34" fmla="*/ 0 h 69830"/>
                <a:gd name="connsiteX35" fmla="*/ 1403530 w 1916476"/>
                <a:gd name="connsiteY35" fmla="*/ 0 h 69830"/>
                <a:gd name="connsiteX36" fmla="*/ 1374616 w 1916476"/>
                <a:gd name="connsiteY36" fmla="*/ 0 h 69830"/>
                <a:gd name="connsiteX37" fmla="*/ 1318898 w 1916476"/>
                <a:gd name="connsiteY37" fmla="*/ 0 h 69830"/>
                <a:gd name="connsiteX38" fmla="*/ 1230774 w 1916476"/>
                <a:gd name="connsiteY38" fmla="*/ 0 h 69830"/>
                <a:gd name="connsiteX39" fmla="*/ 1190065 w 1916476"/>
                <a:gd name="connsiteY39" fmla="*/ 0 h 69830"/>
                <a:gd name="connsiteX40" fmla="*/ 1091986 w 1916476"/>
                <a:gd name="connsiteY40" fmla="*/ 0 h 69830"/>
                <a:gd name="connsiteX41" fmla="*/ 1071447 w 1916476"/>
                <a:gd name="connsiteY41" fmla="*/ 0 h 69830"/>
                <a:gd name="connsiteX42" fmla="*/ 1022955 w 1916476"/>
                <a:gd name="connsiteY42" fmla="*/ 0 h 69830"/>
                <a:gd name="connsiteX43" fmla="*/ 982246 w 1916476"/>
                <a:gd name="connsiteY43" fmla="*/ 0 h 69830"/>
                <a:gd name="connsiteX44" fmla="*/ 884167 w 1916476"/>
                <a:gd name="connsiteY44" fmla="*/ 0 h 69830"/>
                <a:gd name="connsiteX45" fmla="*/ 863628 w 1916476"/>
                <a:gd name="connsiteY45" fmla="*/ 0 h 69830"/>
                <a:gd name="connsiteX46" fmla="*/ 806931 w 1916476"/>
                <a:gd name="connsiteY46" fmla="*/ 0 h 69830"/>
                <a:gd name="connsiteX47" fmla="*/ 599112 w 1916476"/>
                <a:gd name="connsiteY47" fmla="*/ 0 h 69830"/>
                <a:gd name="connsiteX48" fmla="*/ 455270 w 1916476"/>
                <a:gd name="connsiteY48" fmla="*/ 0 h 69830"/>
                <a:gd name="connsiteX49" fmla="*/ 414561 w 1916476"/>
                <a:gd name="connsiteY49" fmla="*/ 0 h 69830"/>
                <a:gd name="connsiteX50" fmla="*/ 316482 w 1916476"/>
                <a:gd name="connsiteY50" fmla="*/ 0 h 69830"/>
                <a:gd name="connsiteX51" fmla="*/ 295943 w 1916476"/>
                <a:gd name="connsiteY51" fmla="*/ 0 h 69830"/>
                <a:gd name="connsiteX52" fmla="*/ 247451 w 1916476"/>
                <a:gd name="connsiteY52" fmla="*/ 0 h 69830"/>
                <a:gd name="connsiteX53" fmla="*/ 206742 w 1916476"/>
                <a:gd name="connsiteY53" fmla="*/ 0 h 69830"/>
                <a:gd name="connsiteX54" fmla="*/ 108663 w 1916476"/>
                <a:gd name="connsiteY54" fmla="*/ 0 h 69830"/>
                <a:gd name="connsiteX55" fmla="*/ 88124 w 1916476"/>
                <a:gd name="connsiteY55" fmla="*/ 0 h 69830"/>
                <a:gd name="connsiteX56" fmla="*/ 0 w 1916476"/>
                <a:gd name="connsiteY56" fmla="*/ 0 h 69830"/>
                <a:gd name="connsiteX57" fmla="*/ 0 w 1916476"/>
                <a:gd name="connsiteY57" fmla="*/ 24597 h 6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916476" h="69830">
                  <a:moveTo>
                    <a:pt x="78092" y="69830"/>
                  </a:moveTo>
                  <a:lnTo>
                    <a:pt x="166216" y="69830"/>
                  </a:lnTo>
                  <a:lnTo>
                    <a:pt x="195253" y="69830"/>
                  </a:lnTo>
                  <a:lnTo>
                    <a:pt x="284834" y="69830"/>
                  </a:lnTo>
                  <a:lnTo>
                    <a:pt x="334041" y="69830"/>
                  </a:lnTo>
                  <a:lnTo>
                    <a:pt x="374035" y="69830"/>
                  </a:lnTo>
                  <a:lnTo>
                    <a:pt x="403072" y="69830"/>
                  </a:lnTo>
                  <a:lnTo>
                    <a:pt x="492653" y="69830"/>
                  </a:lnTo>
                  <a:lnTo>
                    <a:pt x="541860" y="69830"/>
                  </a:lnTo>
                  <a:lnTo>
                    <a:pt x="677204" y="69830"/>
                  </a:lnTo>
                  <a:lnTo>
                    <a:pt x="885023" y="69830"/>
                  </a:lnTo>
                  <a:lnTo>
                    <a:pt x="941720" y="69830"/>
                  </a:lnTo>
                  <a:lnTo>
                    <a:pt x="970757" y="69830"/>
                  </a:lnTo>
                  <a:lnTo>
                    <a:pt x="1060338" y="69830"/>
                  </a:lnTo>
                  <a:lnTo>
                    <a:pt x="1109545" y="69830"/>
                  </a:lnTo>
                  <a:lnTo>
                    <a:pt x="1149539" y="69830"/>
                  </a:lnTo>
                  <a:lnTo>
                    <a:pt x="1178576" y="69830"/>
                  </a:lnTo>
                  <a:lnTo>
                    <a:pt x="1268157" y="69830"/>
                  </a:lnTo>
                  <a:lnTo>
                    <a:pt x="1317364" y="69830"/>
                  </a:lnTo>
                  <a:lnTo>
                    <a:pt x="1405488" y="69830"/>
                  </a:lnTo>
                  <a:lnTo>
                    <a:pt x="1452708" y="69830"/>
                  </a:lnTo>
                  <a:lnTo>
                    <a:pt x="1481622" y="69830"/>
                  </a:lnTo>
                  <a:lnTo>
                    <a:pt x="1524106" y="69830"/>
                  </a:lnTo>
                  <a:lnTo>
                    <a:pt x="1613307" y="69830"/>
                  </a:lnTo>
                  <a:lnTo>
                    <a:pt x="1660527" y="69830"/>
                  </a:lnTo>
                  <a:lnTo>
                    <a:pt x="1689441" y="69830"/>
                  </a:lnTo>
                  <a:lnTo>
                    <a:pt x="1731925" y="69830"/>
                  </a:lnTo>
                  <a:lnTo>
                    <a:pt x="1916476" y="69830"/>
                  </a:lnTo>
                  <a:lnTo>
                    <a:pt x="1916476" y="50156"/>
                  </a:lnTo>
                  <a:lnTo>
                    <a:pt x="1829886" y="0"/>
                  </a:lnTo>
                  <a:lnTo>
                    <a:pt x="1645335" y="0"/>
                  </a:lnTo>
                  <a:lnTo>
                    <a:pt x="1611349" y="0"/>
                  </a:lnTo>
                  <a:lnTo>
                    <a:pt x="1582435" y="0"/>
                  </a:lnTo>
                  <a:lnTo>
                    <a:pt x="1526717" y="0"/>
                  </a:lnTo>
                  <a:lnTo>
                    <a:pt x="1437516" y="0"/>
                  </a:lnTo>
                  <a:lnTo>
                    <a:pt x="1403530" y="0"/>
                  </a:lnTo>
                  <a:lnTo>
                    <a:pt x="1374616" y="0"/>
                  </a:lnTo>
                  <a:lnTo>
                    <a:pt x="1318898" y="0"/>
                  </a:lnTo>
                  <a:lnTo>
                    <a:pt x="1230774" y="0"/>
                  </a:lnTo>
                  <a:lnTo>
                    <a:pt x="1190065" y="0"/>
                  </a:lnTo>
                  <a:lnTo>
                    <a:pt x="1091986" y="0"/>
                  </a:lnTo>
                  <a:lnTo>
                    <a:pt x="1071447" y="0"/>
                  </a:lnTo>
                  <a:lnTo>
                    <a:pt x="1022955" y="0"/>
                  </a:lnTo>
                  <a:lnTo>
                    <a:pt x="982246" y="0"/>
                  </a:lnTo>
                  <a:lnTo>
                    <a:pt x="884167" y="0"/>
                  </a:lnTo>
                  <a:lnTo>
                    <a:pt x="863628" y="0"/>
                  </a:lnTo>
                  <a:lnTo>
                    <a:pt x="806931" y="0"/>
                  </a:lnTo>
                  <a:lnTo>
                    <a:pt x="599112" y="0"/>
                  </a:lnTo>
                  <a:lnTo>
                    <a:pt x="455270" y="0"/>
                  </a:lnTo>
                  <a:lnTo>
                    <a:pt x="414561" y="0"/>
                  </a:lnTo>
                  <a:lnTo>
                    <a:pt x="316482" y="0"/>
                  </a:lnTo>
                  <a:lnTo>
                    <a:pt x="295943" y="0"/>
                  </a:lnTo>
                  <a:lnTo>
                    <a:pt x="247451" y="0"/>
                  </a:lnTo>
                  <a:lnTo>
                    <a:pt x="206742" y="0"/>
                  </a:lnTo>
                  <a:lnTo>
                    <a:pt x="108663" y="0"/>
                  </a:lnTo>
                  <a:lnTo>
                    <a:pt x="88124" y="0"/>
                  </a:lnTo>
                  <a:lnTo>
                    <a:pt x="0" y="0"/>
                  </a:lnTo>
                  <a:lnTo>
                    <a:pt x="0" y="24597"/>
                  </a:lnTo>
                  <a:close/>
                </a:path>
              </a:pathLst>
            </a:custGeom>
            <a:grpFill/>
            <a:ln>
              <a:noFill/>
            </a:ln>
            <a:effectLst/>
          </p:spPr>
          <p:txBody>
            <a:bodyPr vert="horz" wrap="square" lIns="36556" tIns="36556" rIns="36556" bIns="36556" numCol="1" anchor="t" anchorCtr="0" compatLnSpc="1">
              <a:prstTxWarp prst="textNoShape">
                <a:avLst/>
              </a:prstTxWarp>
              <a:noAutofit/>
            </a:bodyPr>
            <a:lstStyle/>
            <a:p>
              <a:pPr marL="0" marR="0" lvl="0" indent="0" defTabSz="914126" eaLnBrk="1" fontAlgn="base" latinLnBrk="0" hangingPunct="1">
                <a:lnSpc>
                  <a:spcPct val="100000"/>
                </a:lnSpc>
                <a:spcBef>
                  <a:spcPct val="0"/>
                </a:spcBef>
                <a:spcAft>
                  <a:spcPct val="0"/>
                </a:spcAft>
                <a:buClrTx/>
                <a:buSzTx/>
                <a:buFontTx/>
                <a:buNone/>
                <a:tabLst/>
                <a:defRPr/>
              </a:pPr>
              <a:endParaRPr kumimoji="0" lang="en-US" sz="1799" b="0" i="0" u="none" strike="noStrike" kern="0" cap="none" spc="0" normalizeH="0" baseline="0" noProof="0" dirty="0">
                <a:ln>
                  <a:noFill/>
                </a:ln>
                <a:solidFill>
                  <a:schemeClr val="accent4"/>
                </a:solidFill>
                <a:effectLst/>
                <a:uLnTx/>
                <a:uFillTx/>
                <a:ea typeface="MS PGothic" pitchFamily="34" charset="-128"/>
              </a:endParaRPr>
            </a:p>
          </p:txBody>
        </p:sp>
      </p:grpSp>
    </p:spTree>
    <p:extLst>
      <p:ext uri="{BB962C8B-B14F-4D97-AF65-F5344CB8AC3E}">
        <p14:creationId xmlns:p14="http://schemas.microsoft.com/office/powerpoint/2010/main" val="257916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4">
            <a:extLst>
              <a:ext uri="{FF2B5EF4-FFF2-40B4-BE49-F238E27FC236}">
                <a16:creationId xmlns:a16="http://schemas.microsoft.com/office/drawing/2014/main" id="{728E90BE-87A6-B154-6D34-61044A276841}"/>
              </a:ext>
            </a:extLst>
          </p:cNvPr>
          <p:cNvSpPr txBox="1">
            <a:spLocks/>
          </p:cNvSpPr>
          <p:nvPr/>
        </p:nvSpPr>
        <p:spPr>
          <a:xfrm>
            <a:off x="10924234" y="6391661"/>
            <a:ext cx="1264591" cy="457200"/>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defTabSz="914126" fontAlgn="auto">
              <a:spcBef>
                <a:spcPts val="0"/>
              </a:spcBef>
              <a:spcAft>
                <a:spcPts val="0"/>
              </a:spcAft>
            </a:pPr>
            <a:fld id="{79044E51-BF79-AF42-BAC5-B771B1D9D8E0}" type="slidenum">
              <a:rPr lang="en-US" smtClean="0">
                <a:solidFill>
                  <a:schemeClr val="bg1"/>
                </a:solidFill>
                <a:latin typeface="Arial" panose="020B0604020202020204"/>
                <a:ea typeface="+mn-ea"/>
              </a:rPr>
              <a:pPr defTabSz="914126" fontAlgn="auto">
                <a:spcBef>
                  <a:spcPts val="0"/>
                </a:spcBef>
                <a:spcAft>
                  <a:spcPts val="0"/>
                </a:spcAft>
              </a:pPr>
              <a:t>12</a:t>
            </a:fld>
            <a:endParaRPr lang="en-US" dirty="0">
              <a:solidFill>
                <a:schemeClr val="bg1"/>
              </a:solidFill>
              <a:latin typeface="Arial" panose="020B0604020202020204"/>
              <a:ea typeface="+mn-ea"/>
            </a:endParaRPr>
          </a:p>
        </p:txBody>
      </p:sp>
      <p:pic>
        <p:nvPicPr>
          <p:cNvPr id="14" name="Picture 13">
            <a:extLst>
              <a:ext uri="{FF2B5EF4-FFF2-40B4-BE49-F238E27FC236}">
                <a16:creationId xmlns:a16="http://schemas.microsoft.com/office/drawing/2014/main" id="{7CBFBAC9-92D6-91E7-51D4-88EB3476EBB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10255" y="9140"/>
            <a:ext cx="6078569" cy="6839722"/>
          </a:xfrm>
          <a:prstGeom prst="rect">
            <a:avLst/>
          </a:prstGeom>
        </p:spPr>
      </p:pic>
      <p:sp>
        <p:nvSpPr>
          <p:cNvPr id="5" name="Title 4">
            <a:extLst>
              <a:ext uri="{FF2B5EF4-FFF2-40B4-BE49-F238E27FC236}">
                <a16:creationId xmlns:a16="http://schemas.microsoft.com/office/drawing/2014/main" id="{FB6206DB-DD7D-4205-8C5B-330BA3210EDE}"/>
              </a:ext>
            </a:extLst>
          </p:cNvPr>
          <p:cNvSpPr>
            <a:spLocks noGrp="1"/>
          </p:cNvSpPr>
          <p:nvPr>
            <p:ph type="title" idx="4294967295"/>
          </p:nvPr>
        </p:nvSpPr>
        <p:spPr>
          <a:xfrm>
            <a:off x="457200" y="639763"/>
            <a:ext cx="3787775" cy="933450"/>
          </a:xfrm>
        </p:spPr>
        <p:txBody>
          <a:bodyPr/>
          <a:lstStyle/>
          <a:p>
            <a:r>
              <a:rPr lang="en-US" dirty="0"/>
              <a:t>From Data Capture To Data-driven Decisions</a:t>
            </a:r>
          </a:p>
        </p:txBody>
      </p:sp>
      <p:sp>
        <p:nvSpPr>
          <p:cNvPr id="7" name="Text Placeholder 6">
            <a:extLst>
              <a:ext uri="{FF2B5EF4-FFF2-40B4-BE49-F238E27FC236}">
                <a16:creationId xmlns:a16="http://schemas.microsoft.com/office/drawing/2014/main" id="{1D1F4AFB-8205-46DE-B556-9BD61D5F445A}"/>
              </a:ext>
            </a:extLst>
          </p:cNvPr>
          <p:cNvSpPr>
            <a:spLocks noGrp="1"/>
          </p:cNvSpPr>
          <p:nvPr>
            <p:ph type="body" sz="quarter" idx="4294967295"/>
          </p:nvPr>
        </p:nvSpPr>
        <p:spPr>
          <a:xfrm>
            <a:off x="457200" y="1828800"/>
            <a:ext cx="4730750" cy="1042988"/>
          </a:xfrm>
        </p:spPr>
        <p:txBody>
          <a:bodyPr/>
          <a:lstStyle/>
          <a:p>
            <a:pPr marL="0" indent="0">
              <a:buNone/>
            </a:pPr>
            <a:r>
              <a:rPr lang="en-US" sz="1800" dirty="0"/>
              <a:t>By 2025, </a:t>
            </a:r>
            <a:r>
              <a:rPr lang="en-US" sz="1800" b="1" dirty="0">
                <a:solidFill>
                  <a:schemeClr val="accent1"/>
                </a:solidFill>
              </a:rPr>
              <a:t>82% of warehouse operators and IT leaders </a:t>
            </a:r>
            <a:r>
              <a:rPr lang="en-US" sz="1800" dirty="0"/>
              <a:t>plan on investing in software for automating analytics and decision making</a:t>
            </a:r>
          </a:p>
        </p:txBody>
      </p:sp>
      <p:sp>
        <p:nvSpPr>
          <p:cNvPr id="21" name="Text Placeholder 6">
            <a:extLst>
              <a:ext uri="{FF2B5EF4-FFF2-40B4-BE49-F238E27FC236}">
                <a16:creationId xmlns:a16="http://schemas.microsoft.com/office/drawing/2014/main" id="{25E24182-B29E-B116-692A-5C759E68F71F}"/>
              </a:ext>
            </a:extLst>
          </p:cNvPr>
          <p:cNvSpPr txBox="1">
            <a:spLocks/>
          </p:cNvSpPr>
          <p:nvPr/>
        </p:nvSpPr>
        <p:spPr>
          <a:xfrm>
            <a:off x="457200" y="3270436"/>
            <a:ext cx="4178300" cy="221034"/>
          </a:xfrm>
          <a:prstGeom prst="rect">
            <a:avLst/>
          </a:prstGeom>
        </p:spPr>
        <p:txBody>
          <a:bodyPr vert="horz" lIns="0" tIns="0" rIns="0" bIns="0" rtlCol="0">
            <a:noAutofit/>
          </a:bodyPr>
          <a:lstStyle>
            <a:lvl1pPr marL="228531" indent="-228531" algn="l" defTabSz="914126" rtl="0" eaLnBrk="1" latinLnBrk="0" hangingPunct="1">
              <a:lnSpc>
                <a:spcPct val="100000"/>
              </a:lnSpc>
              <a:spcBef>
                <a:spcPts val="1000"/>
              </a:spcBef>
              <a:buClr>
                <a:schemeClr val="accent1"/>
              </a:buClr>
              <a:buFont typeface="Arial" panose="020B0604020202020204" pitchFamily="34" charset="0"/>
              <a:buChar char="•"/>
              <a:defRPr sz="1999" kern="1200">
                <a:solidFill>
                  <a:schemeClr val="tx1"/>
                </a:solidFill>
                <a:latin typeface="+mn-lt"/>
                <a:ea typeface="+mn-ea"/>
                <a:cs typeface="+mn-cs"/>
              </a:defRPr>
            </a:lvl1pPr>
            <a:lvl2pPr marL="457200" indent="-230188" algn="l" defTabSz="914126" rtl="0" eaLnBrk="1" latinLnBrk="0" hangingPunct="1">
              <a:lnSpc>
                <a:spcPct val="100000"/>
              </a:lnSpc>
              <a:spcBef>
                <a:spcPts val="800"/>
              </a:spcBef>
              <a:buFont typeface="Arial" panose="020B0604020202020204" pitchFamily="34" charset="0"/>
              <a:buChar char="–"/>
              <a:defRPr sz="1799" kern="1200">
                <a:solidFill>
                  <a:schemeClr val="tx1"/>
                </a:solidFill>
                <a:latin typeface="+mn-lt"/>
                <a:ea typeface="+mn-ea"/>
                <a:cs typeface="+mn-cs"/>
              </a:defRPr>
            </a:lvl2pPr>
            <a:lvl3pPr marL="631825" indent="-173038" algn="l" defTabSz="914126"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sz="1200" b="1" dirty="0"/>
              <a:t>Software-as-a-Service Technology Implementation</a:t>
            </a:r>
          </a:p>
        </p:txBody>
      </p:sp>
      <p:grpSp>
        <p:nvGrpSpPr>
          <p:cNvPr id="11" name="Group 10">
            <a:extLst>
              <a:ext uri="{FF2B5EF4-FFF2-40B4-BE49-F238E27FC236}">
                <a16:creationId xmlns:a16="http://schemas.microsoft.com/office/drawing/2014/main" id="{1E1B7D4D-D00D-46D1-416A-604B81498605}"/>
              </a:ext>
            </a:extLst>
          </p:cNvPr>
          <p:cNvGrpSpPr/>
          <p:nvPr/>
        </p:nvGrpSpPr>
        <p:grpSpPr>
          <a:xfrm>
            <a:off x="446087" y="4661473"/>
            <a:ext cx="1622751" cy="1240027"/>
            <a:chOff x="446088" y="5109337"/>
            <a:chExt cx="1296572" cy="1071563"/>
          </a:xfrm>
        </p:grpSpPr>
        <p:sp>
          <p:nvSpPr>
            <p:cNvPr id="2" name="Rectangle 1">
              <a:extLst>
                <a:ext uri="{FF2B5EF4-FFF2-40B4-BE49-F238E27FC236}">
                  <a16:creationId xmlns:a16="http://schemas.microsoft.com/office/drawing/2014/main" id="{C8A65C34-93E2-EB61-E043-0661B0870F1D}"/>
                </a:ext>
              </a:extLst>
            </p:cNvPr>
            <p:cNvSpPr/>
            <p:nvPr/>
          </p:nvSpPr>
          <p:spPr>
            <a:xfrm>
              <a:off x="446088" y="5746281"/>
              <a:ext cx="624076" cy="4346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9A567B8E-4BB1-BA72-E8B3-606EF60AF143}"/>
                </a:ext>
              </a:extLst>
            </p:cNvPr>
            <p:cNvSpPr/>
            <p:nvPr/>
          </p:nvSpPr>
          <p:spPr>
            <a:xfrm>
              <a:off x="1118584" y="5109337"/>
              <a:ext cx="624076" cy="107156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036E44C7-BD2C-B9A5-EC4F-EA636FB02349}"/>
              </a:ext>
            </a:extLst>
          </p:cNvPr>
          <p:cNvGrpSpPr/>
          <p:nvPr/>
        </p:nvGrpSpPr>
        <p:grpSpPr>
          <a:xfrm>
            <a:off x="2340730" y="4661473"/>
            <a:ext cx="1622750" cy="1240027"/>
            <a:chOff x="2414165" y="5109337"/>
            <a:chExt cx="1296571" cy="1071563"/>
          </a:xfrm>
        </p:grpSpPr>
        <p:sp>
          <p:nvSpPr>
            <p:cNvPr id="23" name="Rectangle 22">
              <a:extLst>
                <a:ext uri="{FF2B5EF4-FFF2-40B4-BE49-F238E27FC236}">
                  <a16:creationId xmlns:a16="http://schemas.microsoft.com/office/drawing/2014/main" id="{DC095FC4-9A51-3CCF-277D-91F9AEE66D29}"/>
                </a:ext>
              </a:extLst>
            </p:cNvPr>
            <p:cNvSpPr/>
            <p:nvPr/>
          </p:nvSpPr>
          <p:spPr>
            <a:xfrm>
              <a:off x="2414165" y="5783746"/>
              <a:ext cx="624076" cy="39715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9B298356-F990-7B72-DDC8-995A9C4AF4E6}"/>
                </a:ext>
              </a:extLst>
            </p:cNvPr>
            <p:cNvSpPr/>
            <p:nvPr/>
          </p:nvSpPr>
          <p:spPr>
            <a:xfrm>
              <a:off x="3086660" y="5109337"/>
              <a:ext cx="624076" cy="107156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8F721819-371F-5F2D-4C07-A2F7BA568BBB}"/>
              </a:ext>
            </a:extLst>
          </p:cNvPr>
          <p:cNvGrpSpPr/>
          <p:nvPr/>
        </p:nvGrpSpPr>
        <p:grpSpPr>
          <a:xfrm>
            <a:off x="4203470" y="4713502"/>
            <a:ext cx="1622751" cy="1187997"/>
            <a:chOff x="4493946" y="5154298"/>
            <a:chExt cx="1296572" cy="1026602"/>
          </a:xfrm>
        </p:grpSpPr>
        <p:sp>
          <p:nvSpPr>
            <p:cNvPr id="25" name="Rectangle 24">
              <a:extLst>
                <a:ext uri="{FF2B5EF4-FFF2-40B4-BE49-F238E27FC236}">
                  <a16:creationId xmlns:a16="http://schemas.microsoft.com/office/drawing/2014/main" id="{659CD88C-4656-5008-99D5-FC7ECB540F84}"/>
                </a:ext>
              </a:extLst>
            </p:cNvPr>
            <p:cNvSpPr/>
            <p:nvPr/>
          </p:nvSpPr>
          <p:spPr>
            <a:xfrm>
              <a:off x="4493946" y="5851190"/>
              <a:ext cx="624076" cy="3297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7C033814-4480-B821-DB5F-2441BE2AEA43}"/>
                </a:ext>
              </a:extLst>
            </p:cNvPr>
            <p:cNvSpPr/>
            <p:nvPr/>
          </p:nvSpPr>
          <p:spPr>
            <a:xfrm>
              <a:off x="5166442" y="5154298"/>
              <a:ext cx="624076" cy="102660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 Placeholder 6">
            <a:extLst>
              <a:ext uri="{FF2B5EF4-FFF2-40B4-BE49-F238E27FC236}">
                <a16:creationId xmlns:a16="http://schemas.microsoft.com/office/drawing/2014/main" id="{E2DBBDBC-CD18-728C-10DE-5B8492EE79E8}"/>
              </a:ext>
            </a:extLst>
          </p:cNvPr>
          <p:cNvSpPr txBox="1">
            <a:spLocks/>
          </p:cNvSpPr>
          <p:nvPr/>
        </p:nvSpPr>
        <p:spPr>
          <a:xfrm>
            <a:off x="458510" y="4185461"/>
            <a:ext cx="1566334" cy="190060"/>
          </a:xfrm>
          <a:prstGeom prst="rect">
            <a:avLst/>
          </a:prstGeom>
        </p:spPr>
        <p:txBody>
          <a:bodyPr vert="horz" lIns="0" tIns="0" rIns="0" bIns="0" rtlCol="0">
            <a:noAutofit/>
          </a:bodyPr>
          <a:lstStyle>
            <a:lvl1pPr marL="228531" indent="-228531" algn="l" defTabSz="914126" rtl="0" eaLnBrk="1" latinLnBrk="0" hangingPunct="1">
              <a:lnSpc>
                <a:spcPct val="100000"/>
              </a:lnSpc>
              <a:spcBef>
                <a:spcPts val="1000"/>
              </a:spcBef>
              <a:buClr>
                <a:schemeClr val="accent1"/>
              </a:buClr>
              <a:buFont typeface="Arial" panose="020B0604020202020204" pitchFamily="34" charset="0"/>
              <a:buChar char="•"/>
              <a:defRPr sz="1999" kern="1200">
                <a:solidFill>
                  <a:schemeClr val="tx1"/>
                </a:solidFill>
                <a:latin typeface="+mn-lt"/>
                <a:ea typeface="+mn-ea"/>
                <a:cs typeface="+mn-cs"/>
              </a:defRPr>
            </a:lvl1pPr>
            <a:lvl2pPr marL="457200" indent="-230188" algn="l" defTabSz="914126" rtl="0" eaLnBrk="1" latinLnBrk="0" hangingPunct="1">
              <a:lnSpc>
                <a:spcPct val="100000"/>
              </a:lnSpc>
              <a:spcBef>
                <a:spcPts val="800"/>
              </a:spcBef>
              <a:buFont typeface="Arial" panose="020B0604020202020204" pitchFamily="34" charset="0"/>
              <a:buChar char="–"/>
              <a:defRPr sz="1799" kern="1200">
                <a:solidFill>
                  <a:schemeClr val="tx1"/>
                </a:solidFill>
                <a:latin typeface="+mn-lt"/>
                <a:ea typeface="+mn-ea"/>
                <a:cs typeface="+mn-cs"/>
              </a:defRPr>
            </a:lvl2pPr>
            <a:lvl3pPr marL="631825" indent="-173038" algn="l" defTabSz="914126"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sz="1050" dirty="0">
                <a:solidFill>
                  <a:schemeClr val="accent1"/>
                </a:solidFill>
              </a:rPr>
              <a:t>Device Data Management</a:t>
            </a:r>
          </a:p>
        </p:txBody>
      </p:sp>
      <p:sp>
        <p:nvSpPr>
          <p:cNvPr id="28" name="Text Placeholder 6">
            <a:extLst>
              <a:ext uri="{FF2B5EF4-FFF2-40B4-BE49-F238E27FC236}">
                <a16:creationId xmlns:a16="http://schemas.microsoft.com/office/drawing/2014/main" id="{F2E0C56D-DBBE-B977-F221-1BA9B266BCEF}"/>
              </a:ext>
            </a:extLst>
          </p:cNvPr>
          <p:cNvSpPr txBox="1">
            <a:spLocks/>
          </p:cNvSpPr>
          <p:nvPr/>
        </p:nvSpPr>
        <p:spPr>
          <a:xfrm>
            <a:off x="2337783" y="4185460"/>
            <a:ext cx="1779819" cy="203103"/>
          </a:xfrm>
          <a:prstGeom prst="rect">
            <a:avLst/>
          </a:prstGeom>
        </p:spPr>
        <p:txBody>
          <a:bodyPr vert="horz" lIns="0" tIns="0" rIns="0" bIns="0" rtlCol="0">
            <a:noAutofit/>
          </a:bodyPr>
          <a:lstStyle>
            <a:lvl1pPr marL="228531" indent="-228531" algn="l" defTabSz="914126" rtl="0" eaLnBrk="1" latinLnBrk="0" hangingPunct="1">
              <a:lnSpc>
                <a:spcPct val="100000"/>
              </a:lnSpc>
              <a:spcBef>
                <a:spcPts val="1000"/>
              </a:spcBef>
              <a:buClr>
                <a:schemeClr val="accent1"/>
              </a:buClr>
              <a:buFont typeface="Arial" panose="020B0604020202020204" pitchFamily="34" charset="0"/>
              <a:buChar char="•"/>
              <a:defRPr sz="1999" kern="1200">
                <a:solidFill>
                  <a:schemeClr val="tx1"/>
                </a:solidFill>
                <a:latin typeface="+mn-lt"/>
                <a:ea typeface="+mn-ea"/>
                <a:cs typeface="+mn-cs"/>
              </a:defRPr>
            </a:lvl1pPr>
            <a:lvl2pPr marL="457200" indent="-230188" algn="l" defTabSz="914126" rtl="0" eaLnBrk="1" latinLnBrk="0" hangingPunct="1">
              <a:lnSpc>
                <a:spcPct val="100000"/>
              </a:lnSpc>
              <a:spcBef>
                <a:spcPts val="800"/>
              </a:spcBef>
              <a:buFont typeface="Arial" panose="020B0604020202020204" pitchFamily="34" charset="0"/>
              <a:buChar char="–"/>
              <a:defRPr sz="1799" kern="1200">
                <a:solidFill>
                  <a:schemeClr val="tx1"/>
                </a:solidFill>
                <a:latin typeface="+mn-lt"/>
                <a:ea typeface="+mn-ea"/>
                <a:cs typeface="+mn-cs"/>
              </a:defRPr>
            </a:lvl2pPr>
            <a:lvl3pPr marL="631825" indent="-173038" algn="l" defTabSz="914126"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sz="1050" dirty="0">
                <a:solidFill>
                  <a:schemeClr val="accent1"/>
                </a:solidFill>
              </a:rPr>
              <a:t>Machine Learning</a:t>
            </a:r>
          </a:p>
        </p:txBody>
      </p:sp>
      <p:cxnSp>
        <p:nvCxnSpPr>
          <p:cNvPr id="30" name="Straight Connector 29">
            <a:extLst>
              <a:ext uri="{FF2B5EF4-FFF2-40B4-BE49-F238E27FC236}">
                <a16:creationId xmlns:a16="http://schemas.microsoft.com/office/drawing/2014/main" id="{D498D53E-06F6-E972-8A3B-2933C75251E1}"/>
              </a:ext>
            </a:extLst>
          </p:cNvPr>
          <p:cNvCxnSpPr>
            <a:cxnSpLocks/>
          </p:cNvCxnSpPr>
          <p:nvPr/>
        </p:nvCxnSpPr>
        <p:spPr>
          <a:xfrm>
            <a:off x="4078075" y="3675066"/>
            <a:ext cx="0" cy="2226433"/>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9BF42C3-DBCA-222F-F113-46EBA70C09A2}"/>
              </a:ext>
            </a:extLst>
          </p:cNvPr>
          <p:cNvCxnSpPr>
            <a:cxnSpLocks/>
          </p:cNvCxnSpPr>
          <p:nvPr/>
        </p:nvCxnSpPr>
        <p:spPr>
          <a:xfrm>
            <a:off x="2196786" y="3675066"/>
            <a:ext cx="0" cy="2226433"/>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F264B889-E1D4-21B5-561E-651AA9ED75E5}"/>
              </a:ext>
            </a:extLst>
          </p:cNvPr>
          <p:cNvSpPr txBox="1">
            <a:spLocks/>
          </p:cNvSpPr>
          <p:nvPr/>
        </p:nvSpPr>
        <p:spPr>
          <a:xfrm>
            <a:off x="4203211" y="4185460"/>
            <a:ext cx="1779819" cy="203103"/>
          </a:xfrm>
          <a:prstGeom prst="rect">
            <a:avLst/>
          </a:prstGeom>
        </p:spPr>
        <p:txBody>
          <a:bodyPr vert="horz" lIns="0" tIns="0" rIns="0" bIns="0" rtlCol="0">
            <a:noAutofit/>
          </a:bodyPr>
          <a:lstStyle>
            <a:lvl1pPr marL="228531" indent="-228531" algn="l" defTabSz="914126" rtl="0" eaLnBrk="1" latinLnBrk="0" hangingPunct="1">
              <a:lnSpc>
                <a:spcPct val="100000"/>
              </a:lnSpc>
              <a:spcBef>
                <a:spcPts val="1000"/>
              </a:spcBef>
              <a:buClr>
                <a:schemeClr val="accent1"/>
              </a:buClr>
              <a:buFont typeface="Arial" panose="020B0604020202020204" pitchFamily="34" charset="0"/>
              <a:buChar char="•"/>
              <a:defRPr sz="1999" kern="1200">
                <a:solidFill>
                  <a:schemeClr val="tx1"/>
                </a:solidFill>
                <a:latin typeface="+mn-lt"/>
                <a:ea typeface="+mn-ea"/>
                <a:cs typeface="+mn-cs"/>
              </a:defRPr>
            </a:lvl1pPr>
            <a:lvl2pPr marL="457200" indent="-230188" algn="l" defTabSz="914126" rtl="0" eaLnBrk="1" latinLnBrk="0" hangingPunct="1">
              <a:lnSpc>
                <a:spcPct val="100000"/>
              </a:lnSpc>
              <a:spcBef>
                <a:spcPts val="800"/>
              </a:spcBef>
              <a:buFont typeface="Arial" panose="020B0604020202020204" pitchFamily="34" charset="0"/>
              <a:buChar char="–"/>
              <a:defRPr sz="1799" kern="1200">
                <a:solidFill>
                  <a:schemeClr val="tx1"/>
                </a:solidFill>
                <a:latin typeface="+mn-lt"/>
                <a:ea typeface="+mn-ea"/>
                <a:cs typeface="+mn-cs"/>
              </a:defRPr>
            </a:lvl2pPr>
            <a:lvl3pPr marL="631825" indent="-173038" algn="l" defTabSz="914126"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sz="1050" dirty="0">
                <a:solidFill>
                  <a:schemeClr val="accent1"/>
                </a:solidFill>
              </a:rPr>
              <a:t>Predictive Analytics</a:t>
            </a:r>
          </a:p>
        </p:txBody>
      </p:sp>
      <p:sp>
        <p:nvSpPr>
          <p:cNvPr id="8" name="TextBox 7">
            <a:extLst>
              <a:ext uri="{FF2B5EF4-FFF2-40B4-BE49-F238E27FC236}">
                <a16:creationId xmlns:a16="http://schemas.microsoft.com/office/drawing/2014/main" id="{EFE1774E-FABA-0C7F-0516-4226EAA85344}"/>
              </a:ext>
            </a:extLst>
          </p:cNvPr>
          <p:cNvSpPr txBox="1"/>
          <p:nvPr/>
        </p:nvSpPr>
        <p:spPr>
          <a:xfrm>
            <a:off x="532307" y="5133255"/>
            <a:ext cx="611788" cy="276999"/>
          </a:xfrm>
          <a:prstGeom prst="rect">
            <a:avLst/>
          </a:prstGeom>
          <a:noFill/>
        </p:spPr>
        <p:txBody>
          <a:bodyPr wrap="square" rtlCol="0">
            <a:spAutoFit/>
          </a:bodyPr>
          <a:lstStyle/>
          <a:p>
            <a:pPr algn="ctr"/>
            <a:r>
              <a:rPr lang="en-US" sz="1200" b="1" dirty="0"/>
              <a:t>39%</a:t>
            </a:r>
          </a:p>
        </p:txBody>
      </p:sp>
      <p:sp>
        <p:nvSpPr>
          <p:cNvPr id="33" name="TextBox 32">
            <a:extLst>
              <a:ext uri="{FF2B5EF4-FFF2-40B4-BE49-F238E27FC236}">
                <a16:creationId xmlns:a16="http://schemas.microsoft.com/office/drawing/2014/main" id="{CA01F866-F9C3-A198-9375-4CD64191DC41}"/>
              </a:ext>
            </a:extLst>
          </p:cNvPr>
          <p:cNvSpPr txBox="1"/>
          <p:nvPr/>
        </p:nvSpPr>
        <p:spPr>
          <a:xfrm>
            <a:off x="1370987" y="4401816"/>
            <a:ext cx="611788" cy="276999"/>
          </a:xfrm>
          <a:prstGeom prst="rect">
            <a:avLst/>
          </a:prstGeom>
          <a:noFill/>
        </p:spPr>
        <p:txBody>
          <a:bodyPr wrap="square" rtlCol="0">
            <a:spAutoFit/>
          </a:bodyPr>
          <a:lstStyle/>
          <a:p>
            <a:pPr algn="ctr"/>
            <a:r>
              <a:rPr lang="en-US" sz="1200" b="1" dirty="0"/>
              <a:t>96%</a:t>
            </a:r>
          </a:p>
        </p:txBody>
      </p:sp>
      <p:sp>
        <p:nvSpPr>
          <p:cNvPr id="34" name="TextBox 33">
            <a:extLst>
              <a:ext uri="{FF2B5EF4-FFF2-40B4-BE49-F238E27FC236}">
                <a16:creationId xmlns:a16="http://schemas.microsoft.com/office/drawing/2014/main" id="{E965BC1A-2E84-7E48-0F0C-5DA0AD6D3A62}"/>
              </a:ext>
            </a:extLst>
          </p:cNvPr>
          <p:cNvSpPr txBox="1"/>
          <p:nvPr/>
        </p:nvSpPr>
        <p:spPr>
          <a:xfrm>
            <a:off x="3264785" y="4392168"/>
            <a:ext cx="611788" cy="276999"/>
          </a:xfrm>
          <a:prstGeom prst="rect">
            <a:avLst/>
          </a:prstGeom>
          <a:noFill/>
        </p:spPr>
        <p:txBody>
          <a:bodyPr wrap="square" rtlCol="0">
            <a:spAutoFit/>
          </a:bodyPr>
          <a:lstStyle/>
          <a:p>
            <a:pPr algn="ctr"/>
            <a:r>
              <a:rPr lang="en-US" sz="1200" b="1" dirty="0"/>
              <a:t>96%</a:t>
            </a:r>
          </a:p>
        </p:txBody>
      </p:sp>
      <p:sp>
        <p:nvSpPr>
          <p:cNvPr id="35" name="TextBox 34">
            <a:extLst>
              <a:ext uri="{FF2B5EF4-FFF2-40B4-BE49-F238E27FC236}">
                <a16:creationId xmlns:a16="http://schemas.microsoft.com/office/drawing/2014/main" id="{6A5322E8-FACE-D3FE-3269-8968A9A41B6C}"/>
              </a:ext>
            </a:extLst>
          </p:cNvPr>
          <p:cNvSpPr txBox="1"/>
          <p:nvPr/>
        </p:nvSpPr>
        <p:spPr>
          <a:xfrm>
            <a:off x="2418985" y="5174757"/>
            <a:ext cx="611788" cy="276999"/>
          </a:xfrm>
          <a:prstGeom prst="rect">
            <a:avLst/>
          </a:prstGeom>
          <a:noFill/>
        </p:spPr>
        <p:txBody>
          <a:bodyPr wrap="square" rtlCol="0">
            <a:spAutoFit/>
          </a:bodyPr>
          <a:lstStyle/>
          <a:p>
            <a:pPr algn="ctr"/>
            <a:r>
              <a:rPr lang="en-US" sz="1200" b="1" dirty="0"/>
              <a:t>38%</a:t>
            </a:r>
          </a:p>
        </p:txBody>
      </p:sp>
      <p:sp>
        <p:nvSpPr>
          <p:cNvPr id="36" name="TextBox 35">
            <a:extLst>
              <a:ext uri="{FF2B5EF4-FFF2-40B4-BE49-F238E27FC236}">
                <a16:creationId xmlns:a16="http://schemas.microsoft.com/office/drawing/2014/main" id="{D06F567E-892B-A6C0-B217-B402F80E2AC9}"/>
              </a:ext>
            </a:extLst>
          </p:cNvPr>
          <p:cNvSpPr txBox="1"/>
          <p:nvPr/>
        </p:nvSpPr>
        <p:spPr>
          <a:xfrm>
            <a:off x="4290092" y="5251006"/>
            <a:ext cx="611788" cy="276999"/>
          </a:xfrm>
          <a:prstGeom prst="rect">
            <a:avLst/>
          </a:prstGeom>
          <a:noFill/>
        </p:spPr>
        <p:txBody>
          <a:bodyPr wrap="square" rtlCol="0">
            <a:spAutoFit/>
          </a:bodyPr>
          <a:lstStyle/>
          <a:p>
            <a:pPr algn="ctr"/>
            <a:r>
              <a:rPr lang="en-US" sz="1200" b="1" dirty="0"/>
              <a:t>36%</a:t>
            </a:r>
          </a:p>
        </p:txBody>
      </p:sp>
      <p:sp>
        <p:nvSpPr>
          <p:cNvPr id="37" name="TextBox 36">
            <a:extLst>
              <a:ext uri="{FF2B5EF4-FFF2-40B4-BE49-F238E27FC236}">
                <a16:creationId xmlns:a16="http://schemas.microsoft.com/office/drawing/2014/main" id="{E92D6529-3DA2-0014-C375-F9A6B312A44F}"/>
              </a:ext>
            </a:extLst>
          </p:cNvPr>
          <p:cNvSpPr txBox="1"/>
          <p:nvPr/>
        </p:nvSpPr>
        <p:spPr>
          <a:xfrm>
            <a:off x="5123842" y="4454791"/>
            <a:ext cx="611788" cy="276999"/>
          </a:xfrm>
          <a:prstGeom prst="rect">
            <a:avLst/>
          </a:prstGeom>
          <a:noFill/>
        </p:spPr>
        <p:txBody>
          <a:bodyPr wrap="square" rtlCol="0">
            <a:spAutoFit/>
          </a:bodyPr>
          <a:lstStyle/>
          <a:p>
            <a:pPr algn="ctr"/>
            <a:r>
              <a:rPr lang="en-US" sz="1200" b="1" dirty="0"/>
              <a:t>91%</a:t>
            </a:r>
          </a:p>
        </p:txBody>
      </p:sp>
      <p:grpSp>
        <p:nvGrpSpPr>
          <p:cNvPr id="50" name="Group 49">
            <a:extLst>
              <a:ext uri="{FF2B5EF4-FFF2-40B4-BE49-F238E27FC236}">
                <a16:creationId xmlns:a16="http://schemas.microsoft.com/office/drawing/2014/main" id="{A4CF4DB1-E3D5-691E-2672-78C3B9AF0A5F}"/>
              </a:ext>
            </a:extLst>
          </p:cNvPr>
          <p:cNvGrpSpPr/>
          <p:nvPr/>
        </p:nvGrpSpPr>
        <p:grpSpPr>
          <a:xfrm>
            <a:off x="1667102" y="6429425"/>
            <a:ext cx="1573273" cy="259207"/>
            <a:chOff x="9309124" y="2581273"/>
            <a:chExt cx="1573273" cy="259207"/>
          </a:xfrm>
        </p:grpSpPr>
        <p:sp>
          <p:nvSpPr>
            <p:cNvPr id="43" name="Rectangle 42">
              <a:extLst>
                <a:ext uri="{FF2B5EF4-FFF2-40B4-BE49-F238E27FC236}">
                  <a16:creationId xmlns:a16="http://schemas.microsoft.com/office/drawing/2014/main" id="{6217343F-2B3C-EDEF-442B-F7C185CE0879}"/>
                </a:ext>
              </a:extLst>
            </p:cNvPr>
            <p:cNvSpPr/>
            <p:nvPr/>
          </p:nvSpPr>
          <p:spPr>
            <a:xfrm>
              <a:off x="9309124" y="2581273"/>
              <a:ext cx="1425104" cy="2592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18A51A0D-9691-3EF8-C741-AD2DF8C58669}"/>
                </a:ext>
              </a:extLst>
            </p:cNvPr>
            <p:cNvSpPr/>
            <p:nvPr/>
          </p:nvSpPr>
          <p:spPr>
            <a:xfrm>
              <a:off x="9442095" y="2646614"/>
              <a:ext cx="126322" cy="12632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CBC1C24-9289-37BD-62FB-55B9B135098F}"/>
                </a:ext>
              </a:extLst>
            </p:cNvPr>
            <p:cNvSpPr txBox="1"/>
            <p:nvPr/>
          </p:nvSpPr>
          <p:spPr>
            <a:xfrm>
              <a:off x="9629260" y="2602053"/>
              <a:ext cx="629682" cy="215444"/>
            </a:xfrm>
            <a:prstGeom prst="rect">
              <a:avLst/>
            </a:prstGeom>
            <a:noFill/>
          </p:spPr>
          <p:txBody>
            <a:bodyPr wrap="square" lIns="0" rIns="0" rtlCol="0">
              <a:spAutoFit/>
            </a:bodyPr>
            <a:lstStyle/>
            <a:p>
              <a:r>
                <a:rPr lang="en-US" sz="800" dirty="0"/>
                <a:t>2022</a:t>
              </a:r>
            </a:p>
          </p:txBody>
        </p:sp>
        <p:sp>
          <p:nvSpPr>
            <p:cNvPr id="46" name="Rectangle 45">
              <a:extLst>
                <a:ext uri="{FF2B5EF4-FFF2-40B4-BE49-F238E27FC236}">
                  <a16:creationId xmlns:a16="http://schemas.microsoft.com/office/drawing/2014/main" id="{A496A96B-AAEB-ABA0-397E-2A56BD9864E3}"/>
                </a:ext>
              </a:extLst>
            </p:cNvPr>
            <p:cNvSpPr/>
            <p:nvPr/>
          </p:nvSpPr>
          <p:spPr>
            <a:xfrm>
              <a:off x="10065550" y="2646614"/>
              <a:ext cx="126322" cy="12632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30C11746-4F1A-1089-6FF2-14622C6D6A2A}"/>
                </a:ext>
              </a:extLst>
            </p:cNvPr>
            <p:cNvSpPr txBox="1"/>
            <p:nvPr/>
          </p:nvSpPr>
          <p:spPr>
            <a:xfrm>
              <a:off x="10252715" y="2602053"/>
              <a:ext cx="629682" cy="215444"/>
            </a:xfrm>
            <a:prstGeom prst="rect">
              <a:avLst/>
            </a:prstGeom>
            <a:noFill/>
          </p:spPr>
          <p:txBody>
            <a:bodyPr wrap="square" lIns="0" rIns="0" rtlCol="0">
              <a:spAutoFit/>
            </a:bodyPr>
            <a:lstStyle/>
            <a:p>
              <a:r>
                <a:rPr lang="en-US" sz="800" dirty="0"/>
                <a:t>By 2025</a:t>
              </a:r>
            </a:p>
          </p:txBody>
        </p:sp>
      </p:grpSp>
      <p:pic>
        <p:nvPicPr>
          <p:cNvPr id="52" name="Picture 51">
            <a:extLst>
              <a:ext uri="{FF2B5EF4-FFF2-40B4-BE49-F238E27FC236}">
                <a16:creationId xmlns:a16="http://schemas.microsoft.com/office/drawing/2014/main" id="{81B1049C-1BDA-9440-DE96-0149813F83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844" y="3662042"/>
            <a:ext cx="521707" cy="423006"/>
          </a:xfrm>
          <a:prstGeom prst="rect">
            <a:avLst/>
          </a:prstGeom>
        </p:spPr>
      </p:pic>
      <p:pic>
        <p:nvPicPr>
          <p:cNvPr id="54" name="Picture 53">
            <a:extLst>
              <a:ext uri="{FF2B5EF4-FFF2-40B4-BE49-F238E27FC236}">
                <a16:creationId xmlns:a16="http://schemas.microsoft.com/office/drawing/2014/main" id="{EDF3B96E-0ED0-CAF7-809D-F7F6BADCA9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7782" y="3677147"/>
            <a:ext cx="416099" cy="416099"/>
          </a:xfrm>
          <a:prstGeom prst="rect">
            <a:avLst/>
          </a:prstGeom>
        </p:spPr>
      </p:pic>
      <p:pic>
        <p:nvPicPr>
          <p:cNvPr id="56" name="Picture 55">
            <a:extLst>
              <a:ext uri="{FF2B5EF4-FFF2-40B4-BE49-F238E27FC236}">
                <a16:creationId xmlns:a16="http://schemas.microsoft.com/office/drawing/2014/main" id="{4D54E18C-B12A-5FA3-7406-FFF541D74D2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03469" y="3675066"/>
            <a:ext cx="521701" cy="420259"/>
          </a:xfrm>
          <a:prstGeom prst="rect">
            <a:avLst/>
          </a:prstGeom>
        </p:spPr>
      </p:pic>
      <p:cxnSp>
        <p:nvCxnSpPr>
          <p:cNvPr id="10" name="Straight Connector 9">
            <a:extLst>
              <a:ext uri="{FF2B5EF4-FFF2-40B4-BE49-F238E27FC236}">
                <a16:creationId xmlns:a16="http://schemas.microsoft.com/office/drawing/2014/main" id="{8B63A8A2-893B-0473-EF38-BC6327948618}"/>
              </a:ext>
            </a:extLst>
          </p:cNvPr>
          <p:cNvCxnSpPr>
            <a:cxnSpLocks/>
          </p:cNvCxnSpPr>
          <p:nvPr/>
        </p:nvCxnSpPr>
        <p:spPr>
          <a:xfrm>
            <a:off x="446088" y="3106335"/>
            <a:ext cx="5380133"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0586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1D56CC4-FF2D-9820-09BE-1DE0A4F66E6E}"/>
              </a:ext>
            </a:extLst>
          </p:cNvPr>
          <p:cNvSpPr/>
          <p:nvPr/>
        </p:nvSpPr>
        <p:spPr>
          <a:xfrm flipV="1">
            <a:off x="0" y="1696064"/>
            <a:ext cx="12188825" cy="516193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9E4119A-321F-44D2-823B-AFCAD9F64C5C}"/>
              </a:ext>
            </a:extLst>
          </p:cNvPr>
          <p:cNvSpPr>
            <a:spLocks noGrp="1"/>
          </p:cNvSpPr>
          <p:nvPr>
            <p:ph type="title" idx="4294967295"/>
          </p:nvPr>
        </p:nvSpPr>
        <p:spPr>
          <a:xfrm>
            <a:off x="457200" y="639763"/>
            <a:ext cx="6688138" cy="901700"/>
          </a:xfrm>
        </p:spPr>
        <p:txBody>
          <a:bodyPr/>
          <a:lstStyle/>
          <a:p>
            <a:r>
              <a:rPr lang="en-US" dirty="0"/>
              <a:t>Speeding Up Data Capture To Solve Pressing Outbound Fulfillment Challenges</a:t>
            </a:r>
          </a:p>
        </p:txBody>
      </p:sp>
      <p:sp>
        <p:nvSpPr>
          <p:cNvPr id="4" name="Text Placeholder 3">
            <a:extLst>
              <a:ext uri="{FF2B5EF4-FFF2-40B4-BE49-F238E27FC236}">
                <a16:creationId xmlns:a16="http://schemas.microsoft.com/office/drawing/2014/main" id="{D7778A69-90A0-48E4-8FBE-6CEDDD3DD213}"/>
              </a:ext>
            </a:extLst>
          </p:cNvPr>
          <p:cNvSpPr>
            <a:spLocks noGrp="1"/>
          </p:cNvSpPr>
          <p:nvPr>
            <p:ph type="body" sz="quarter" idx="4294967295"/>
          </p:nvPr>
        </p:nvSpPr>
        <p:spPr>
          <a:xfrm>
            <a:off x="457200" y="2030930"/>
            <a:ext cx="7934628" cy="895350"/>
          </a:xfrm>
        </p:spPr>
        <p:txBody>
          <a:bodyPr/>
          <a:lstStyle/>
          <a:p>
            <a:pPr marL="0" indent="0">
              <a:buNone/>
            </a:pPr>
            <a:r>
              <a:rPr lang="en-US" sz="1800" b="1" dirty="0">
                <a:solidFill>
                  <a:schemeClr val="bg1"/>
                </a:solidFill>
              </a:rPr>
              <a:t>With respondents’ heightened concern for outbound packing, staging and loading operations</a:t>
            </a:r>
            <a:r>
              <a:rPr lang="en-US" sz="1800" dirty="0">
                <a:solidFill>
                  <a:schemeClr val="bg1"/>
                </a:solidFill>
              </a:rPr>
              <a:t>, they have turned to sensor-based technologies to help automate data capture, information flow and decision-making. Some of the ways sensor-based technologies support these workflows include:</a:t>
            </a:r>
          </a:p>
        </p:txBody>
      </p:sp>
      <p:sp>
        <p:nvSpPr>
          <p:cNvPr id="13" name="TextBox 12">
            <a:extLst>
              <a:ext uri="{FF2B5EF4-FFF2-40B4-BE49-F238E27FC236}">
                <a16:creationId xmlns:a16="http://schemas.microsoft.com/office/drawing/2014/main" id="{7458A37C-1F50-4399-0283-6FF9C306A88F}"/>
              </a:ext>
            </a:extLst>
          </p:cNvPr>
          <p:cNvSpPr txBox="1"/>
          <p:nvPr/>
        </p:nvSpPr>
        <p:spPr>
          <a:xfrm>
            <a:off x="7443747" y="3458389"/>
            <a:ext cx="3558077" cy="738664"/>
          </a:xfrm>
          <a:prstGeom prst="rect">
            <a:avLst/>
          </a:prstGeom>
          <a:noFill/>
        </p:spPr>
        <p:txBody>
          <a:bodyPr wrap="square" lIns="0" rIns="0" rtlCol="0">
            <a:spAutoFit/>
          </a:bodyPr>
          <a:lstStyle/>
          <a:p>
            <a:r>
              <a:rPr lang="en-US" sz="1400" b="1" dirty="0">
                <a:solidFill>
                  <a:schemeClr val="accent1"/>
                </a:solidFill>
              </a:rPr>
              <a:t>Radio frequency identification (RFID)</a:t>
            </a:r>
            <a:br>
              <a:rPr lang="en-US" sz="1400" dirty="0">
                <a:solidFill>
                  <a:schemeClr val="bg1"/>
                </a:solidFill>
              </a:rPr>
            </a:br>
            <a:r>
              <a:rPr lang="en-US" sz="1400" dirty="0">
                <a:solidFill>
                  <a:schemeClr val="bg1"/>
                </a:solidFill>
              </a:rPr>
              <a:t>provides irrefutable proof of carton contents at shipping</a:t>
            </a:r>
          </a:p>
        </p:txBody>
      </p:sp>
      <p:sp>
        <p:nvSpPr>
          <p:cNvPr id="17" name="TextBox 16">
            <a:extLst>
              <a:ext uri="{FF2B5EF4-FFF2-40B4-BE49-F238E27FC236}">
                <a16:creationId xmlns:a16="http://schemas.microsoft.com/office/drawing/2014/main" id="{1AD02D54-5AB9-8351-32F7-FD770862D66D}"/>
              </a:ext>
            </a:extLst>
          </p:cNvPr>
          <p:cNvSpPr txBox="1"/>
          <p:nvPr/>
        </p:nvSpPr>
        <p:spPr>
          <a:xfrm>
            <a:off x="7452097" y="4403515"/>
            <a:ext cx="3882158" cy="738664"/>
          </a:xfrm>
          <a:prstGeom prst="rect">
            <a:avLst/>
          </a:prstGeom>
          <a:noFill/>
        </p:spPr>
        <p:txBody>
          <a:bodyPr wrap="square" lIns="0" rIns="0" rtlCol="0">
            <a:spAutoFit/>
          </a:bodyPr>
          <a:lstStyle/>
          <a:p>
            <a:r>
              <a:rPr lang="en-US" sz="1400" b="1" dirty="0">
                <a:solidFill>
                  <a:schemeClr val="accent1"/>
                </a:solidFill>
              </a:rPr>
              <a:t>Real-time location systems (RTLS)</a:t>
            </a:r>
            <a:br>
              <a:rPr lang="en-US" sz="1400" dirty="0">
                <a:solidFill>
                  <a:schemeClr val="bg1"/>
                </a:solidFill>
              </a:rPr>
            </a:br>
            <a:r>
              <a:rPr lang="en-US" sz="1400" dirty="0">
                <a:solidFill>
                  <a:schemeClr val="bg1"/>
                </a:solidFill>
              </a:rPr>
              <a:t>quickly locate material handling equipment, associates and inventory, even in motion</a:t>
            </a:r>
          </a:p>
        </p:txBody>
      </p:sp>
      <p:sp>
        <p:nvSpPr>
          <p:cNvPr id="18" name="TextBox 17">
            <a:extLst>
              <a:ext uri="{FF2B5EF4-FFF2-40B4-BE49-F238E27FC236}">
                <a16:creationId xmlns:a16="http://schemas.microsoft.com/office/drawing/2014/main" id="{E1C8678C-7A78-E194-EBDA-67FF608DFECE}"/>
              </a:ext>
            </a:extLst>
          </p:cNvPr>
          <p:cNvSpPr txBox="1"/>
          <p:nvPr/>
        </p:nvSpPr>
        <p:spPr>
          <a:xfrm>
            <a:off x="7452097" y="5306724"/>
            <a:ext cx="3675985" cy="954107"/>
          </a:xfrm>
          <a:prstGeom prst="rect">
            <a:avLst/>
          </a:prstGeom>
          <a:noFill/>
        </p:spPr>
        <p:txBody>
          <a:bodyPr wrap="square" lIns="0" rIns="0" rtlCol="0">
            <a:spAutoFit/>
          </a:bodyPr>
          <a:lstStyle/>
          <a:p>
            <a:r>
              <a:rPr lang="en-US" sz="1400" b="1" dirty="0">
                <a:solidFill>
                  <a:schemeClr val="accent1"/>
                </a:solidFill>
              </a:rPr>
              <a:t>Mobile dimensioning software</a:t>
            </a:r>
            <a:br>
              <a:rPr lang="en-US" sz="1400" dirty="0">
                <a:solidFill>
                  <a:schemeClr val="bg1"/>
                </a:solidFill>
              </a:rPr>
            </a:br>
            <a:r>
              <a:rPr lang="en-US" sz="1400" dirty="0">
                <a:solidFill>
                  <a:schemeClr val="bg1"/>
                </a:solidFill>
              </a:rPr>
              <a:t>can capture accurate parcel dimensions to streamline operations with improved load planning and space utilization</a:t>
            </a:r>
          </a:p>
        </p:txBody>
      </p:sp>
      <p:cxnSp>
        <p:nvCxnSpPr>
          <p:cNvPr id="20" name="Straight Connector 19">
            <a:extLst>
              <a:ext uri="{FF2B5EF4-FFF2-40B4-BE49-F238E27FC236}">
                <a16:creationId xmlns:a16="http://schemas.microsoft.com/office/drawing/2014/main" id="{09B1C04D-303D-7ACF-6410-3E1F6B57248C}"/>
              </a:ext>
            </a:extLst>
          </p:cNvPr>
          <p:cNvCxnSpPr>
            <a:cxnSpLocks/>
          </p:cNvCxnSpPr>
          <p:nvPr/>
        </p:nvCxnSpPr>
        <p:spPr>
          <a:xfrm>
            <a:off x="6115392" y="3546287"/>
            <a:ext cx="0" cy="256593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29006377-EED3-5020-B31E-6A6F1ED0D41E}"/>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597527" y="4501062"/>
            <a:ext cx="471024" cy="641116"/>
          </a:xfrm>
          <a:prstGeom prst="rect">
            <a:avLst/>
          </a:prstGeom>
        </p:spPr>
      </p:pic>
      <p:pic>
        <p:nvPicPr>
          <p:cNvPr id="36" name="Picture 35">
            <a:extLst>
              <a:ext uri="{FF2B5EF4-FFF2-40B4-BE49-F238E27FC236}">
                <a16:creationId xmlns:a16="http://schemas.microsoft.com/office/drawing/2014/main" id="{9CD7E30C-58CA-ECD0-08BF-FA69CCDF166C}"/>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526609" y="5461262"/>
            <a:ext cx="618073" cy="679880"/>
          </a:xfrm>
          <a:prstGeom prst="rect">
            <a:avLst/>
          </a:prstGeom>
        </p:spPr>
      </p:pic>
      <p:pic>
        <p:nvPicPr>
          <p:cNvPr id="38" name="Picture 37">
            <a:extLst>
              <a:ext uri="{FF2B5EF4-FFF2-40B4-BE49-F238E27FC236}">
                <a16:creationId xmlns:a16="http://schemas.microsoft.com/office/drawing/2014/main" id="{2ABB2B21-4569-678F-70A8-3CD38C0E8E91}"/>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02703" y="3474578"/>
            <a:ext cx="486447" cy="668865"/>
          </a:xfrm>
          <a:prstGeom prst="rect">
            <a:avLst/>
          </a:prstGeom>
        </p:spPr>
      </p:pic>
      <p:grpSp>
        <p:nvGrpSpPr>
          <p:cNvPr id="8" name="Group 7">
            <a:extLst>
              <a:ext uri="{FF2B5EF4-FFF2-40B4-BE49-F238E27FC236}">
                <a16:creationId xmlns:a16="http://schemas.microsoft.com/office/drawing/2014/main" id="{C673744E-866A-4004-8DBC-BC8256CF22D5}"/>
              </a:ext>
            </a:extLst>
          </p:cNvPr>
          <p:cNvGrpSpPr/>
          <p:nvPr/>
        </p:nvGrpSpPr>
        <p:grpSpPr>
          <a:xfrm>
            <a:off x="623649" y="4427227"/>
            <a:ext cx="5250676" cy="668861"/>
            <a:chOff x="476001" y="5639343"/>
            <a:chExt cx="5250676" cy="668861"/>
          </a:xfrm>
        </p:grpSpPr>
        <p:sp>
          <p:nvSpPr>
            <p:cNvPr id="14" name="TextBox 13">
              <a:extLst>
                <a:ext uri="{FF2B5EF4-FFF2-40B4-BE49-F238E27FC236}">
                  <a16:creationId xmlns:a16="http://schemas.microsoft.com/office/drawing/2014/main" id="{0025C8EC-9CA7-82E1-8FBF-992E5F1C21D8}"/>
                </a:ext>
              </a:extLst>
            </p:cNvPr>
            <p:cNvSpPr txBox="1"/>
            <p:nvPr/>
          </p:nvSpPr>
          <p:spPr>
            <a:xfrm>
              <a:off x="1348640" y="5656430"/>
              <a:ext cx="4378037" cy="523220"/>
            </a:xfrm>
            <a:prstGeom prst="rect">
              <a:avLst/>
            </a:prstGeom>
            <a:noFill/>
          </p:spPr>
          <p:txBody>
            <a:bodyPr wrap="square" lIns="0" rIns="0" rtlCol="0">
              <a:spAutoFit/>
            </a:bodyPr>
            <a:lstStyle/>
            <a:p>
              <a:r>
                <a:rPr lang="en-US" sz="1400" b="1" dirty="0">
                  <a:solidFill>
                    <a:schemeClr val="accent1"/>
                  </a:solidFill>
                </a:rPr>
                <a:t>Machine vision systems</a:t>
              </a:r>
              <a:br>
                <a:rPr lang="en-US" sz="1400" dirty="0">
                  <a:solidFill>
                    <a:schemeClr val="bg1"/>
                  </a:solidFill>
                </a:rPr>
              </a:br>
              <a:r>
                <a:rPr lang="en-US" sz="1400" dirty="0">
                  <a:solidFill>
                    <a:schemeClr val="bg1"/>
                  </a:solidFill>
                </a:rPr>
                <a:t>document outbound parcels by inspecting labels</a:t>
              </a:r>
            </a:p>
          </p:txBody>
        </p:sp>
        <p:pic>
          <p:nvPicPr>
            <p:cNvPr id="40" name="Picture 39">
              <a:extLst>
                <a:ext uri="{FF2B5EF4-FFF2-40B4-BE49-F238E27FC236}">
                  <a16:creationId xmlns:a16="http://schemas.microsoft.com/office/drawing/2014/main" id="{973EF794-9F97-0F61-BC40-62A840CD5E79}"/>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76001" y="5639343"/>
              <a:ext cx="647959" cy="668861"/>
            </a:xfrm>
            <a:prstGeom prst="rect">
              <a:avLst/>
            </a:prstGeom>
          </p:spPr>
        </p:pic>
      </p:grpSp>
      <p:grpSp>
        <p:nvGrpSpPr>
          <p:cNvPr id="10" name="Group 9">
            <a:extLst>
              <a:ext uri="{FF2B5EF4-FFF2-40B4-BE49-F238E27FC236}">
                <a16:creationId xmlns:a16="http://schemas.microsoft.com/office/drawing/2014/main" id="{B34DEFBD-3E88-4893-AD21-ACD822E6EE73}"/>
              </a:ext>
            </a:extLst>
          </p:cNvPr>
          <p:cNvGrpSpPr/>
          <p:nvPr/>
        </p:nvGrpSpPr>
        <p:grpSpPr>
          <a:xfrm>
            <a:off x="512101" y="3361573"/>
            <a:ext cx="5359636" cy="861920"/>
            <a:chOff x="377878" y="3934376"/>
            <a:chExt cx="5359636" cy="861920"/>
          </a:xfrm>
        </p:grpSpPr>
        <p:sp>
          <p:nvSpPr>
            <p:cNvPr id="12" name="TextBox 11">
              <a:extLst>
                <a:ext uri="{FF2B5EF4-FFF2-40B4-BE49-F238E27FC236}">
                  <a16:creationId xmlns:a16="http://schemas.microsoft.com/office/drawing/2014/main" id="{674D13DD-100A-D44C-A784-D395F7F1DF99}"/>
                </a:ext>
              </a:extLst>
            </p:cNvPr>
            <p:cNvSpPr txBox="1"/>
            <p:nvPr/>
          </p:nvSpPr>
          <p:spPr>
            <a:xfrm>
              <a:off x="1359477" y="4071496"/>
              <a:ext cx="4378037" cy="523220"/>
            </a:xfrm>
            <a:prstGeom prst="rect">
              <a:avLst/>
            </a:prstGeom>
            <a:noFill/>
          </p:spPr>
          <p:txBody>
            <a:bodyPr wrap="square" lIns="0" rIns="0" rtlCol="0">
              <a:spAutoFit/>
            </a:bodyPr>
            <a:lstStyle/>
            <a:p>
              <a:r>
                <a:rPr lang="en-US" sz="1400" b="1" dirty="0">
                  <a:solidFill>
                    <a:schemeClr val="accent1"/>
                  </a:solidFill>
                </a:rPr>
                <a:t>Fixed industrial scanning </a:t>
              </a:r>
              <a:br>
                <a:rPr lang="en-US" sz="1400" dirty="0">
                  <a:solidFill>
                    <a:schemeClr val="bg1"/>
                  </a:solidFill>
                </a:rPr>
              </a:br>
              <a:r>
                <a:rPr lang="en-US" sz="1400" dirty="0">
                  <a:solidFill>
                    <a:schemeClr val="bg1"/>
                  </a:solidFill>
                </a:rPr>
                <a:t>automates sortation workflows for outbound staging</a:t>
              </a:r>
            </a:p>
          </p:txBody>
        </p:sp>
        <p:pic>
          <p:nvPicPr>
            <p:cNvPr id="46" name="Picture 45">
              <a:extLst>
                <a:ext uri="{FF2B5EF4-FFF2-40B4-BE49-F238E27FC236}">
                  <a16:creationId xmlns:a16="http://schemas.microsoft.com/office/drawing/2014/main" id="{7B970F77-FCF9-5D95-A518-008ECF3F7EB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77878" y="3934376"/>
              <a:ext cx="861920" cy="861920"/>
            </a:xfrm>
            <a:prstGeom prst="rect">
              <a:avLst/>
            </a:prstGeom>
          </p:spPr>
        </p:pic>
      </p:grpSp>
      <p:pic>
        <p:nvPicPr>
          <p:cNvPr id="24" name="Picture 23" descr="A picture containing text, indoor&#10;&#10;Description automatically generated">
            <a:extLst>
              <a:ext uri="{FF2B5EF4-FFF2-40B4-BE49-F238E27FC236}">
                <a16:creationId xmlns:a16="http://schemas.microsoft.com/office/drawing/2014/main" id="{7788195E-B5C2-C0D9-9BB4-B9BAF74A5320}"/>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8503345" y="354791"/>
            <a:ext cx="2782989" cy="2782989"/>
          </a:xfrm>
          <a:prstGeom prst="ellipse">
            <a:avLst/>
          </a:prstGeom>
        </p:spPr>
      </p:pic>
    </p:spTree>
    <p:extLst>
      <p:ext uri="{BB962C8B-B14F-4D97-AF65-F5344CB8AC3E}">
        <p14:creationId xmlns:p14="http://schemas.microsoft.com/office/powerpoint/2010/main" val="4062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AAEAB05-9AF0-3325-D493-8AB4A40C3843}"/>
              </a:ext>
            </a:extLst>
          </p:cNvPr>
          <p:cNvSpPr/>
          <p:nvPr/>
        </p:nvSpPr>
        <p:spPr>
          <a:xfrm>
            <a:off x="0" y="0"/>
            <a:ext cx="12188825" cy="2245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9E4119A-321F-44D2-823B-AFCAD9F64C5C}"/>
              </a:ext>
            </a:extLst>
          </p:cNvPr>
          <p:cNvSpPr>
            <a:spLocks noGrp="1"/>
          </p:cNvSpPr>
          <p:nvPr>
            <p:ph type="title"/>
          </p:nvPr>
        </p:nvSpPr>
        <p:spPr>
          <a:xfrm>
            <a:off x="457081" y="640080"/>
            <a:ext cx="11225908" cy="365760"/>
          </a:xfrm>
        </p:spPr>
        <p:txBody>
          <a:bodyPr/>
          <a:lstStyle/>
          <a:p>
            <a:r>
              <a:rPr lang="en-US" dirty="0">
                <a:solidFill>
                  <a:schemeClr val="bg1"/>
                </a:solidFill>
              </a:rPr>
              <a:t>Implementation Plans for Sensor Technologies</a:t>
            </a:r>
          </a:p>
        </p:txBody>
      </p:sp>
      <p:sp>
        <p:nvSpPr>
          <p:cNvPr id="4" name="Text Placeholder 3">
            <a:extLst>
              <a:ext uri="{FF2B5EF4-FFF2-40B4-BE49-F238E27FC236}">
                <a16:creationId xmlns:a16="http://schemas.microsoft.com/office/drawing/2014/main" id="{D7778A69-90A0-48E4-8FBE-6CEDDD3DD213}"/>
              </a:ext>
            </a:extLst>
          </p:cNvPr>
          <p:cNvSpPr>
            <a:spLocks noGrp="1"/>
          </p:cNvSpPr>
          <p:nvPr>
            <p:ph type="body" sz="quarter" idx="11"/>
          </p:nvPr>
        </p:nvSpPr>
        <p:spPr>
          <a:xfrm>
            <a:off x="457198" y="1371600"/>
            <a:ext cx="8851925" cy="473393"/>
          </a:xfrm>
        </p:spPr>
        <p:txBody>
          <a:bodyPr/>
          <a:lstStyle/>
          <a:p>
            <a:pPr marL="0" indent="0">
              <a:buNone/>
            </a:pPr>
            <a:r>
              <a:rPr lang="en-US" sz="1600" dirty="0">
                <a:solidFill>
                  <a:schemeClr val="bg1"/>
                </a:solidFill>
              </a:rPr>
              <a:t>Each of these sensor inputs can be used with software applications powered by machine learning and artificial intelligence algorithms to provide more prescriptive guidance to front-line workers</a:t>
            </a:r>
          </a:p>
        </p:txBody>
      </p:sp>
      <p:graphicFrame>
        <p:nvGraphicFramePr>
          <p:cNvPr id="10" name="Chart 9">
            <a:extLst>
              <a:ext uri="{FF2B5EF4-FFF2-40B4-BE49-F238E27FC236}">
                <a16:creationId xmlns:a16="http://schemas.microsoft.com/office/drawing/2014/main" id="{E90D7EDC-B6E6-B6B7-B6B8-6EE6E0D74851}"/>
              </a:ext>
            </a:extLst>
          </p:cNvPr>
          <p:cNvGraphicFramePr/>
          <p:nvPr/>
        </p:nvGraphicFramePr>
        <p:xfrm>
          <a:off x="288396" y="3564253"/>
          <a:ext cx="11394593" cy="2225097"/>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a:extLst>
              <a:ext uri="{FF2B5EF4-FFF2-40B4-BE49-F238E27FC236}">
                <a16:creationId xmlns:a16="http://schemas.microsoft.com/office/drawing/2014/main" id="{51104CCE-AD0A-930C-EF5D-36D41F6E9D27}"/>
              </a:ext>
            </a:extLst>
          </p:cNvPr>
          <p:cNvGrpSpPr/>
          <p:nvPr/>
        </p:nvGrpSpPr>
        <p:grpSpPr>
          <a:xfrm>
            <a:off x="2014538" y="2638425"/>
            <a:ext cx="7929563" cy="3186113"/>
            <a:chOff x="2014538" y="3114675"/>
            <a:chExt cx="7929563" cy="2671763"/>
          </a:xfrm>
        </p:grpSpPr>
        <p:cxnSp>
          <p:nvCxnSpPr>
            <p:cNvPr id="12" name="Straight Connector 11">
              <a:extLst>
                <a:ext uri="{FF2B5EF4-FFF2-40B4-BE49-F238E27FC236}">
                  <a16:creationId xmlns:a16="http://schemas.microsoft.com/office/drawing/2014/main" id="{2661897A-F257-0F48-63FC-D678C02E53CF}"/>
                </a:ext>
              </a:extLst>
            </p:cNvPr>
            <p:cNvCxnSpPr/>
            <p:nvPr/>
          </p:nvCxnSpPr>
          <p:spPr>
            <a:xfrm flipV="1">
              <a:off x="2014538" y="3114675"/>
              <a:ext cx="0" cy="26717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D6D9961-F43B-B21C-D509-1998D34D8917}"/>
                </a:ext>
              </a:extLst>
            </p:cNvPr>
            <p:cNvCxnSpPr/>
            <p:nvPr/>
          </p:nvCxnSpPr>
          <p:spPr>
            <a:xfrm flipV="1">
              <a:off x="3600451" y="3114675"/>
              <a:ext cx="0" cy="26717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AA3DEB8-8137-A878-0F33-EF72170B74FF}"/>
                </a:ext>
              </a:extLst>
            </p:cNvPr>
            <p:cNvCxnSpPr/>
            <p:nvPr/>
          </p:nvCxnSpPr>
          <p:spPr>
            <a:xfrm flipV="1">
              <a:off x="5186363" y="3114675"/>
              <a:ext cx="0" cy="26717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C50AD53-A839-19F5-8A0E-F9994165E044}"/>
                </a:ext>
              </a:extLst>
            </p:cNvPr>
            <p:cNvCxnSpPr/>
            <p:nvPr/>
          </p:nvCxnSpPr>
          <p:spPr>
            <a:xfrm flipV="1">
              <a:off x="6772276" y="3114675"/>
              <a:ext cx="0" cy="26717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2FB8A6E-28AF-C696-CB9D-60FECAFE617C}"/>
                </a:ext>
              </a:extLst>
            </p:cNvPr>
            <p:cNvCxnSpPr/>
            <p:nvPr/>
          </p:nvCxnSpPr>
          <p:spPr>
            <a:xfrm flipV="1">
              <a:off x="8358188" y="3114675"/>
              <a:ext cx="0" cy="26717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B081749-41C7-BD82-B501-4B5CE7E30638}"/>
                </a:ext>
              </a:extLst>
            </p:cNvPr>
            <p:cNvCxnSpPr/>
            <p:nvPr/>
          </p:nvCxnSpPr>
          <p:spPr>
            <a:xfrm flipV="1">
              <a:off x="9944101" y="3114675"/>
              <a:ext cx="0" cy="26717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B8A490E4-234C-E9CD-6D36-1A3B9016CA7D}"/>
              </a:ext>
            </a:extLst>
          </p:cNvPr>
          <p:cNvSpPr txBox="1"/>
          <p:nvPr/>
        </p:nvSpPr>
        <p:spPr>
          <a:xfrm>
            <a:off x="585576" y="5610651"/>
            <a:ext cx="357188" cy="246221"/>
          </a:xfrm>
          <a:prstGeom prst="rect">
            <a:avLst/>
          </a:prstGeom>
          <a:noFill/>
        </p:spPr>
        <p:txBody>
          <a:bodyPr wrap="square" lIns="0" rIns="0" rtlCol="0">
            <a:spAutoFit/>
          </a:bodyPr>
          <a:lstStyle/>
          <a:p>
            <a:pPr algn="ctr"/>
            <a:r>
              <a:rPr lang="en-US" sz="1000" b="1" dirty="0"/>
              <a:t>33%</a:t>
            </a:r>
          </a:p>
        </p:txBody>
      </p:sp>
      <p:sp>
        <p:nvSpPr>
          <p:cNvPr id="26" name="TextBox 25">
            <a:extLst>
              <a:ext uri="{FF2B5EF4-FFF2-40B4-BE49-F238E27FC236}">
                <a16:creationId xmlns:a16="http://schemas.microsoft.com/office/drawing/2014/main" id="{B76BDAE3-F0A6-71F9-BDD9-7E82829CE27E}"/>
              </a:ext>
            </a:extLst>
          </p:cNvPr>
          <p:cNvSpPr txBox="1"/>
          <p:nvPr/>
        </p:nvSpPr>
        <p:spPr>
          <a:xfrm>
            <a:off x="447982" y="3127399"/>
            <a:ext cx="1404471" cy="507831"/>
          </a:xfrm>
          <a:prstGeom prst="rect">
            <a:avLst/>
          </a:prstGeom>
          <a:noFill/>
        </p:spPr>
        <p:txBody>
          <a:bodyPr wrap="square" lIns="0" rIns="0" rtlCol="0">
            <a:spAutoFit/>
          </a:bodyPr>
          <a:lstStyle/>
          <a:p>
            <a:r>
              <a:rPr lang="en-US" sz="900" dirty="0"/>
              <a:t>Positive Radio Frequency Identification (Tags, Readers and Printers) </a:t>
            </a:r>
          </a:p>
        </p:txBody>
      </p:sp>
      <p:sp>
        <p:nvSpPr>
          <p:cNvPr id="27" name="TextBox 26">
            <a:extLst>
              <a:ext uri="{FF2B5EF4-FFF2-40B4-BE49-F238E27FC236}">
                <a16:creationId xmlns:a16="http://schemas.microsoft.com/office/drawing/2014/main" id="{D7EBA4AF-C3E9-2760-34BA-0A7EEA8DAF33}"/>
              </a:ext>
            </a:extLst>
          </p:cNvPr>
          <p:cNvSpPr txBox="1"/>
          <p:nvPr/>
        </p:nvSpPr>
        <p:spPr>
          <a:xfrm>
            <a:off x="2105259" y="3127399"/>
            <a:ext cx="1404471" cy="230832"/>
          </a:xfrm>
          <a:prstGeom prst="rect">
            <a:avLst/>
          </a:prstGeom>
          <a:noFill/>
        </p:spPr>
        <p:txBody>
          <a:bodyPr wrap="square" lIns="0" rIns="0" rtlCol="0">
            <a:spAutoFit/>
          </a:bodyPr>
          <a:lstStyle/>
          <a:p>
            <a:r>
              <a:rPr lang="en-US" sz="900" dirty="0"/>
              <a:t>Indoor Location Services</a:t>
            </a:r>
          </a:p>
        </p:txBody>
      </p:sp>
      <p:sp>
        <p:nvSpPr>
          <p:cNvPr id="28" name="TextBox 27">
            <a:extLst>
              <a:ext uri="{FF2B5EF4-FFF2-40B4-BE49-F238E27FC236}">
                <a16:creationId xmlns:a16="http://schemas.microsoft.com/office/drawing/2014/main" id="{24DD540D-DC1D-6A1C-E218-481B97987D19}"/>
              </a:ext>
            </a:extLst>
          </p:cNvPr>
          <p:cNvSpPr txBox="1"/>
          <p:nvPr/>
        </p:nvSpPr>
        <p:spPr>
          <a:xfrm>
            <a:off x="3691172" y="3127399"/>
            <a:ext cx="1404471" cy="230832"/>
          </a:xfrm>
          <a:prstGeom prst="rect">
            <a:avLst/>
          </a:prstGeom>
          <a:noFill/>
        </p:spPr>
        <p:txBody>
          <a:bodyPr wrap="square" lIns="0" rIns="0" rtlCol="0">
            <a:spAutoFit/>
          </a:bodyPr>
          <a:lstStyle/>
          <a:p>
            <a:r>
              <a:rPr lang="en-US" sz="900" dirty="0"/>
              <a:t>Fixed Industrial Scanning</a:t>
            </a:r>
          </a:p>
        </p:txBody>
      </p:sp>
      <p:sp>
        <p:nvSpPr>
          <p:cNvPr id="29" name="TextBox 28">
            <a:extLst>
              <a:ext uri="{FF2B5EF4-FFF2-40B4-BE49-F238E27FC236}">
                <a16:creationId xmlns:a16="http://schemas.microsoft.com/office/drawing/2014/main" id="{8E05C60D-F633-B49D-4F35-A2543C493641}"/>
              </a:ext>
            </a:extLst>
          </p:cNvPr>
          <p:cNvSpPr txBox="1"/>
          <p:nvPr/>
        </p:nvSpPr>
        <p:spPr>
          <a:xfrm>
            <a:off x="5281879" y="3127399"/>
            <a:ext cx="1404471" cy="230832"/>
          </a:xfrm>
          <a:prstGeom prst="rect">
            <a:avLst/>
          </a:prstGeom>
          <a:noFill/>
        </p:spPr>
        <p:txBody>
          <a:bodyPr wrap="square" lIns="0" rIns="0" rtlCol="0">
            <a:spAutoFit/>
          </a:bodyPr>
          <a:lstStyle/>
          <a:p>
            <a:r>
              <a:rPr lang="en-US" sz="900" dirty="0"/>
              <a:t>Machine Vision</a:t>
            </a:r>
          </a:p>
        </p:txBody>
      </p:sp>
      <p:sp>
        <p:nvSpPr>
          <p:cNvPr id="30" name="TextBox 29">
            <a:extLst>
              <a:ext uri="{FF2B5EF4-FFF2-40B4-BE49-F238E27FC236}">
                <a16:creationId xmlns:a16="http://schemas.microsoft.com/office/drawing/2014/main" id="{3B20C0C9-99AF-BC41-6A3D-262A1B68518F}"/>
              </a:ext>
            </a:extLst>
          </p:cNvPr>
          <p:cNvSpPr txBox="1"/>
          <p:nvPr/>
        </p:nvSpPr>
        <p:spPr>
          <a:xfrm>
            <a:off x="6867790" y="3127399"/>
            <a:ext cx="1404471" cy="369332"/>
          </a:xfrm>
          <a:prstGeom prst="rect">
            <a:avLst/>
          </a:prstGeom>
          <a:noFill/>
        </p:spPr>
        <p:txBody>
          <a:bodyPr wrap="square" lIns="0" rIns="0" rtlCol="0">
            <a:spAutoFit/>
          </a:bodyPr>
          <a:lstStyle/>
          <a:p>
            <a:r>
              <a:rPr lang="en-US" sz="900" dirty="0"/>
              <a:t>Temperature Monitoring Sensors and Smart Labels</a:t>
            </a:r>
          </a:p>
        </p:txBody>
      </p:sp>
      <p:sp>
        <p:nvSpPr>
          <p:cNvPr id="31" name="TextBox 30">
            <a:extLst>
              <a:ext uri="{FF2B5EF4-FFF2-40B4-BE49-F238E27FC236}">
                <a16:creationId xmlns:a16="http://schemas.microsoft.com/office/drawing/2014/main" id="{46C74A12-26DE-12FF-1F7C-13EF68BDF8A1}"/>
              </a:ext>
            </a:extLst>
          </p:cNvPr>
          <p:cNvSpPr txBox="1"/>
          <p:nvPr/>
        </p:nvSpPr>
        <p:spPr>
          <a:xfrm>
            <a:off x="8439469" y="3127399"/>
            <a:ext cx="1404471" cy="230832"/>
          </a:xfrm>
          <a:prstGeom prst="rect">
            <a:avLst/>
          </a:prstGeom>
          <a:noFill/>
        </p:spPr>
        <p:txBody>
          <a:bodyPr wrap="square" lIns="0" rIns="0" rtlCol="0">
            <a:spAutoFit/>
          </a:bodyPr>
          <a:lstStyle/>
          <a:p>
            <a:r>
              <a:rPr lang="en-US" sz="900" dirty="0"/>
              <a:t>Mobile Dimensioning</a:t>
            </a:r>
          </a:p>
        </p:txBody>
      </p:sp>
      <p:sp>
        <p:nvSpPr>
          <p:cNvPr id="32" name="TextBox 31">
            <a:extLst>
              <a:ext uri="{FF2B5EF4-FFF2-40B4-BE49-F238E27FC236}">
                <a16:creationId xmlns:a16="http://schemas.microsoft.com/office/drawing/2014/main" id="{5DBD4ABE-3948-1E11-EC6E-96AD2A4E55E9}"/>
              </a:ext>
            </a:extLst>
          </p:cNvPr>
          <p:cNvSpPr txBox="1"/>
          <p:nvPr/>
        </p:nvSpPr>
        <p:spPr>
          <a:xfrm>
            <a:off x="10025381" y="3127399"/>
            <a:ext cx="1404471" cy="230832"/>
          </a:xfrm>
          <a:prstGeom prst="rect">
            <a:avLst/>
          </a:prstGeom>
          <a:noFill/>
        </p:spPr>
        <p:txBody>
          <a:bodyPr wrap="square" lIns="0" rIns="0" rtlCol="0">
            <a:spAutoFit/>
          </a:bodyPr>
          <a:lstStyle/>
          <a:p>
            <a:r>
              <a:rPr lang="en-US" sz="900" dirty="0"/>
              <a:t>Bluetooth Low Energy</a:t>
            </a:r>
          </a:p>
        </p:txBody>
      </p:sp>
      <p:sp>
        <p:nvSpPr>
          <p:cNvPr id="33" name="TextBox 32">
            <a:extLst>
              <a:ext uri="{FF2B5EF4-FFF2-40B4-BE49-F238E27FC236}">
                <a16:creationId xmlns:a16="http://schemas.microsoft.com/office/drawing/2014/main" id="{7BD13000-0681-9F29-CF60-6ED9654B274C}"/>
              </a:ext>
            </a:extLst>
          </p:cNvPr>
          <p:cNvSpPr txBox="1"/>
          <p:nvPr/>
        </p:nvSpPr>
        <p:spPr>
          <a:xfrm>
            <a:off x="1040500" y="5610651"/>
            <a:ext cx="357188" cy="246221"/>
          </a:xfrm>
          <a:prstGeom prst="rect">
            <a:avLst/>
          </a:prstGeom>
          <a:noFill/>
        </p:spPr>
        <p:txBody>
          <a:bodyPr wrap="square" lIns="0" rIns="0" rtlCol="0">
            <a:spAutoFit/>
          </a:bodyPr>
          <a:lstStyle/>
          <a:p>
            <a:pPr algn="ctr"/>
            <a:r>
              <a:rPr lang="en-US" sz="1000" b="1" dirty="0"/>
              <a:t>83%</a:t>
            </a:r>
          </a:p>
        </p:txBody>
      </p:sp>
      <p:sp>
        <p:nvSpPr>
          <p:cNvPr id="34" name="TextBox 33">
            <a:extLst>
              <a:ext uri="{FF2B5EF4-FFF2-40B4-BE49-F238E27FC236}">
                <a16:creationId xmlns:a16="http://schemas.microsoft.com/office/drawing/2014/main" id="{52ECAE8D-FEB3-B3BE-C3C4-228FBD7A9358}"/>
              </a:ext>
            </a:extLst>
          </p:cNvPr>
          <p:cNvSpPr txBox="1"/>
          <p:nvPr/>
        </p:nvSpPr>
        <p:spPr>
          <a:xfrm>
            <a:off x="1495424" y="5610651"/>
            <a:ext cx="357188" cy="246221"/>
          </a:xfrm>
          <a:prstGeom prst="rect">
            <a:avLst/>
          </a:prstGeom>
          <a:noFill/>
        </p:spPr>
        <p:txBody>
          <a:bodyPr wrap="square" lIns="0" rIns="0" rtlCol="0">
            <a:spAutoFit/>
          </a:bodyPr>
          <a:lstStyle/>
          <a:p>
            <a:pPr algn="ctr"/>
            <a:r>
              <a:rPr lang="en-US" sz="1000" b="1" dirty="0"/>
              <a:t>92%</a:t>
            </a:r>
          </a:p>
        </p:txBody>
      </p:sp>
      <p:sp>
        <p:nvSpPr>
          <p:cNvPr id="35" name="TextBox 34">
            <a:extLst>
              <a:ext uri="{FF2B5EF4-FFF2-40B4-BE49-F238E27FC236}">
                <a16:creationId xmlns:a16="http://schemas.microsoft.com/office/drawing/2014/main" id="{47131A13-1062-B55A-ED46-AC4C756A70F2}"/>
              </a:ext>
            </a:extLst>
          </p:cNvPr>
          <p:cNvSpPr txBox="1"/>
          <p:nvPr/>
        </p:nvSpPr>
        <p:spPr>
          <a:xfrm>
            <a:off x="2177812" y="5610651"/>
            <a:ext cx="357188" cy="246221"/>
          </a:xfrm>
          <a:prstGeom prst="rect">
            <a:avLst/>
          </a:prstGeom>
          <a:noFill/>
        </p:spPr>
        <p:txBody>
          <a:bodyPr wrap="square" lIns="0" rIns="0" rtlCol="0">
            <a:spAutoFit/>
          </a:bodyPr>
          <a:lstStyle/>
          <a:p>
            <a:pPr algn="ctr"/>
            <a:r>
              <a:rPr lang="en-US" sz="1000" b="1" dirty="0"/>
              <a:t>28%</a:t>
            </a:r>
          </a:p>
        </p:txBody>
      </p:sp>
      <p:sp>
        <p:nvSpPr>
          <p:cNvPr id="36" name="TextBox 35">
            <a:extLst>
              <a:ext uri="{FF2B5EF4-FFF2-40B4-BE49-F238E27FC236}">
                <a16:creationId xmlns:a16="http://schemas.microsoft.com/office/drawing/2014/main" id="{D0202F3F-BB1B-0930-93BE-1456E07DD811}"/>
              </a:ext>
            </a:extLst>
          </p:cNvPr>
          <p:cNvSpPr txBox="1"/>
          <p:nvPr/>
        </p:nvSpPr>
        <p:spPr>
          <a:xfrm>
            <a:off x="2632738" y="5610651"/>
            <a:ext cx="357188" cy="246221"/>
          </a:xfrm>
          <a:prstGeom prst="rect">
            <a:avLst/>
          </a:prstGeom>
          <a:noFill/>
        </p:spPr>
        <p:txBody>
          <a:bodyPr wrap="square" lIns="0" rIns="0" rtlCol="0">
            <a:spAutoFit/>
          </a:bodyPr>
          <a:lstStyle/>
          <a:p>
            <a:pPr algn="ctr"/>
            <a:r>
              <a:rPr lang="en-US" sz="1000" b="1" dirty="0"/>
              <a:t>82%</a:t>
            </a:r>
          </a:p>
        </p:txBody>
      </p:sp>
      <p:sp>
        <p:nvSpPr>
          <p:cNvPr id="37" name="TextBox 36">
            <a:extLst>
              <a:ext uri="{FF2B5EF4-FFF2-40B4-BE49-F238E27FC236}">
                <a16:creationId xmlns:a16="http://schemas.microsoft.com/office/drawing/2014/main" id="{56606879-C213-344A-3100-F178A7DCE914}"/>
              </a:ext>
            </a:extLst>
          </p:cNvPr>
          <p:cNvSpPr txBox="1"/>
          <p:nvPr/>
        </p:nvSpPr>
        <p:spPr>
          <a:xfrm>
            <a:off x="3087664" y="5610651"/>
            <a:ext cx="357188" cy="246221"/>
          </a:xfrm>
          <a:prstGeom prst="rect">
            <a:avLst/>
          </a:prstGeom>
          <a:noFill/>
        </p:spPr>
        <p:txBody>
          <a:bodyPr wrap="square" lIns="0" rIns="0" rtlCol="0">
            <a:spAutoFit/>
          </a:bodyPr>
          <a:lstStyle/>
          <a:p>
            <a:pPr algn="ctr"/>
            <a:r>
              <a:rPr lang="en-US" sz="1000" b="1" dirty="0"/>
              <a:t>93%</a:t>
            </a:r>
          </a:p>
        </p:txBody>
      </p:sp>
      <p:sp>
        <p:nvSpPr>
          <p:cNvPr id="38" name="TextBox 37">
            <a:extLst>
              <a:ext uri="{FF2B5EF4-FFF2-40B4-BE49-F238E27FC236}">
                <a16:creationId xmlns:a16="http://schemas.microsoft.com/office/drawing/2014/main" id="{76A9F04C-5B15-44E4-41BA-C063709C1841}"/>
              </a:ext>
            </a:extLst>
          </p:cNvPr>
          <p:cNvSpPr txBox="1"/>
          <p:nvPr/>
        </p:nvSpPr>
        <p:spPr>
          <a:xfrm>
            <a:off x="3765503" y="5610651"/>
            <a:ext cx="357188" cy="246221"/>
          </a:xfrm>
          <a:prstGeom prst="rect">
            <a:avLst/>
          </a:prstGeom>
          <a:noFill/>
        </p:spPr>
        <p:txBody>
          <a:bodyPr wrap="square" lIns="0" rIns="0" rtlCol="0">
            <a:spAutoFit/>
          </a:bodyPr>
          <a:lstStyle/>
          <a:p>
            <a:pPr algn="ctr"/>
            <a:r>
              <a:rPr lang="en-US" sz="1000" b="1" dirty="0"/>
              <a:t>30%</a:t>
            </a:r>
          </a:p>
        </p:txBody>
      </p:sp>
      <p:sp>
        <p:nvSpPr>
          <p:cNvPr id="39" name="TextBox 38">
            <a:extLst>
              <a:ext uri="{FF2B5EF4-FFF2-40B4-BE49-F238E27FC236}">
                <a16:creationId xmlns:a16="http://schemas.microsoft.com/office/drawing/2014/main" id="{E2456FEF-9E63-DEE2-D93A-D7CB9C838C55}"/>
              </a:ext>
            </a:extLst>
          </p:cNvPr>
          <p:cNvSpPr txBox="1"/>
          <p:nvPr/>
        </p:nvSpPr>
        <p:spPr>
          <a:xfrm>
            <a:off x="4220428" y="5610651"/>
            <a:ext cx="357188" cy="246221"/>
          </a:xfrm>
          <a:prstGeom prst="rect">
            <a:avLst/>
          </a:prstGeom>
          <a:noFill/>
        </p:spPr>
        <p:txBody>
          <a:bodyPr wrap="square" lIns="0" rIns="0" rtlCol="0">
            <a:spAutoFit/>
          </a:bodyPr>
          <a:lstStyle/>
          <a:p>
            <a:pPr algn="ctr"/>
            <a:r>
              <a:rPr lang="en-US" sz="1000" b="1" dirty="0"/>
              <a:t>80%</a:t>
            </a:r>
          </a:p>
        </p:txBody>
      </p:sp>
      <p:sp>
        <p:nvSpPr>
          <p:cNvPr id="40" name="TextBox 39">
            <a:extLst>
              <a:ext uri="{FF2B5EF4-FFF2-40B4-BE49-F238E27FC236}">
                <a16:creationId xmlns:a16="http://schemas.microsoft.com/office/drawing/2014/main" id="{E2C1C664-CCF0-5B13-8920-80D4F4D8F9E8}"/>
              </a:ext>
            </a:extLst>
          </p:cNvPr>
          <p:cNvSpPr txBox="1"/>
          <p:nvPr/>
        </p:nvSpPr>
        <p:spPr>
          <a:xfrm>
            <a:off x="4679903" y="5610651"/>
            <a:ext cx="357188" cy="246221"/>
          </a:xfrm>
          <a:prstGeom prst="rect">
            <a:avLst/>
          </a:prstGeom>
          <a:noFill/>
        </p:spPr>
        <p:txBody>
          <a:bodyPr wrap="square" lIns="0" rIns="0" rtlCol="0">
            <a:spAutoFit/>
          </a:bodyPr>
          <a:lstStyle/>
          <a:p>
            <a:pPr algn="ctr"/>
            <a:r>
              <a:rPr lang="en-US" sz="1000" b="1" dirty="0"/>
              <a:t>92%</a:t>
            </a:r>
          </a:p>
        </p:txBody>
      </p:sp>
      <p:sp>
        <p:nvSpPr>
          <p:cNvPr id="41" name="TextBox 40">
            <a:extLst>
              <a:ext uri="{FF2B5EF4-FFF2-40B4-BE49-F238E27FC236}">
                <a16:creationId xmlns:a16="http://schemas.microsoft.com/office/drawing/2014/main" id="{A40F2715-633E-CEEC-7BD2-7CE82AE94B24}"/>
              </a:ext>
            </a:extLst>
          </p:cNvPr>
          <p:cNvSpPr txBox="1"/>
          <p:nvPr/>
        </p:nvSpPr>
        <p:spPr>
          <a:xfrm>
            <a:off x="5357742" y="5610651"/>
            <a:ext cx="357188" cy="246221"/>
          </a:xfrm>
          <a:prstGeom prst="rect">
            <a:avLst/>
          </a:prstGeom>
          <a:noFill/>
        </p:spPr>
        <p:txBody>
          <a:bodyPr wrap="square" lIns="0" rIns="0" rtlCol="0">
            <a:spAutoFit/>
          </a:bodyPr>
          <a:lstStyle/>
          <a:p>
            <a:pPr algn="ctr"/>
            <a:r>
              <a:rPr lang="en-US" sz="1000" b="1" dirty="0"/>
              <a:t>24%</a:t>
            </a:r>
          </a:p>
        </p:txBody>
      </p:sp>
      <p:sp>
        <p:nvSpPr>
          <p:cNvPr id="42" name="TextBox 41">
            <a:extLst>
              <a:ext uri="{FF2B5EF4-FFF2-40B4-BE49-F238E27FC236}">
                <a16:creationId xmlns:a16="http://schemas.microsoft.com/office/drawing/2014/main" id="{E4EA98AC-934C-F6A3-2713-31BD2D9989CE}"/>
              </a:ext>
            </a:extLst>
          </p:cNvPr>
          <p:cNvSpPr txBox="1"/>
          <p:nvPr/>
        </p:nvSpPr>
        <p:spPr>
          <a:xfrm>
            <a:off x="5808118" y="5610651"/>
            <a:ext cx="357188" cy="246221"/>
          </a:xfrm>
          <a:prstGeom prst="rect">
            <a:avLst/>
          </a:prstGeom>
          <a:noFill/>
        </p:spPr>
        <p:txBody>
          <a:bodyPr wrap="square" lIns="0" rIns="0" rtlCol="0">
            <a:spAutoFit/>
          </a:bodyPr>
          <a:lstStyle/>
          <a:p>
            <a:pPr algn="ctr"/>
            <a:r>
              <a:rPr lang="en-US" sz="1000" b="1" dirty="0"/>
              <a:t>80%</a:t>
            </a:r>
          </a:p>
        </p:txBody>
      </p:sp>
      <p:sp>
        <p:nvSpPr>
          <p:cNvPr id="43" name="TextBox 42">
            <a:extLst>
              <a:ext uri="{FF2B5EF4-FFF2-40B4-BE49-F238E27FC236}">
                <a16:creationId xmlns:a16="http://schemas.microsoft.com/office/drawing/2014/main" id="{77D65287-0BB3-6291-6EA4-AC6C202D70DE}"/>
              </a:ext>
            </a:extLst>
          </p:cNvPr>
          <p:cNvSpPr txBox="1"/>
          <p:nvPr/>
        </p:nvSpPr>
        <p:spPr>
          <a:xfrm>
            <a:off x="6267593" y="5610651"/>
            <a:ext cx="357188" cy="246221"/>
          </a:xfrm>
          <a:prstGeom prst="rect">
            <a:avLst/>
          </a:prstGeom>
          <a:noFill/>
        </p:spPr>
        <p:txBody>
          <a:bodyPr wrap="square" lIns="0" rIns="0" rtlCol="0">
            <a:spAutoFit/>
          </a:bodyPr>
          <a:lstStyle/>
          <a:p>
            <a:pPr algn="ctr"/>
            <a:r>
              <a:rPr lang="en-US" sz="1000" b="1" dirty="0"/>
              <a:t>90%</a:t>
            </a:r>
          </a:p>
        </p:txBody>
      </p:sp>
      <p:sp>
        <p:nvSpPr>
          <p:cNvPr id="44" name="TextBox 43">
            <a:extLst>
              <a:ext uri="{FF2B5EF4-FFF2-40B4-BE49-F238E27FC236}">
                <a16:creationId xmlns:a16="http://schemas.microsoft.com/office/drawing/2014/main" id="{1CEB501F-F076-9CBD-0F05-F64C99ACC97D}"/>
              </a:ext>
            </a:extLst>
          </p:cNvPr>
          <p:cNvSpPr txBox="1"/>
          <p:nvPr/>
        </p:nvSpPr>
        <p:spPr>
          <a:xfrm>
            <a:off x="6940883" y="5610651"/>
            <a:ext cx="357188" cy="246221"/>
          </a:xfrm>
          <a:prstGeom prst="rect">
            <a:avLst/>
          </a:prstGeom>
          <a:noFill/>
        </p:spPr>
        <p:txBody>
          <a:bodyPr wrap="square" lIns="0" rIns="0" rtlCol="0">
            <a:spAutoFit/>
          </a:bodyPr>
          <a:lstStyle/>
          <a:p>
            <a:pPr algn="ctr"/>
            <a:r>
              <a:rPr lang="en-US" sz="1000" b="1" dirty="0"/>
              <a:t>28%</a:t>
            </a:r>
          </a:p>
        </p:txBody>
      </p:sp>
      <p:sp>
        <p:nvSpPr>
          <p:cNvPr id="45" name="TextBox 44">
            <a:extLst>
              <a:ext uri="{FF2B5EF4-FFF2-40B4-BE49-F238E27FC236}">
                <a16:creationId xmlns:a16="http://schemas.microsoft.com/office/drawing/2014/main" id="{3883BDB2-DF9E-DD57-5764-397A5AA4325F}"/>
              </a:ext>
            </a:extLst>
          </p:cNvPr>
          <p:cNvSpPr txBox="1"/>
          <p:nvPr/>
        </p:nvSpPr>
        <p:spPr>
          <a:xfrm>
            <a:off x="7400358" y="5610651"/>
            <a:ext cx="357188" cy="246221"/>
          </a:xfrm>
          <a:prstGeom prst="rect">
            <a:avLst/>
          </a:prstGeom>
          <a:noFill/>
        </p:spPr>
        <p:txBody>
          <a:bodyPr wrap="square" lIns="0" rIns="0" rtlCol="0">
            <a:spAutoFit/>
          </a:bodyPr>
          <a:lstStyle/>
          <a:p>
            <a:pPr algn="ctr"/>
            <a:r>
              <a:rPr lang="en-US" sz="1000" b="1" dirty="0"/>
              <a:t>77%</a:t>
            </a:r>
          </a:p>
        </p:txBody>
      </p:sp>
      <p:sp>
        <p:nvSpPr>
          <p:cNvPr id="46" name="TextBox 45">
            <a:extLst>
              <a:ext uri="{FF2B5EF4-FFF2-40B4-BE49-F238E27FC236}">
                <a16:creationId xmlns:a16="http://schemas.microsoft.com/office/drawing/2014/main" id="{930BF7F3-3DD8-2891-7E7F-B716E59DA83B}"/>
              </a:ext>
            </a:extLst>
          </p:cNvPr>
          <p:cNvSpPr txBox="1"/>
          <p:nvPr/>
        </p:nvSpPr>
        <p:spPr>
          <a:xfrm>
            <a:off x="7855283" y="5610651"/>
            <a:ext cx="357188" cy="246221"/>
          </a:xfrm>
          <a:prstGeom prst="rect">
            <a:avLst/>
          </a:prstGeom>
          <a:noFill/>
        </p:spPr>
        <p:txBody>
          <a:bodyPr wrap="square" lIns="0" rIns="0" rtlCol="0">
            <a:spAutoFit/>
          </a:bodyPr>
          <a:lstStyle/>
          <a:p>
            <a:pPr algn="ctr"/>
            <a:r>
              <a:rPr lang="en-US" sz="1000" b="1" dirty="0"/>
              <a:t>90%</a:t>
            </a:r>
          </a:p>
        </p:txBody>
      </p:sp>
      <p:sp>
        <p:nvSpPr>
          <p:cNvPr id="47" name="TextBox 46">
            <a:extLst>
              <a:ext uri="{FF2B5EF4-FFF2-40B4-BE49-F238E27FC236}">
                <a16:creationId xmlns:a16="http://schemas.microsoft.com/office/drawing/2014/main" id="{A51D56FD-1178-E786-C73E-F38AE2760960}"/>
              </a:ext>
            </a:extLst>
          </p:cNvPr>
          <p:cNvSpPr txBox="1"/>
          <p:nvPr/>
        </p:nvSpPr>
        <p:spPr>
          <a:xfrm>
            <a:off x="8528573" y="5610651"/>
            <a:ext cx="357188" cy="246221"/>
          </a:xfrm>
          <a:prstGeom prst="rect">
            <a:avLst/>
          </a:prstGeom>
          <a:noFill/>
        </p:spPr>
        <p:txBody>
          <a:bodyPr wrap="square" lIns="0" rIns="0" rtlCol="0">
            <a:spAutoFit/>
          </a:bodyPr>
          <a:lstStyle/>
          <a:p>
            <a:pPr algn="ctr"/>
            <a:r>
              <a:rPr lang="en-US" sz="1000" b="1" dirty="0"/>
              <a:t>21%</a:t>
            </a:r>
          </a:p>
        </p:txBody>
      </p:sp>
      <p:sp>
        <p:nvSpPr>
          <p:cNvPr id="48" name="TextBox 47">
            <a:extLst>
              <a:ext uri="{FF2B5EF4-FFF2-40B4-BE49-F238E27FC236}">
                <a16:creationId xmlns:a16="http://schemas.microsoft.com/office/drawing/2014/main" id="{3D4949B2-3964-BA0A-A76F-49E537EE10A7}"/>
              </a:ext>
            </a:extLst>
          </p:cNvPr>
          <p:cNvSpPr txBox="1"/>
          <p:nvPr/>
        </p:nvSpPr>
        <p:spPr>
          <a:xfrm>
            <a:off x="8983498" y="5610651"/>
            <a:ext cx="357188" cy="246221"/>
          </a:xfrm>
          <a:prstGeom prst="rect">
            <a:avLst/>
          </a:prstGeom>
          <a:noFill/>
        </p:spPr>
        <p:txBody>
          <a:bodyPr wrap="square" lIns="0" rIns="0" rtlCol="0">
            <a:spAutoFit/>
          </a:bodyPr>
          <a:lstStyle/>
          <a:p>
            <a:pPr algn="ctr"/>
            <a:r>
              <a:rPr lang="en-US" sz="1000" b="1" dirty="0"/>
              <a:t>78%</a:t>
            </a:r>
          </a:p>
        </p:txBody>
      </p:sp>
      <p:sp>
        <p:nvSpPr>
          <p:cNvPr id="49" name="TextBox 48">
            <a:extLst>
              <a:ext uri="{FF2B5EF4-FFF2-40B4-BE49-F238E27FC236}">
                <a16:creationId xmlns:a16="http://schemas.microsoft.com/office/drawing/2014/main" id="{D130ED92-5954-0543-0403-8A4A7C371856}"/>
              </a:ext>
            </a:extLst>
          </p:cNvPr>
          <p:cNvSpPr txBox="1"/>
          <p:nvPr/>
        </p:nvSpPr>
        <p:spPr>
          <a:xfrm>
            <a:off x="9442972" y="5610651"/>
            <a:ext cx="357188" cy="246221"/>
          </a:xfrm>
          <a:prstGeom prst="rect">
            <a:avLst/>
          </a:prstGeom>
          <a:noFill/>
        </p:spPr>
        <p:txBody>
          <a:bodyPr wrap="square" lIns="0" rIns="0" rtlCol="0">
            <a:spAutoFit/>
          </a:bodyPr>
          <a:lstStyle/>
          <a:p>
            <a:pPr algn="ctr"/>
            <a:r>
              <a:rPr lang="en-US" sz="1000" b="1" dirty="0"/>
              <a:t>90%</a:t>
            </a:r>
          </a:p>
        </p:txBody>
      </p:sp>
      <p:sp>
        <p:nvSpPr>
          <p:cNvPr id="50" name="TextBox 49">
            <a:extLst>
              <a:ext uri="{FF2B5EF4-FFF2-40B4-BE49-F238E27FC236}">
                <a16:creationId xmlns:a16="http://schemas.microsoft.com/office/drawing/2014/main" id="{476B3BCE-CC0A-EE6C-7A19-B3CA105E585C}"/>
              </a:ext>
            </a:extLst>
          </p:cNvPr>
          <p:cNvSpPr txBox="1"/>
          <p:nvPr/>
        </p:nvSpPr>
        <p:spPr>
          <a:xfrm>
            <a:off x="10120811" y="5610651"/>
            <a:ext cx="357188" cy="246221"/>
          </a:xfrm>
          <a:prstGeom prst="rect">
            <a:avLst/>
          </a:prstGeom>
          <a:noFill/>
        </p:spPr>
        <p:txBody>
          <a:bodyPr wrap="square" lIns="0" rIns="0" rtlCol="0">
            <a:spAutoFit/>
          </a:bodyPr>
          <a:lstStyle/>
          <a:p>
            <a:pPr algn="ctr"/>
            <a:r>
              <a:rPr lang="en-US" sz="1000" b="1" dirty="0"/>
              <a:t>24%</a:t>
            </a:r>
          </a:p>
        </p:txBody>
      </p:sp>
      <p:sp>
        <p:nvSpPr>
          <p:cNvPr id="51" name="TextBox 50">
            <a:extLst>
              <a:ext uri="{FF2B5EF4-FFF2-40B4-BE49-F238E27FC236}">
                <a16:creationId xmlns:a16="http://schemas.microsoft.com/office/drawing/2014/main" id="{83A7A89D-1DAA-9DF8-C1D3-DFA3B8A760E4}"/>
              </a:ext>
            </a:extLst>
          </p:cNvPr>
          <p:cNvSpPr txBox="1"/>
          <p:nvPr/>
        </p:nvSpPr>
        <p:spPr>
          <a:xfrm>
            <a:off x="10575736" y="5610651"/>
            <a:ext cx="357188" cy="246221"/>
          </a:xfrm>
          <a:prstGeom prst="rect">
            <a:avLst/>
          </a:prstGeom>
          <a:noFill/>
        </p:spPr>
        <p:txBody>
          <a:bodyPr wrap="square" lIns="0" rIns="0" rtlCol="0">
            <a:spAutoFit/>
          </a:bodyPr>
          <a:lstStyle/>
          <a:p>
            <a:pPr algn="ctr"/>
            <a:r>
              <a:rPr lang="en-US" sz="1000" b="1" dirty="0"/>
              <a:t>76%</a:t>
            </a:r>
          </a:p>
        </p:txBody>
      </p:sp>
      <p:sp>
        <p:nvSpPr>
          <p:cNvPr id="52" name="TextBox 51">
            <a:extLst>
              <a:ext uri="{FF2B5EF4-FFF2-40B4-BE49-F238E27FC236}">
                <a16:creationId xmlns:a16="http://schemas.microsoft.com/office/drawing/2014/main" id="{A3D1A07B-93F9-471D-3A9B-F779928DDA30}"/>
              </a:ext>
            </a:extLst>
          </p:cNvPr>
          <p:cNvSpPr txBox="1"/>
          <p:nvPr/>
        </p:nvSpPr>
        <p:spPr>
          <a:xfrm>
            <a:off x="11026113" y="5610651"/>
            <a:ext cx="357188" cy="246221"/>
          </a:xfrm>
          <a:prstGeom prst="rect">
            <a:avLst/>
          </a:prstGeom>
          <a:noFill/>
        </p:spPr>
        <p:txBody>
          <a:bodyPr wrap="square" lIns="0" rIns="0" rtlCol="0">
            <a:spAutoFit/>
          </a:bodyPr>
          <a:lstStyle/>
          <a:p>
            <a:pPr algn="ctr"/>
            <a:r>
              <a:rPr lang="en-US" sz="1000" b="1" dirty="0"/>
              <a:t>86%</a:t>
            </a:r>
          </a:p>
        </p:txBody>
      </p:sp>
      <p:grpSp>
        <p:nvGrpSpPr>
          <p:cNvPr id="11" name="Group 10">
            <a:extLst>
              <a:ext uri="{FF2B5EF4-FFF2-40B4-BE49-F238E27FC236}">
                <a16:creationId xmlns:a16="http://schemas.microsoft.com/office/drawing/2014/main" id="{AA81A46B-293D-491F-AF66-A378E4C3CE4C}"/>
              </a:ext>
            </a:extLst>
          </p:cNvPr>
          <p:cNvGrpSpPr/>
          <p:nvPr/>
        </p:nvGrpSpPr>
        <p:grpSpPr>
          <a:xfrm>
            <a:off x="1475257" y="6425475"/>
            <a:ext cx="2290246" cy="259207"/>
            <a:chOff x="9309124" y="2581273"/>
            <a:chExt cx="2290246" cy="259207"/>
          </a:xfrm>
        </p:grpSpPr>
        <p:sp>
          <p:nvSpPr>
            <p:cNvPr id="59" name="Rectangle 58">
              <a:extLst>
                <a:ext uri="{FF2B5EF4-FFF2-40B4-BE49-F238E27FC236}">
                  <a16:creationId xmlns:a16="http://schemas.microsoft.com/office/drawing/2014/main" id="{D5D88A98-475E-284C-112F-1522CF2CA498}"/>
                </a:ext>
              </a:extLst>
            </p:cNvPr>
            <p:cNvSpPr/>
            <p:nvPr/>
          </p:nvSpPr>
          <p:spPr>
            <a:xfrm>
              <a:off x="9309124" y="2581273"/>
              <a:ext cx="2162056" cy="2592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B4CC39A3-8636-A626-77F5-46259A88E9CB}"/>
                </a:ext>
              </a:extLst>
            </p:cNvPr>
            <p:cNvSpPr/>
            <p:nvPr/>
          </p:nvSpPr>
          <p:spPr>
            <a:xfrm>
              <a:off x="9442095" y="2646614"/>
              <a:ext cx="126322" cy="12632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752874A1-9927-5941-DDCC-201F07C440FE}"/>
                </a:ext>
              </a:extLst>
            </p:cNvPr>
            <p:cNvSpPr txBox="1"/>
            <p:nvPr/>
          </p:nvSpPr>
          <p:spPr>
            <a:xfrm>
              <a:off x="9629260" y="2602053"/>
              <a:ext cx="629682" cy="215444"/>
            </a:xfrm>
            <a:prstGeom prst="rect">
              <a:avLst/>
            </a:prstGeom>
            <a:noFill/>
          </p:spPr>
          <p:txBody>
            <a:bodyPr wrap="square" lIns="0" rIns="0" rtlCol="0">
              <a:spAutoFit/>
            </a:bodyPr>
            <a:lstStyle/>
            <a:p>
              <a:r>
                <a:rPr lang="en-US" sz="800" dirty="0"/>
                <a:t>2022</a:t>
              </a:r>
            </a:p>
          </p:txBody>
        </p:sp>
        <p:sp>
          <p:nvSpPr>
            <p:cNvPr id="55" name="Rectangle 54">
              <a:extLst>
                <a:ext uri="{FF2B5EF4-FFF2-40B4-BE49-F238E27FC236}">
                  <a16:creationId xmlns:a16="http://schemas.microsoft.com/office/drawing/2014/main" id="{39C0420B-C1F9-EA01-0F94-BAE4FA8E7958}"/>
                </a:ext>
              </a:extLst>
            </p:cNvPr>
            <p:cNvSpPr/>
            <p:nvPr/>
          </p:nvSpPr>
          <p:spPr>
            <a:xfrm>
              <a:off x="10065550" y="2646614"/>
              <a:ext cx="126322" cy="12632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D774A92-8F7F-483D-A123-5887FFFEE623}"/>
                </a:ext>
              </a:extLst>
            </p:cNvPr>
            <p:cNvSpPr txBox="1"/>
            <p:nvPr/>
          </p:nvSpPr>
          <p:spPr>
            <a:xfrm>
              <a:off x="10252715" y="2602053"/>
              <a:ext cx="629682" cy="215444"/>
            </a:xfrm>
            <a:prstGeom prst="rect">
              <a:avLst/>
            </a:prstGeom>
            <a:noFill/>
          </p:spPr>
          <p:txBody>
            <a:bodyPr wrap="square" lIns="0" rIns="0" rtlCol="0">
              <a:spAutoFit/>
            </a:bodyPr>
            <a:lstStyle/>
            <a:p>
              <a:r>
                <a:rPr lang="en-US" sz="800" dirty="0"/>
                <a:t>By 2025</a:t>
              </a:r>
            </a:p>
          </p:txBody>
        </p:sp>
        <p:sp>
          <p:nvSpPr>
            <p:cNvPr id="57" name="Rectangle 56">
              <a:extLst>
                <a:ext uri="{FF2B5EF4-FFF2-40B4-BE49-F238E27FC236}">
                  <a16:creationId xmlns:a16="http://schemas.microsoft.com/office/drawing/2014/main" id="{C7F5D9D2-EB72-A529-09C5-A1D89BCB98AA}"/>
                </a:ext>
              </a:extLst>
            </p:cNvPr>
            <p:cNvSpPr/>
            <p:nvPr/>
          </p:nvSpPr>
          <p:spPr>
            <a:xfrm>
              <a:off x="10782523" y="2646614"/>
              <a:ext cx="126322" cy="1263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D216034C-B0D2-A1BF-D13E-AB28742ADB8D}"/>
                </a:ext>
              </a:extLst>
            </p:cNvPr>
            <p:cNvSpPr txBox="1"/>
            <p:nvPr/>
          </p:nvSpPr>
          <p:spPr>
            <a:xfrm>
              <a:off x="10969688" y="2602053"/>
              <a:ext cx="629682" cy="215444"/>
            </a:xfrm>
            <a:prstGeom prst="rect">
              <a:avLst/>
            </a:prstGeom>
            <a:noFill/>
          </p:spPr>
          <p:txBody>
            <a:bodyPr wrap="square" lIns="0" rIns="0" rtlCol="0">
              <a:spAutoFit/>
            </a:bodyPr>
            <a:lstStyle/>
            <a:p>
              <a:r>
                <a:rPr lang="en-US" sz="800" dirty="0"/>
                <a:t>By 2027</a:t>
              </a:r>
            </a:p>
          </p:txBody>
        </p:sp>
      </p:grpSp>
      <p:pic>
        <p:nvPicPr>
          <p:cNvPr id="61" name="Picture 60">
            <a:extLst>
              <a:ext uri="{FF2B5EF4-FFF2-40B4-BE49-F238E27FC236}">
                <a16:creationId xmlns:a16="http://schemas.microsoft.com/office/drawing/2014/main" id="{49D06BEA-712B-58B8-7B17-79B716D9A2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6088" y="2656343"/>
            <a:ext cx="304800" cy="419100"/>
          </a:xfrm>
          <a:prstGeom prst="rect">
            <a:avLst/>
          </a:prstGeom>
        </p:spPr>
      </p:pic>
      <p:pic>
        <p:nvPicPr>
          <p:cNvPr id="62" name="Picture 61">
            <a:extLst>
              <a:ext uri="{FF2B5EF4-FFF2-40B4-BE49-F238E27FC236}">
                <a16:creationId xmlns:a16="http://schemas.microsoft.com/office/drawing/2014/main" id="{F6581D26-B3ED-EA9B-23CC-6E9E8ED05AE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100465" y="2628496"/>
            <a:ext cx="434533" cy="446947"/>
          </a:xfrm>
          <a:prstGeom prst="rect">
            <a:avLst/>
          </a:prstGeom>
        </p:spPr>
      </p:pic>
      <p:pic>
        <p:nvPicPr>
          <p:cNvPr id="63" name="Picture 62">
            <a:extLst>
              <a:ext uri="{FF2B5EF4-FFF2-40B4-BE49-F238E27FC236}">
                <a16:creationId xmlns:a16="http://schemas.microsoft.com/office/drawing/2014/main" id="{5884E6F3-0D9C-1B71-62AC-1DFB1D2F59B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692254" y="2640738"/>
            <a:ext cx="434533" cy="422462"/>
          </a:xfrm>
          <a:prstGeom prst="rect">
            <a:avLst/>
          </a:prstGeom>
        </p:spPr>
      </p:pic>
      <p:pic>
        <p:nvPicPr>
          <p:cNvPr id="64" name="Picture 63">
            <a:extLst>
              <a:ext uri="{FF2B5EF4-FFF2-40B4-BE49-F238E27FC236}">
                <a16:creationId xmlns:a16="http://schemas.microsoft.com/office/drawing/2014/main" id="{87FF6C71-DA91-152F-CF23-14596BB33F1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297193" y="2640738"/>
            <a:ext cx="409260" cy="422462"/>
          </a:xfrm>
          <a:prstGeom prst="rect">
            <a:avLst/>
          </a:prstGeom>
        </p:spPr>
      </p:pic>
      <p:pic>
        <p:nvPicPr>
          <p:cNvPr id="65" name="Picture 64">
            <a:extLst>
              <a:ext uri="{FF2B5EF4-FFF2-40B4-BE49-F238E27FC236}">
                <a16:creationId xmlns:a16="http://schemas.microsoft.com/office/drawing/2014/main" id="{0A2C9613-5602-EA9C-DC81-086DA81DAADA}"/>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878343" y="2640738"/>
            <a:ext cx="377992" cy="422462"/>
          </a:xfrm>
          <a:prstGeom prst="rect">
            <a:avLst/>
          </a:prstGeom>
        </p:spPr>
      </p:pic>
      <p:pic>
        <p:nvPicPr>
          <p:cNvPr id="66" name="Picture 65">
            <a:extLst>
              <a:ext uri="{FF2B5EF4-FFF2-40B4-BE49-F238E27FC236}">
                <a16:creationId xmlns:a16="http://schemas.microsoft.com/office/drawing/2014/main" id="{12F4BCBB-FE0E-A028-C031-73809AFA0EDF}"/>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8439469" y="2607769"/>
            <a:ext cx="444273" cy="479347"/>
          </a:xfrm>
          <a:prstGeom prst="rect">
            <a:avLst/>
          </a:prstGeom>
        </p:spPr>
      </p:pic>
      <p:pic>
        <p:nvPicPr>
          <p:cNvPr id="67" name="Picture 66">
            <a:extLst>
              <a:ext uri="{FF2B5EF4-FFF2-40B4-BE49-F238E27FC236}">
                <a16:creationId xmlns:a16="http://schemas.microsoft.com/office/drawing/2014/main" id="{ED2EF5FE-70EF-8B5C-C1E3-8AE1E444677B}"/>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019135" y="2669258"/>
            <a:ext cx="330146" cy="392049"/>
          </a:xfrm>
          <a:prstGeom prst="rect">
            <a:avLst/>
          </a:prstGeom>
        </p:spPr>
      </p:pic>
    </p:spTree>
    <p:extLst>
      <p:ext uri="{BB962C8B-B14F-4D97-AF65-F5344CB8AC3E}">
        <p14:creationId xmlns:p14="http://schemas.microsoft.com/office/powerpoint/2010/main" val="387966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A1A8BB-8548-406B-8679-B17CE4E0858D}"/>
              </a:ext>
            </a:extLst>
          </p:cNvPr>
          <p:cNvSpPr>
            <a:spLocks noGrp="1"/>
          </p:cNvSpPr>
          <p:nvPr>
            <p:ph type="title"/>
          </p:nvPr>
        </p:nvSpPr>
        <p:spPr>
          <a:xfrm>
            <a:off x="457200" y="640080"/>
            <a:ext cx="11225908" cy="365760"/>
          </a:xfrm>
        </p:spPr>
        <p:txBody>
          <a:bodyPr/>
          <a:lstStyle/>
          <a:p>
            <a:r>
              <a:rPr lang="en-US" dirty="0"/>
              <a:t>Equipping Workers With Mobility Devices And Printers</a:t>
            </a:r>
          </a:p>
        </p:txBody>
      </p:sp>
      <p:sp>
        <p:nvSpPr>
          <p:cNvPr id="10" name="TextBox 9">
            <a:extLst>
              <a:ext uri="{FF2B5EF4-FFF2-40B4-BE49-F238E27FC236}">
                <a16:creationId xmlns:a16="http://schemas.microsoft.com/office/drawing/2014/main" id="{970C3212-CF86-48C8-9BC9-93A0C26BE44D}"/>
              </a:ext>
            </a:extLst>
          </p:cNvPr>
          <p:cNvSpPr txBox="1"/>
          <p:nvPr/>
        </p:nvSpPr>
        <p:spPr>
          <a:xfrm>
            <a:off x="457081" y="1371600"/>
            <a:ext cx="7981093" cy="584775"/>
          </a:xfrm>
          <a:prstGeom prst="rect">
            <a:avLst/>
          </a:prstGeom>
          <a:noFill/>
        </p:spPr>
        <p:txBody>
          <a:bodyPr wrap="square" lIns="0" rIns="0">
            <a:spAutoFit/>
          </a:bodyPr>
          <a:lstStyle/>
          <a:p>
            <a:r>
              <a:rPr lang="en-US" sz="1600" dirty="0"/>
              <a:t>Decision-makers expect to use a variety of devices and form factors, which will help them better optimize the use of mobility </a:t>
            </a:r>
          </a:p>
        </p:txBody>
      </p:sp>
      <p:sp>
        <p:nvSpPr>
          <p:cNvPr id="13" name="TextBox 12">
            <a:extLst>
              <a:ext uri="{FF2B5EF4-FFF2-40B4-BE49-F238E27FC236}">
                <a16:creationId xmlns:a16="http://schemas.microsoft.com/office/drawing/2014/main" id="{DDD658B9-5F71-0816-500A-37733C7884D8}"/>
              </a:ext>
            </a:extLst>
          </p:cNvPr>
          <p:cNvSpPr txBox="1"/>
          <p:nvPr/>
        </p:nvSpPr>
        <p:spPr>
          <a:xfrm>
            <a:off x="441326" y="2180432"/>
            <a:ext cx="1945036" cy="369332"/>
          </a:xfrm>
          <a:prstGeom prst="rect">
            <a:avLst/>
          </a:prstGeom>
          <a:noFill/>
        </p:spPr>
        <p:txBody>
          <a:bodyPr wrap="square" lIns="0" rIns="0" rtlCol="0">
            <a:spAutoFit/>
          </a:bodyPr>
          <a:lstStyle/>
          <a:p>
            <a:r>
              <a:rPr lang="en-US" sz="900" b="1" dirty="0"/>
              <a:t>Handheld Mobile Computers with Built-in Barcode Scanners</a:t>
            </a:r>
          </a:p>
        </p:txBody>
      </p:sp>
      <p:sp>
        <p:nvSpPr>
          <p:cNvPr id="15" name="TextBox 14">
            <a:extLst>
              <a:ext uri="{FF2B5EF4-FFF2-40B4-BE49-F238E27FC236}">
                <a16:creationId xmlns:a16="http://schemas.microsoft.com/office/drawing/2014/main" id="{B2CAE6B5-E938-3388-F8C8-38103FBE3FC7}"/>
              </a:ext>
            </a:extLst>
          </p:cNvPr>
          <p:cNvSpPr txBox="1"/>
          <p:nvPr/>
        </p:nvSpPr>
        <p:spPr>
          <a:xfrm>
            <a:off x="3186671" y="2180432"/>
            <a:ext cx="1313509" cy="369332"/>
          </a:xfrm>
          <a:prstGeom prst="rect">
            <a:avLst/>
          </a:prstGeom>
          <a:noFill/>
        </p:spPr>
        <p:txBody>
          <a:bodyPr wrap="square" lIns="0" rIns="0" rtlCol="0">
            <a:spAutoFit/>
          </a:bodyPr>
          <a:lstStyle/>
          <a:p>
            <a:r>
              <a:rPr lang="en-US" sz="900" b="1" dirty="0"/>
              <a:t>Wearable Computers and Peripherals</a:t>
            </a:r>
          </a:p>
        </p:txBody>
      </p:sp>
      <p:grpSp>
        <p:nvGrpSpPr>
          <p:cNvPr id="20" name="Group 19">
            <a:extLst>
              <a:ext uri="{FF2B5EF4-FFF2-40B4-BE49-F238E27FC236}">
                <a16:creationId xmlns:a16="http://schemas.microsoft.com/office/drawing/2014/main" id="{F9707393-FE2F-6EF6-D4FA-564E25D94FD0}"/>
              </a:ext>
            </a:extLst>
          </p:cNvPr>
          <p:cNvGrpSpPr/>
          <p:nvPr/>
        </p:nvGrpSpPr>
        <p:grpSpPr>
          <a:xfrm>
            <a:off x="461481" y="2592512"/>
            <a:ext cx="2357304" cy="536150"/>
            <a:chOff x="441325" y="2072488"/>
            <a:chExt cx="1830388" cy="1728036"/>
          </a:xfrm>
        </p:grpSpPr>
        <p:sp>
          <p:nvSpPr>
            <p:cNvPr id="21" name="Rectangle 20">
              <a:extLst>
                <a:ext uri="{FF2B5EF4-FFF2-40B4-BE49-F238E27FC236}">
                  <a16:creationId xmlns:a16="http://schemas.microsoft.com/office/drawing/2014/main" id="{ABB8BAFE-0F38-4FA7-1B1E-28362BBF9196}"/>
                </a:ext>
              </a:extLst>
            </p:cNvPr>
            <p:cNvSpPr/>
            <p:nvPr/>
          </p:nvSpPr>
          <p:spPr>
            <a:xfrm>
              <a:off x="441325" y="3311954"/>
              <a:ext cx="587375" cy="4885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2058E0E3-5B02-9900-B4FF-5DA6F219AA91}"/>
                </a:ext>
              </a:extLst>
            </p:cNvPr>
            <p:cNvSpPr/>
            <p:nvPr/>
          </p:nvSpPr>
          <p:spPr>
            <a:xfrm>
              <a:off x="1058863" y="2942832"/>
              <a:ext cx="587375" cy="85769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EA108574-C6B1-F85B-DC90-D4B021809AD2}"/>
                </a:ext>
              </a:extLst>
            </p:cNvPr>
            <p:cNvSpPr/>
            <p:nvPr/>
          </p:nvSpPr>
          <p:spPr>
            <a:xfrm>
              <a:off x="1684338" y="2789376"/>
              <a:ext cx="587375" cy="10111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6BE6987A-AD96-B1CF-9E1B-CDE097074459}"/>
                </a:ext>
              </a:extLst>
            </p:cNvPr>
            <p:cNvSpPr txBox="1"/>
            <p:nvPr/>
          </p:nvSpPr>
          <p:spPr>
            <a:xfrm>
              <a:off x="499576" y="2613492"/>
              <a:ext cx="468351" cy="793582"/>
            </a:xfrm>
            <a:prstGeom prst="rect">
              <a:avLst/>
            </a:prstGeom>
            <a:noFill/>
          </p:spPr>
          <p:txBody>
            <a:bodyPr wrap="square" lIns="0" rIns="0" rtlCol="0">
              <a:spAutoFit/>
            </a:bodyPr>
            <a:lstStyle/>
            <a:p>
              <a:pPr algn="ctr"/>
              <a:r>
                <a:rPr lang="en-US" sz="1000" dirty="0"/>
                <a:t>43%</a:t>
              </a:r>
            </a:p>
          </p:txBody>
        </p:sp>
        <p:sp>
          <p:nvSpPr>
            <p:cNvPr id="26" name="TextBox 25">
              <a:extLst>
                <a:ext uri="{FF2B5EF4-FFF2-40B4-BE49-F238E27FC236}">
                  <a16:creationId xmlns:a16="http://schemas.microsoft.com/office/drawing/2014/main" id="{8F3D76C7-40A4-2463-6ABE-9C000D0A58B6}"/>
                </a:ext>
              </a:extLst>
            </p:cNvPr>
            <p:cNvSpPr txBox="1"/>
            <p:nvPr/>
          </p:nvSpPr>
          <p:spPr>
            <a:xfrm>
              <a:off x="1124044" y="2227720"/>
              <a:ext cx="468351" cy="793582"/>
            </a:xfrm>
            <a:prstGeom prst="rect">
              <a:avLst/>
            </a:prstGeom>
            <a:noFill/>
          </p:spPr>
          <p:txBody>
            <a:bodyPr wrap="square" lIns="0" rIns="0" rtlCol="0">
              <a:spAutoFit/>
            </a:bodyPr>
            <a:lstStyle/>
            <a:p>
              <a:pPr algn="ctr"/>
              <a:r>
                <a:rPr lang="en-US" sz="1000" dirty="0"/>
                <a:t>83%</a:t>
              </a:r>
            </a:p>
          </p:txBody>
        </p:sp>
        <p:sp>
          <p:nvSpPr>
            <p:cNvPr id="27" name="TextBox 26">
              <a:extLst>
                <a:ext uri="{FF2B5EF4-FFF2-40B4-BE49-F238E27FC236}">
                  <a16:creationId xmlns:a16="http://schemas.microsoft.com/office/drawing/2014/main" id="{590DF5B3-5493-BCC0-0BF7-5DF1E7651BD6}"/>
                </a:ext>
              </a:extLst>
            </p:cNvPr>
            <p:cNvSpPr txBox="1"/>
            <p:nvPr/>
          </p:nvSpPr>
          <p:spPr>
            <a:xfrm>
              <a:off x="1748512" y="2072488"/>
              <a:ext cx="468351" cy="793582"/>
            </a:xfrm>
            <a:prstGeom prst="rect">
              <a:avLst/>
            </a:prstGeom>
            <a:noFill/>
          </p:spPr>
          <p:txBody>
            <a:bodyPr wrap="square" lIns="0" rIns="0" rtlCol="0">
              <a:spAutoFit/>
            </a:bodyPr>
            <a:lstStyle/>
            <a:p>
              <a:pPr algn="ctr"/>
              <a:r>
                <a:rPr lang="en-US" sz="1000" dirty="0"/>
                <a:t>92%</a:t>
              </a:r>
            </a:p>
          </p:txBody>
        </p:sp>
      </p:grpSp>
      <p:grpSp>
        <p:nvGrpSpPr>
          <p:cNvPr id="49" name="Group 48">
            <a:extLst>
              <a:ext uri="{FF2B5EF4-FFF2-40B4-BE49-F238E27FC236}">
                <a16:creationId xmlns:a16="http://schemas.microsoft.com/office/drawing/2014/main" id="{17FC9176-89F4-F62E-FCF9-FB980F2B6D9A}"/>
              </a:ext>
            </a:extLst>
          </p:cNvPr>
          <p:cNvGrpSpPr/>
          <p:nvPr/>
        </p:nvGrpSpPr>
        <p:grpSpPr>
          <a:xfrm>
            <a:off x="1766569" y="6427134"/>
            <a:ext cx="2290246" cy="259207"/>
            <a:chOff x="9309124" y="2581273"/>
            <a:chExt cx="2290246" cy="259207"/>
          </a:xfrm>
        </p:grpSpPr>
        <p:sp>
          <p:nvSpPr>
            <p:cNvPr id="50" name="Rectangle 49">
              <a:extLst>
                <a:ext uri="{FF2B5EF4-FFF2-40B4-BE49-F238E27FC236}">
                  <a16:creationId xmlns:a16="http://schemas.microsoft.com/office/drawing/2014/main" id="{47AA6BF7-D0F3-91FF-6C10-D51F43CF3759}"/>
                </a:ext>
              </a:extLst>
            </p:cNvPr>
            <p:cNvSpPr/>
            <p:nvPr/>
          </p:nvSpPr>
          <p:spPr>
            <a:xfrm>
              <a:off x="9309124" y="2581273"/>
              <a:ext cx="2162056" cy="2592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37C0975C-1F48-001A-B1D7-1BAE46F8D3F4}"/>
                </a:ext>
              </a:extLst>
            </p:cNvPr>
            <p:cNvSpPr/>
            <p:nvPr/>
          </p:nvSpPr>
          <p:spPr>
            <a:xfrm>
              <a:off x="9442095" y="2646614"/>
              <a:ext cx="126322" cy="12632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a:extLst>
                <a:ext uri="{FF2B5EF4-FFF2-40B4-BE49-F238E27FC236}">
                  <a16:creationId xmlns:a16="http://schemas.microsoft.com/office/drawing/2014/main" id="{2858033B-096E-CCF5-CE45-D538DD81F50D}"/>
                </a:ext>
              </a:extLst>
            </p:cNvPr>
            <p:cNvSpPr txBox="1"/>
            <p:nvPr/>
          </p:nvSpPr>
          <p:spPr>
            <a:xfrm>
              <a:off x="9629260" y="2602053"/>
              <a:ext cx="629682" cy="215444"/>
            </a:xfrm>
            <a:prstGeom prst="rect">
              <a:avLst/>
            </a:prstGeom>
            <a:noFill/>
          </p:spPr>
          <p:txBody>
            <a:bodyPr wrap="square" lIns="0" rIns="0" rtlCol="0">
              <a:spAutoFit/>
            </a:bodyPr>
            <a:lstStyle/>
            <a:p>
              <a:r>
                <a:rPr lang="en-US" sz="800" dirty="0"/>
                <a:t>2022</a:t>
              </a:r>
            </a:p>
          </p:txBody>
        </p:sp>
        <p:sp>
          <p:nvSpPr>
            <p:cNvPr id="53" name="Rectangle 52">
              <a:extLst>
                <a:ext uri="{FF2B5EF4-FFF2-40B4-BE49-F238E27FC236}">
                  <a16:creationId xmlns:a16="http://schemas.microsoft.com/office/drawing/2014/main" id="{1E218B88-8D8C-D916-98C2-F08B58964E36}"/>
                </a:ext>
              </a:extLst>
            </p:cNvPr>
            <p:cNvSpPr/>
            <p:nvPr/>
          </p:nvSpPr>
          <p:spPr>
            <a:xfrm>
              <a:off x="10032097" y="2646614"/>
              <a:ext cx="126322" cy="12632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20440226-A2E4-CFB5-F30C-B778DBC120BD}"/>
                </a:ext>
              </a:extLst>
            </p:cNvPr>
            <p:cNvSpPr txBox="1"/>
            <p:nvPr/>
          </p:nvSpPr>
          <p:spPr>
            <a:xfrm>
              <a:off x="10219262" y="2602053"/>
              <a:ext cx="629682" cy="215444"/>
            </a:xfrm>
            <a:prstGeom prst="rect">
              <a:avLst/>
            </a:prstGeom>
            <a:noFill/>
          </p:spPr>
          <p:txBody>
            <a:bodyPr wrap="square" lIns="0" rIns="0" rtlCol="0">
              <a:spAutoFit/>
            </a:bodyPr>
            <a:lstStyle/>
            <a:p>
              <a:r>
                <a:rPr lang="en-US" sz="800" dirty="0"/>
                <a:t>By 2025</a:t>
              </a:r>
            </a:p>
          </p:txBody>
        </p:sp>
        <p:sp>
          <p:nvSpPr>
            <p:cNvPr id="55" name="Rectangle 54">
              <a:extLst>
                <a:ext uri="{FF2B5EF4-FFF2-40B4-BE49-F238E27FC236}">
                  <a16:creationId xmlns:a16="http://schemas.microsoft.com/office/drawing/2014/main" id="{972E659D-797E-903A-4397-1BDF261DDC3F}"/>
                </a:ext>
              </a:extLst>
            </p:cNvPr>
            <p:cNvSpPr/>
            <p:nvPr/>
          </p:nvSpPr>
          <p:spPr>
            <a:xfrm>
              <a:off x="10782523" y="2646614"/>
              <a:ext cx="126322" cy="1263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3E10BCF4-B410-79E8-911D-0582411BACE6}"/>
                </a:ext>
              </a:extLst>
            </p:cNvPr>
            <p:cNvSpPr txBox="1"/>
            <p:nvPr/>
          </p:nvSpPr>
          <p:spPr>
            <a:xfrm>
              <a:off x="10969688" y="2602053"/>
              <a:ext cx="629682" cy="215444"/>
            </a:xfrm>
            <a:prstGeom prst="rect">
              <a:avLst/>
            </a:prstGeom>
            <a:noFill/>
          </p:spPr>
          <p:txBody>
            <a:bodyPr wrap="square" lIns="0" rIns="0" rtlCol="0">
              <a:spAutoFit/>
            </a:bodyPr>
            <a:lstStyle/>
            <a:p>
              <a:r>
                <a:rPr lang="en-US" sz="800" dirty="0"/>
                <a:t>By 2027</a:t>
              </a:r>
            </a:p>
          </p:txBody>
        </p:sp>
      </p:grpSp>
      <p:cxnSp>
        <p:nvCxnSpPr>
          <p:cNvPr id="57" name="Straight Connector 56">
            <a:extLst>
              <a:ext uri="{FF2B5EF4-FFF2-40B4-BE49-F238E27FC236}">
                <a16:creationId xmlns:a16="http://schemas.microsoft.com/office/drawing/2014/main" id="{E767EE4F-FCDC-08E2-1EF4-6C69B8B25FC1}"/>
              </a:ext>
            </a:extLst>
          </p:cNvPr>
          <p:cNvCxnSpPr>
            <a:cxnSpLocks/>
          </p:cNvCxnSpPr>
          <p:nvPr/>
        </p:nvCxnSpPr>
        <p:spPr>
          <a:xfrm>
            <a:off x="445930" y="3450293"/>
            <a:ext cx="7981097"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07C226BB-14FD-475A-A598-7BDB1DFBAC8B}"/>
              </a:ext>
            </a:extLst>
          </p:cNvPr>
          <p:cNvGrpSpPr/>
          <p:nvPr/>
        </p:nvGrpSpPr>
        <p:grpSpPr>
          <a:xfrm>
            <a:off x="3174745" y="5141592"/>
            <a:ext cx="2377459" cy="849196"/>
            <a:chOff x="441326" y="3703679"/>
            <a:chExt cx="2377459" cy="849196"/>
          </a:xfrm>
        </p:grpSpPr>
        <p:sp>
          <p:nvSpPr>
            <p:cNvPr id="58" name="TextBox 57">
              <a:extLst>
                <a:ext uri="{FF2B5EF4-FFF2-40B4-BE49-F238E27FC236}">
                  <a16:creationId xmlns:a16="http://schemas.microsoft.com/office/drawing/2014/main" id="{380820F9-BCFB-E9D2-5423-8838F88F7A16}"/>
                </a:ext>
              </a:extLst>
            </p:cNvPr>
            <p:cNvSpPr txBox="1"/>
            <p:nvPr/>
          </p:nvSpPr>
          <p:spPr>
            <a:xfrm>
              <a:off x="441326" y="3703679"/>
              <a:ext cx="1945036" cy="230832"/>
            </a:xfrm>
            <a:prstGeom prst="rect">
              <a:avLst/>
            </a:prstGeom>
            <a:noFill/>
          </p:spPr>
          <p:txBody>
            <a:bodyPr wrap="square" lIns="0" rIns="0" rtlCol="0">
              <a:spAutoFit/>
            </a:bodyPr>
            <a:lstStyle/>
            <a:p>
              <a:r>
                <a:rPr lang="en-US" sz="900" b="1" dirty="0"/>
                <a:t>Desktop Barcode Label Printer</a:t>
              </a:r>
            </a:p>
          </p:txBody>
        </p:sp>
        <p:grpSp>
          <p:nvGrpSpPr>
            <p:cNvPr id="114" name="Group 113">
              <a:extLst>
                <a:ext uri="{FF2B5EF4-FFF2-40B4-BE49-F238E27FC236}">
                  <a16:creationId xmlns:a16="http://schemas.microsoft.com/office/drawing/2014/main" id="{59DF611B-3E31-045C-6C48-514C33554127}"/>
                </a:ext>
              </a:extLst>
            </p:cNvPr>
            <p:cNvGrpSpPr/>
            <p:nvPr/>
          </p:nvGrpSpPr>
          <p:grpSpPr>
            <a:xfrm>
              <a:off x="461481" y="3997168"/>
              <a:ext cx="2357304" cy="555707"/>
              <a:chOff x="441325" y="2009456"/>
              <a:chExt cx="1830388" cy="1791068"/>
            </a:xfrm>
          </p:grpSpPr>
          <p:sp>
            <p:nvSpPr>
              <p:cNvPr id="115" name="Rectangle 114">
                <a:extLst>
                  <a:ext uri="{FF2B5EF4-FFF2-40B4-BE49-F238E27FC236}">
                    <a16:creationId xmlns:a16="http://schemas.microsoft.com/office/drawing/2014/main" id="{BEE66754-69FE-6094-1C89-5CC8B34ACDFA}"/>
                  </a:ext>
                </a:extLst>
              </p:cNvPr>
              <p:cNvSpPr/>
              <p:nvPr/>
            </p:nvSpPr>
            <p:spPr>
              <a:xfrm>
                <a:off x="441325" y="3425640"/>
                <a:ext cx="587375" cy="3748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115">
                <a:extLst>
                  <a:ext uri="{FF2B5EF4-FFF2-40B4-BE49-F238E27FC236}">
                    <a16:creationId xmlns:a16="http://schemas.microsoft.com/office/drawing/2014/main" id="{F8FD95B7-9EC9-C015-21D7-A8E12D6AFD0A}"/>
                  </a:ext>
                </a:extLst>
              </p:cNvPr>
              <p:cNvSpPr/>
              <p:nvPr/>
            </p:nvSpPr>
            <p:spPr>
              <a:xfrm>
                <a:off x="1058863" y="2952830"/>
                <a:ext cx="587375" cy="84769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116">
                <a:extLst>
                  <a:ext uri="{FF2B5EF4-FFF2-40B4-BE49-F238E27FC236}">
                    <a16:creationId xmlns:a16="http://schemas.microsoft.com/office/drawing/2014/main" id="{ABF33E00-CC28-E2D0-D218-162545ED5554}"/>
                  </a:ext>
                </a:extLst>
              </p:cNvPr>
              <p:cNvSpPr/>
              <p:nvPr/>
            </p:nvSpPr>
            <p:spPr>
              <a:xfrm>
                <a:off x="1684338" y="2741310"/>
                <a:ext cx="587375" cy="1059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a:extLst>
                  <a:ext uri="{FF2B5EF4-FFF2-40B4-BE49-F238E27FC236}">
                    <a16:creationId xmlns:a16="http://schemas.microsoft.com/office/drawing/2014/main" id="{972BC7CF-5A1B-C5C4-ABFF-58D49517120A}"/>
                  </a:ext>
                </a:extLst>
              </p:cNvPr>
              <p:cNvSpPr txBox="1"/>
              <p:nvPr/>
            </p:nvSpPr>
            <p:spPr>
              <a:xfrm>
                <a:off x="499576" y="2739156"/>
                <a:ext cx="468351" cy="793581"/>
              </a:xfrm>
              <a:prstGeom prst="rect">
                <a:avLst/>
              </a:prstGeom>
              <a:noFill/>
            </p:spPr>
            <p:txBody>
              <a:bodyPr wrap="square" lIns="0" rIns="0" rtlCol="0">
                <a:spAutoFit/>
              </a:bodyPr>
              <a:lstStyle/>
              <a:p>
                <a:pPr algn="ctr"/>
                <a:r>
                  <a:rPr lang="en-US" sz="1000" dirty="0"/>
                  <a:t>34%</a:t>
                </a:r>
              </a:p>
            </p:txBody>
          </p:sp>
          <p:sp>
            <p:nvSpPr>
              <p:cNvPr id="119" name="TextBox 118">
                <a:extLst>
                  <a:ext uri="{FF2B5EF4-FFF2-40B4-BE49-F238E27FC236}">
                    <a16:creationId xmlns:a16="http://schemas.microsoft.com/office/drawing/2014/main" id="{C3380F1F-87E3-9E11-4768-F043164C6036}"/>
                  </a:ext>
                </a:extLst>
              </p:cNvPr>
              <p:cNvSpPr txBox="1"/>
              <p:nvPr/>
            </p:nvSpPr>
            <p:spPr>
              <a:xfrm>
                <a:off x="1124044" y="2213394"/>
                <a:ext cx="468351" cy="793581"/>
              </a:xfrm>
              <a:prstGeom prst="rect">
                <a:avLst/>
              </a:prstGeom>
              <a:noFill/>
            </p:spPr>
            <p:txBody>
              <a:bodyPr wrap="square" lIns="0" rIns="0" rtlCol="0">
                <a:spAutoFit/>
              </a:bodyPr>
              <a:lstStyle/>
              <a:p>
                <a:pPr algn="ctr"/>
                <a:r>
                  <a:rPr lang="en-US" sz="1000" dirty="0"/>
                  <a:t>84%</a:t>
                </a:r>
              </a:p>
            </p:txBody>
          </p:sp>
          <p:sp>
            <p:nvSpPr>
              <p:cNvPr id="120" name="TextBox 119">
                <a:extLst>
                  <a:ext uri="{FF2B5EF4-FFF2-40B4-BE49-F238E27FC236}">
                    <a16:creationId xmlns:a16="http://schemas.microsoft.com/office/drawing/2014/main" id="{4B111E3C-9583-CC80-954B-623F88B1AC65}"/>
                  </a:ext>
                </a:extLst>
              </p:cNvPr>
              <p:cNvSpPr txBox="1"/>
              <p:nvPr/>
            </p:nvSpPr>
            <p:spPr>
              <a:xfrm>
                <a:off x="1748512" y="2009456"/>
                <a:ext cx="468351" cy="793581"/>
              </a:xfrm>
              <a:prstGeom prst="rect">
                <a:avLst/>
              </a:prstGeom>
              <a:noFill/>
            </p:spPr>
            <p:txBody>
              <a:bodyPr wrap="square" lIns="0" rIns="0" rtlCol="0">
                <a:spAutoFit/>
              </a:bodyPr>
              <a:lstStyle/>
              <a:p>
                <a:pPr algn="ctr"/>
                <a:r>
                  <a:rPr lang="en-US" sz="1000" dirty="0"/>
                  <a:t>94%</a:t>
                </a:r>
              </a:p>
            </p:txBody>
          </p:sp>
        </p:grpSp>
      </p:grpSp>
      <p:grpSp>
        <p:nvGrpSpPr>
          <p:cNvPr id="9" name="Group 8">
            <a:extLst>
              <a:ext uri="{FF2B5EF4-FFF2-40B4-BE49-F238E27FC236}">
                <a16:creationId xmlns:a16="http://schemas.microsoft.com/office/drawing/2014/main" id="{4C6CB490-E6C5-49BA-ABB4-8D01C8A180D1}"/>
              </a:ext>
            </a:extLst>
          </p:cNvPr>
          <p:cNvGrpSpPr/>
          <p:nvPr/>
        </p:nvGrpSpPr>
        <p:grpSpPr>
          <a:xfrm>
            <a:off x="402394" y="5200527"/>
            <a:ext cx="2377459" cy="794313"/>
            <a:chOff x="441326" y="5201160"/>
            <a:chExt cx="2377459" cy="794313"/>
          </a:xfrm>
        </p:grpSpPr>
        <p:sp>
          <p:nvSpPr>
            <p:cNvPr id="74" name="TextBox 73">
              <a:extLst>
                <a:ext uri="{FF2B5EF4-FFF2-40B4-BE49-F238E27FC236}">
                  <a16:creationId xmlns:a16="http://schemas.microsoft.com/office/drawing/2014/main" id="{181F3C85-87FE-5A62-CEF3-1CCAC5A4A9A0}"/>
                </a:ext>
              </a:extLst>
            </p:cNvPr>
            <p:cNvSpPr txBox="1"/>
            <p:nvPr/>
          </p:nvSpPr>
          <p:spPr>
            <a:xfrm>
              <a:off x="441326" y="5201160"/>
              <a:ext cx="1945036" cy="230832"/>
            </a:xfrm>
            <a:prstGeom prst="rect">
              <a:avLst/>
            </a:prstGeom>
            <a:noFill/>
          </p:spPr>
          <p:txBody>
            <a:bodyPr wrap="square" lIns="0" rIns="0" rtlCol="0">
              <a:spAutoFit/>
            </a:bodyPr>
            <a:lstStyle/>
            <a:p>
              <a:r>
                <a:rPr lang="en-US" sz="900" b="1" dirty="0"/>
                <a:t>Industrial Barcode Label Printer</a:t>
              </a:r>
            </a:p>
          </p:txBody>
        </p:sp>
        <p:grpSp>
          <p:nvGrpSpPr>
            <p:cNvPr id="121" name="Group 120">
              <a:extLst>
                <a:ext uri="{FF2B5EF4-FFF2-40B4-BE49-F238E27FC236}">
                  <a16:creationId xmlns:a16="http://schemas.microsoft.com/office/drawing/2014/main" id="{D6CC47A0-383F-D02B-E3DD-28A11078E23E}"/>
                </a:ext>
              </a:extLst>
            </p:cNvPr>
            <p:cNvGrpSpPr/>
            <p:nvPr/>
          </p:nvGrpSpPr>
          <p:grpSpPr>
            <a:xfrm>
              <a:off x="461481" y="5438836"/>
              <a:ext cx="2357304" cy="556637"/>
              <a:chOff x="441325" y="2006458"/>
              <a:chExt cx="1830388" cy="1794066"/>
            </a:xfrm>
          </p:grpSpPr>
          <p:sp>
            <p:nvSpPr>
              <p:cNvPr id="122" name="Rectangle 121">
                <a:extLst>
                  <a:ext uri="{FF2B5EF4-FFF2-40B4-BE49-F238E27FC236}">
                    <a16:creationId xmlns:a16="http://schemas.microsoft.com/office/drawing/2014/main" id="{38D813F6-1091-77AE-53A0-906E28E3858E}"/>
                  </a:ext>
                </a:extLst>
              </p:cNvPr>
              <p:cNvSpPr/>
              <p:nvPr/>
            </p:nvSpPr>
            <p:spPr>
              <a:xfrm>
                <a:off x="441325" y="3421494"/>
                <a:ext cx="587375" cy="3790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Rectangle 122">
                <a:extLst>
                  <a:ext uri="{FF2B5EF4-FFF2-40B4-BE49-F238E27FC236}">
                    <a16:creationId xmlns:a16="http://schemas.microsoft.com/office/drawing/2014/main" id="{F84B72B4-E752-A44F-4AC9-2F438A6F3FCD}"/>
                  </a:ext>
                </a:extLst>
              </p:cNvPr>
              <p:cNvSpPr/>
              <p:nvPr/>
            </p:nvSpPr>
            <p:spPr>
              <a:xfrm>
                <a:off x="1058863" y="2948683"/>
                <a:ext cx="587375" cy="85184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Rectangle 123">
                <a:extLst>
                  <a:ext uri="{FF2B5EF4-FFF2-40B4-BE49-F238E27FC236}">
                    <a16:creationId xmlns:a16="http://schemas.microsoft.com/office/drawing/2014/main" id="{36992879-59C1-A319-591A-3444098B6F3A}"/>
                  </a:ext>
                </a:extLst>
              </p:cNvPr>
              <p:cNvSpPr/>
              <p:nvPr/>
            </p:nvSpPr>
            <p:spPr>
              <a:xfrm>
                <a:off x="1684338" y="2749605"/>
                <a:ext cx="587375" cy="10509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TextBox 124">
                <a:extLst>
                  <a:ext uri="{FF2B5EF4-FFF2-40B4-BE49-F238E27FC236}">
                    <a16:creationId xmlns:a16="http://schemas.microsoft.com/office/drawing/2014/main" id="{C51F82FD-BBCA-533C-5483-8D7A48C9D8FD}"/>
                  </a:ext>
                </a:extLst>
              </p:cNvPr>
              <p:cNvSpPr txBox="1"/>
              <p:nvPr/>
            </p:nvSpPr>
            <p:spPr>
              <a:xfrm>
                <a:off x="499576" y="2725813"/>
                <a:ext cx="468351" cy="793581"/>
              </a:xfrm>
              <a:prstGeom prst="rect">
                <a:avLst/>
              </a:prstGeom>
              <a:noFill/>
            </p:spPr>
            <p:txBody>
              <a:bodyPr wrap="square" lIns="0" rIns="0" rtlCol="0">
                <a:spAutoFit/>
              </a:bodyPr>
              <a:lstStyle/>
              <a:p>
                <a:pPr algn="ctr"/>
                <a:r>
                  <a:rPr lang="en-US" sz="1000" dirty="0"/>
                  <a:t>32%</a:t>
                </a:r>
              </a:p>
            </p:txBody>
          </p:sp>
          <p:sp>
            <p:nvSpPr>
              <p:cNvPr id="126" name="TextBox 125">
                <a:extLst>
                  <a:ext uri="{FF2B5EF4-FFF2-40B4-BE49-F238E27FC236}">
                    <a16:creationId xmlns:a16="http://schemas.microsoft.com/office/drawing/2014/main" id="{86ABC57A-3CF8-5F42-6D7D-BC4B59A52B7A}"/>
                  </a:ext>
                </a:extLst>
              </p:cNvPr>
              <p:cNvSpPr txBox="1"/>
              <p:nvPr/>
            </p:nvSpPr>
            <p:spPr>
              <a:xfrm>
                <a:off x="1124044" y="2203534"/>
                <a:ext cx="468351" cy="793581"/>
              </a:xfrm>
              <a:prstGeom prst="rect">
                <a:avLst/>
              </a:prstGeom>
              <a:noFill/>
            </p:spPr>
            <p:txBody>
              <a:bodyPr wrap="square" lIns="0" rIns="0" rtlCol="0">
                <a:spAutoFit/>
              </a:bodyPr>
              <a:lstStyle/>
              <a:p>
                <a:pPr algn="ctr"/>
                <a:r>
                  <a:rPr lang="en-US" sz="1000" dirty="0"/>
                  <a:t>81%</a:t>
                </a:r>
              </a:p>
            </p:txBody>
          </p:sp>
          <p:sp>
            <p:nvSpPr>
              <p:cNvPr id="127" name="TextBox 126">
                <a:extLst>
                  <a:ext uri="{FF2B5EF4-FFF2-40B4-BE49-F238E27FC236}">
                    <a16:creationId xmlns:a16="http://schemas.microsoft.com/office/drawing/2014/main" id="{67FBDF20-B60D-A19A-3CCE-76BFAAD48C58}"/>
                  </a:ext>
                </a:extLst>
              </p:cNvPr>
              <p:cNvSpPr txBox="1"/>
              <p:nvPr/>
            </p:nvSpPr>
            <p:spPr>
              <a:xfrm>
                <a:off x="1748512" y="2006458"/>
                <a:ext cx="468351" cy="793581"/>
              </a:xfrm>
              <a:prstGeom prst="rect">
                <a:avLst/>
              </a:prstGeom>
              <a:noFill/>
            </p:spPr>
            <p:txBody>
              <a:bodyPr wrap="square" lIns="0" rIns="0" rtlCol="0">
                <a:spAutoFit/>
              </a:bodyPr>
              <a:lstStyle/>
              <a:p>
                <a:pPr algn="ctr"/>
                <a:r>
                  <a:rPr lang="en-US" sz="1000" dirty="0"/>
                  <a:t>92%</a:t>
                </a:r>
              </a:p>
            </p:txBody>
          </p:sp>
        </p:grpSp>
      </p:grpSp>
      <p:grpSp>
        <p:nvGrpSpPr>
          <p:cNvPr id="8" name="Group 7">
            <a:extLst>
              <a:ext uri="{FF2B5EF4-FFF2-40B4-BE49-F238E27FC236}">
                <a16:creationId xmlns:a16="http://schemas.microsoft.com/office/drawing/2014/main" id="{F958B0F1-F4C1-4EB9-A05A-F19C96DD064E}"/>
              </a:ext>
            </a:extLst>
          </p:cNvPr>
          <p:cNvGrpSpPr/>
          <p:nvPr/>
        </p:nvGrpSpPr>
        <p:grpSpPr>
          <a:xfrm>
            <a:off x="466838" y="3657514"/>
            <a:ext cx="2357304" cy="897907"/>
            <a:chOff x="5851806" y="2230721"/>
            <a:chExt cx="2357304" cy="897907"/>
          </a:xfrm>
        </p:grpSpPr>
        <p:sp>
          <p:nvSpPr>
            <p:cNvPr id="90" name="TextBox 89">
              <a:extLst>
                <a:ext uri="{FF2B5EF4-FFF2-40B4-BE49-F238E27FC236}">
                  <a16:creationId xmlns:a16="http://schemas.microsoft.com/office/drawing/2014/main" id="{71F45216-5AC0-6AD7-D361-931DA976EF06}"/>
                </a:ext>
              </a:extLst>
            </p:cNvPr>
            <p:cNvSpPr txBox="1"/>
            <p:nvPr/>
          </p:nvSpPr>
          <p:spPr>
            <a:xfrm>
              <a:off x="5868468" y="2230721"/>
              <a:ext cx="1945036" cy="230832"/>
            </a:xfrm>
            <a:prstGeom prst="rect">
              <a:avLst/>
            </a:prstGeom>
            <a:noFill/>
          </p:spPr>
          <p:txBody>
            <a:bodyPr wrap="square" lIns="0" rIns="0" rtlCol="0">
              <a:spAutoFit/>
            </a:bodyPr>
            <a:lstStyle/>
            <a:p>
              <a:r>
                <a:rPr lang="en-US" sz="900" b="1" dirty="0"/>
                <a:t>Vehicle-Mount Computer</a:t>
              </a:r>
            </a:p>
          </p:txBody>
        </p:sp>
        <p:grpSp>
          <p:nvGrpSpPr>
            <p:cNvPr id="128" name="Group 127">
              <a:extLst>
                <a:ext uri="{FF2B5EF4-FFF2-40B4-BE49-F238E27FC236}">
                  <a16:creationId xmlns:a16="http://schemas.microsoft.com/office/drawing/2014/main" id="{358AB95E-9FEB-B4F6-B944-C50C5DD372AF}"/>
                </a:ext>
              </a:extLst>
            </p:cNvPr>
            <p:cNvGrpSpPr/>
            <p:nvPr/>
          </p:nvGrpSpPr>
          <p:grpSpPr>
            <a:xfrm>
              <a:off x="5851806" y="2578115"/>
              <a:ext cx="2357304" cy="550513"/>
              <a:chOff x="441325" y="2026197"/>
              <a:chExt cx="1830388" cy="1774326"/>
            </a:xfrm>
          </p:grpSpPr>
          <p:sp>
            <p:nvSpPr>
              <p:cNvPr id="129" name="Rectangle 128">
                <a:extLst>
                  <a:ext uri="{FF2B5EF4-FFF2-40B4-BE49-F238E27FC236}">
                    <a16:creationId xmlns:a16="http://schemas.microsoft.com/office/drawing/2014/main" id="{A3A1FA2B-E40D-F154-B20D-3A7FE66B014F}"/>
                  </a:ext>
                </a:extLst>
              </p:cNvPr>
              <p:cNvSpPr/>
              <p:nvPr/>
            </p:nvSpPr>
            <p:spPr>
              <a:xfrm>
                <a:off x="441325" y="3471261"/>
                <a:ext cx="587375" cy="32926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ectangle 129">
                <a:extLst>
                  <a:ext uri="{FF2B5EF4-FFF2-40B4-BE49-F238E27FC236}">
                    <a16:creationId xmlns:a16="http://schemas.microsoft.com/office/drawing/2014/main" id="{55E3A81D-B705-3C6A-41FB-8673A60B71BD}"/>
                  </a:ext>
                </a:extLst>
              </p:cNvPr>
              <p:cNvSpPr/>
              <p:nvPr/>
            </p:nvSpPr>
            <p:spPr>
              <a:xfrm>
                <a:off x="1058863" y="2998452"/>
                <a:ext cx="587375" cy="80207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Rectangle 130">
                <a:extLst>
                  <a:ext uri="{FF2B5EF4-FFF2-40B4-BE49-F238E27FC236}">
                    <a16:creationId xmlns:a16="http://schemas.microsoft.com/office/drawing/2014/main" id="{362CFCF4-F25B-A9B1-A0D2-AF6E7D599374}"/>
                  </a:ext>
                </a:extLst>
              </p:cNvPr>
              <p:cNvSpPr/>
              <p:nvPr/>
            </p:nvSpPr>
            <p:spPr>
              <a:xfrm>
                <a:off x="1684338" y="2786931"/>
                <a:ext cx="587375" cy="10135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TextBox 131">
                <a:extLst>
                  <a:ext uri="{FF2B5EF4-FFF2-40B4-BE49-F238E27FC236}">
                    <a16:creationId xmlns:a16="http://schemas.microsoft.com/office/drawing/2014/main" id="{7C061279-F126-3DB5-B5B9-4119E9F71EFF}"/>
                  </a:ext>
                </a:extLst>
              </p:cNvPr>
              <p:cNvSpPr txBox="1"/>
              <p:nvPr/>
            </p:nvSpPr>
            <p:spPr>
              <a:xfrm>
                <a:off x="499576" y="2799894"/>
                <a:ext cx="468351" cy="793580"/>
              </a:xfrm>
              <a:prstGeom prst="rect">
                <a:avLst/>
              </a:prstGeom>
              <a:noFill/>
            </p:spPr>
            <p:txBody>
              <a:bodyPr wrap="square" lIns="0" rIns="0" rtlCol="0">
                <a:spAutoFit/>
              </a:bodyPr>
              <a:lstStyle/>
              <a:p>
                <a:pPr algn="ctr"/>
                <a:r>
                  <a:rPr lang="en-US" sz="1000" dirty="0"/>
                  <a:t>27%</a:t>
                </a:r>
              </a:p>
            </p:txBody>
          </p:sp>
          <p:sp>
            <p:nvSpPr>
              <p:cNvPr id="133" name="TextBox 132">
                <a:extLst>
                  <a:ext uri="{FF2B5EF4-FFF2-40B4-BE49-F238E27FC236}">
                    <a16:creationId xmlns:a16="http://schemas.microsoft.com/office/drawing/2014/main" id="{022660D8-85DF-6A48-E428-B0717DE07D21}"/>
                  </a:ext>
                </a:extLst>
              </p:cNvPr>
              <p:cNvSpPr txBox="1"/>
              <p:nvPr/>
            </p:nvSpPr>
            <p:spPr>
              <a:xfrm>
                <a:off x="1124044" y="2291969"/>
                <a:ext cx="468351" cy="793580"/>
              </a:xfrm>
              <a:prstGeom prst="rect">
                <a:avLst/>
              </a:prstGeom>
              <a:noFill/>
            </p:spPr>
            <p:txBody>
              <a:bodyPr wrap="square" lIns="0" rIns="0" rtlCol="0">
                <a:spAutoFit/>
              </a:bodyPr>
              <a:lstStyle/>
              <a:p>
                <a:pPr algn="ctr"/>
                <a:r>
                  <a:rPr lang="en-US" sz="1000" dirty="0"/>
                  <a:t>79%</a:t>
                </a:r>
              </a:p>
            </p:txBody>
          </p:sp>
          <p:sp>
            <p:nvSpPr>
              <p:cNvPr id="134" name="TextBox 133">
                <a:extLst>
                  <a:ext uri="{FF2B5EF4-FFF2-40B4-BE49-F238E27FC236}">
                    <a16:creationId xmlns:a16="http://schemas.microsoft.com/office/drawing/2014/main" id="{8E86A0BB-C60C-7935-27DD-FEAE931F6101}"/>
                  </a:ext>
                </a:extLst>
              </p:cNvPr>
              <p:cNvSpPr txBox="1"/>
              <p:nvPr/>
            </p:nvSpPr>
            <p:spPr>
              <a:xfrm>
                <a:off x="1748512" y="2026197"/>
                <a:ext cx="468351" cy="793580"/>
              </a:xfrm>
              <a:prstGeom prst="rect">
                <a:avLst/>
              </a:prstGeom>
              <a:noFill/>
            </p:spPr>
            <p:txBody>
              <a:bodyPr wrap="square" lIns="0" rIns="0" rtlCol="0">
                <a:spAutoFit/>
              </a:bodyPr>
              <a:lstStyle/>
              <a:p>
                <a:pPr algn="ctr"/>
                <a:r>
                  <a:rPr lang="en-US" sz="1000" dirty="0"/>
                  <a:t>91%</a:t>
                </a:r>
              </a:p>
            </p:txBody>
          </p:sp>
        </p:grpSp>
      </p:grpSp>
      <p:grpSp>
        <p:nvGrpSpPr>
          <p:cNvPr id="135" name="Group 134">
            <a:extLst>
              <a:ext uri="{FF2B5EF4-FFF2-40B4-BE49-F238E27FC236}">
                <a16:creationId xmlns:a16="http://schemas.microsoft.com/office/drawing/2014/main" id="{CDD4AB7F-0811-181B-CCD8-D01909D82E07}"/>
              </a:ext>
            </a:extLst>
          </p:cNvPr>
          <p:cNvGrpSpPr/>
          <p:nvPr/>
        </p:nvGrpSpPr>
        <p:grpSpPr>
          <a:xfrm>
            <a:off x="3106919" y="2578115"/>
            <a:ext cx="2357304" cy="550547"/>
            <a:chOff x="441325" y="2026086"/>
            <a:chExt cx="1830388" cy="1774438"/>
          </a:xfrm>
        </p:grpSpPr>
        <p:sp>
          <p:nvSpPr>
            <p:cNvPr id="136" name="Rectangle 135">
              <a:extLst>
                <a:ext uri="{FF2B5EF4-FFF2-40B4-BE49-F238E27FC236}">
                  <a16:creationId xmlns:a16="http://schemas.microsoft.com/office/drawing/2014/main" id="{B4B87002-5BA1-3FB5-EEA3-415CD18FE436}"/>
                </a:ext>
              </a:extLst>
            </p:cNvPr>
            <p:cNvSpPr/>
            <p:nvPr/>
          </p:nvSpPr>
          <p:spPr>
            <a:xfrm>
              <a:off x="441325" y="3376415"/>
              <a:ext cx="587375" cy="4241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Rectangle 136">
              <a:extLst>
                <a:ext uri="{FF2B5EF4-FFF2-40B4-BE49-F238E27FC236}">
                  <a16:creationId xmlns:a16="http://schemas.microsoft.com/office/drawing/2014/main" id="{9DDF13B1-D220-7AD6-C007-13CA271A6C5C}"/>
                </a:ext>
              </a:extLst>
            </p:cNvPr>
            <p:cNvSpPr/>
            <p:nvPr/>
          </p:nvSpPr>
          <p:spPr>
            <a:xfrm>
              <a:off x="1058863" y="2935652"/>
              <a:ext cx="587375" cy="86487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681F5492-C275-A72E-8E7E-873FB35F7097}"/>
                </a:ext>
              </a:extLst>
            </p:cNvPr>
            <p:cNvSpPr/>
            <p:nvPr/>
          </p:nvSpPr>
          <p:spPr>
            <a:xfrm>
              <a:off x="1684338" y="2746124"/>
              <a:ext cx="587375" cy="105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TextBox 138">
              <a:extLst>
                <a:ext uri="{FF2B5EF4-FFF2-40B4-BE49-F238E27FC236}">
                  <a16:creationId xmlns:a16="http://schemas.microsoft.com/office/drawing/2014/main" id="{41A23BC1-3754-2BC7-11BC-926F612AEFC6}"/>
                </a:ext>
              </a:extLst>
            </p:cNvPr>
            <p:cNvSpPr txBox="1"/>
            <p:nvPr/>
          </p:nvSpPr>
          <p:spPr>
            <a:xfrm>
              <a:off x="499576" y="2687748"/>
              <a:ext cx="468351" cy="793581"/>
            </a:xfrm>
            <a:prstGeom prst="rect">
              <a:avLst/>
            </a:prstGeom>
            <a:noFill/>
          </p:spPr>
          <p:txBody>
            <a:bodyPr wrap="square" lIns="0" rIns="0" rtlCol="0">
              <a:spAutoFit/>
            </a:bodyPr>
            <a:lstStyle/>
            <a:p>
              <a:pPr algn="ctr"/>
              <a:r>
                <a:rPr lang="en-US" sz="1000" dirty="0"/>
                <a:t>40%</a:t>
              </a:r>
            </a:p>
          </p:txBody>
        </p:sp>
        <p:sp>
          <p:nvSpPr>
            <p:cNvPr id="140" name="TextBox 139">
              <a:extLst>
                <a:ext uri="{FF2B5EF4-FFF2-40B4-BE49-F238E27FC236}">
                  <a16:creationId xmlns:a16="http://schemas.microsoft.com/office/drawing/2014/main" id="{647D5045-E36D-441F-F74D-9F21979DF29D}"/>
                </a:ext>
              </a:extLst>
            </p:cNvPr>
            <p:cNvSpPr txBox="1"/>
            <p:nvPr/>
          </p:nvSpPr>
          <p:spPr>
            <a:xfrm>
              <a:off x="1124044" y="2263470"/>
              <a:ext cx="468351" cy="793581"/>
            </a:xfrm>
            <a:prstGeom prst="rect">
              <a:avLst/>
            </a:prstGeom>
            <a:noFill/>
          </p:spPr>
          <p:txBody>
            <a:bodyPr wrap="square" lIns="0" rIns="0" rtlCol="0">
              <a:spAutoFit/>
            </a:bodyPr>
            <a:lstStyle/>
            <a:p>
              <a:pPr algn="ctr"/>
              <a:r>
                <a:rPr lang="en-US" sz="1000" dirty="0"/>
                <a:t>84%</a:t>
              </a:r>
            </a:p>
          </p:txBody>
        </p:sp>
        <p:sp>
          <p:nvSpPr>
            <p:cNvPr id="141" name="TextBox 140">
              <a:extLst>
                <a:ext uri="{FF2B5EF4-FFF2-40B4-BE49-F238E27FC236}">
                  <a16:creationId xmlns:a16="http://schemas.microsoft.com/office/drawing/2014/main" id="{DB84B4BF-3A9D-F184-1EF5-168EEBC59667}"/>
                </a:ext>
              </a:extLst>
            </p:cNvPr>
            <p:cNvSpPr txBox="1"/>
            <p:nvPr/>
          </p:nvSpPr>
          <p:spPr>
            <a:xfrm>
              <a:off x="1748512" y="2026086"/>
              <a:ext cx="468351" cy="793581"/>
            </a:xfrm>
            <a:prstGeom prst="rect">
              <a:avLst/>
            </a:prstGeom>
            <a:noFill/>
          </p:spPr>
          <p:txBody>
            <a:bodyPr wrap="square" lIns="0" rIns="0" rtlCol="0">
              <a:spAutoFit/>
            </a:bodyPr>
            <a:lstStyle/>
            <a:p>
              <a:pPr algn="ctr"/>
              <a:r>
                <a:rPr lang="en-US" sz="1000" dirty="0"/>
                <a:t>94%</a:t>
              </a:r>
            </a:p>
          </p:txBody>
        </p:sp>
      </p:grpSp>
      <p:grpSp>
        <p:nvGrpSpPr>
          <p:cNvPr id="6" name="Group 5">
            <a:extLst>
              <a:ext uri="{FF2B5EF4-FFF2-40B4-BE49-F238E27FC236}">
                <a16:creationId xmlns:a16="http://schemas.microsoft.com/office/drawing/2014/main" id="{5DEB36F1-DD30-446E-8A01-340B926CA9EB}"/>
              </a:ext>
            </a:extLst>
          </p:cNvPr>
          <p:cNvGrpSpPr/>
          <p:nvPr/>
        </p:nvGrpSpPr>
        <p:grpSpPr>
          <a:xfrm>
            <a:off x="6059987" y="5141592"/>
            <a:ext cx="2357304" cy="849196"/>
            <a:chOff x="3107177" y="3703679"/>
            <a:chExt cx="2357304" cy="849196"/>
          </a:xfrm>
        </p:grpSpPr>
        <p:sp>
          <p:nvSpPr>
            <p:cNvPr id="59" name="TextBox 58">
              <a:extLst>
                <a:ext uri="{FF2B5EF4-FFF2-40B4-BE49-F238E27FC236}">
                  <a16:creationId xmlns:a16="http://schemas.microsoft.com/office/drawing/2014/main" id="{E7A57D3E-2BAC-066D-44B7-6B9ECAD16BED}"/>
                </a:ext>
              </a:extLst>
            </p:cNvPr>
            <p:cNvSpPr txBox="1"/>
            <p:nvPr/>
          </p:nvSpPr>
          <p:spPr>
            <a:xfrm>
              <a:off x="3186672" y="3703679"/>
              <a:ext cx="1793542" cy="230832"/>
            </a:xfrm>
            <a:prstGeom prst="rect">
              <a:avLst/>
            </a:prstGeom>
            <a:noFill/>
          </p:spPr>
          <p:txBody>
            <a:bodyPr wrap="square" lIns="0" rIns="0" rtlCol="0">
              <a:spAutoFit/>
            </a:bodyPr>
            <a:lstStyle/>
            <a:p>
              <a:r>
                <a:rPr lang="en-US" sz="900" b="1" dirty="0"/>
                <a:t>Mobile Barcode Label Printer</a:t>
              </a:r>
            </a:p>
          </p:txBody>
        </p:sp>
        <p:grpSp>
          <p:nvGrpSpPr>
            <p:cNvPr id="142" name="Group 141">
              <a:extLst>
                <a:ext uri="{FF2B5EF4-FFF2-40B4-BE49-F238E27FC236}">
                  <a16:creationId xmlns:a16="http://schemas.microsoft.com/office/drawing/2014/main" id="{39A612EC-B489-4027-A311-03C6E632DB38}"/>
                </a:ext>
              </a:extLst>
            </p:cNvPr>
            <p:cNvGrpSpPr/>
            <p:nvPr/>
          </p:nvGrpSpPr>
          <p:grpSpPr>
            <a:xfrm>
              <a:off x="3107177" y="3997168"/>
              <a:ext cx="2357304" cy="555707"/>
              <a:chOff x="441325" y="2009456"/>
              <a:chExt cx="1830388" cy="1791068"/>
            </a:xfrm>
          </p:grpSpPr>
          <p:sp>
            <p:nvSpPr>
              <p:cNvPr id="143" name="Rectangle 142">
                <a:extLst>
                  <a:ext uri="{FF2B5EF4-FFF2-40B4-BE49-F238E27FC236}">
                    <a16:creationId xmlns:a16="http://schemas.microsoft.com/office/drawing/2014/main" id="{EF1C87E2-FB33-C205-221B-0AD8D22F5A07}"/>
                  </a:ext>
                </a:extLst>
              </p:cNvPr>
              <p:cNvSpPr/>
              <p:nvPr/>
            </p:nvSpPr>
            <p:spPr>
              <a:xfrm>
                <a:off x="441325" y="3427584"/>
                <a:ext cx="587375" cy="3729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Rectangle 143">
                <a:extLst>
                  <a:ext uri="{FF2B5EF4-FFF2-40B4-BE49-F238E27FC236}">
                    <a16:creationId xmlns:a16="http://schemas.microsoft.com/office/drawing/2014/main" id="{40CE3308-5F33-7A24-173B-0F5434798CB9}"/>
                  </a:ext>
                </a:extLst>
              </p:cNvPr>
              <p:cNvSpPr/>
              <p:nvPr/>
            </p:nvSpPr>
            <p:spPr>
              <a:xfrm>
                <a:off x="1058863" y="2969190"/>
                <a:ext cx="587375" cy="8313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Rectangle 144">
                <a:extLst>
                  <a:ext uri="{FF2B5EF4-FFF2-40B4-BE49-F238E27FC236}">
                    <a16:creationId xmlns:a16="http://schemas.microsoft.com/office/drawing/2014/main" id="{69E486F2-DB66-4C40-3B28-FBDBACC31B33}"/>
                  </a:ext>
                </a:extLst>
              </p:cNvPr>
              <p:cNvSpPr/>
              <p:nvPr/>
            </p:nvSpPr>
            <p:spPr>
              <a:xfrm>
                <a:off x="1684338" y="2741310"/>
                <a:ext cx="587375" cy="1059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TextBox 145">
                <a:extLst>
                  <a:ext uri="{FF2B5EF4-FFF2-40B4-BE49-F238E27FC236}">
                    <a16:creationId xmlns:a16="http://schemas.microsoft.com/office/drawing/2014/main" id="{DE6C9AAC-90F2-2B76-A1CC-DBAC3512780F}"/>
                  </a:ext>
                </a:extLst>
              </p:cNvPr>
              <p:cNvSpPr txBox="1"/>
              <p:nvPr/>
            </p:nvSpPr>
            <p:spPr>
              <a:xfrm>
                <a:off x="499576" y="2707548"/>
                <a:ext cx="468351" cy="793581"/>
              </a:xfrm>
              <a:prstGeom prst="rect">
                <a:avLst/>
              </a:prstGeom>
              <a:noFill/>
            </p:spPr>
            <p:txBody>
              <a:bodyPr wrap="square" lIns="0" rIns="0" rtlCol="0">
                <a:spAutoFit/>
              </a:bodyPr>
              <a:lstStyle/>
              <a:p>
                <a:pPr algn="ctr"/>
                <a:r>
                  <a:rPr lang="en-US" sz="1000" dirty="0"/>
                  <a:t>32%</a:t>
                </a:r>
              </a:p>
            </p:txBody>
          </p:sp>
          <p:sp>
            <p:nvSpPr>
              <p:cNvPr id="147" name="TextBox 146">
                <a:extLst>
                  <a:ext uri="{FF2B5EF4-FFF2-40B4-BE49-F238E27FC236}">
                    <a16:creationId xmlns:a16="http://schemas.microsoft.com/office/drawing/2014/main" id="{FB0A1057-2380-782D-3110-75003D7711B9}"/>
                  </a:ext>
                </a:extLst>
              </p:cNvPr>
              <p:cNvSpPr txBox="1"/>
              <p:nvPr/>
            </p:nvSpPr>
            <p:spPr>
              <a:xfrm>
                <a:off x="1124044" y="2265014"/>
                <a:ext cx="468351" cy="793581"/>
              </a:xfrm>
              <a:prstGeom prst="rect">
                <a:avLst/>
              </a:prstGeom>
              <a:noFill/>
            </p:spPr>
            <p:txBody>
              <a:bodyPr wrap="square" lIns="0" rIns="0" rtlCol="0">
                <a:spAutoFit/>
              </a:bodyPr>
              <a:lstStyle/>
              <a:p>
                <a:pPr algn="ctr"/>
                <a:r>
                  <a:rPr lang="en-US" sz="1000" dirty="0"/>
                  <a:t>83%</a:t>
                </a:r>
              </a:p>
            </p:txBody>
          </p:sp>
          <p:sp>
            <p:nvSpPr>
              <p:cNvPr id="148" name="TextBox 147">
                <a:extLst>
                  <a:ext uri="{FF2B5EF4-FFF2-40B4-BE49-F238E27FC236}">
                    <a16:creationId xmlns:a16="http://schemas.microsoft.com/office/drawing/2014/main" id="{5195DCCF-DC53-E60E-67A9-E477BD428AFA}"/>
                  </a:ext>
                </a:extLst>
              </p:cNvPr>
              <p:cNvSpPr txBox="1"/>
              <p:nvPr/>
            </p:nvSpPr>
            <p:spPr>
              <a:xfrm>
                <a:off x="1748512" y="2009456"/>
                <a:ext cx="468351" cy="793581"/>
              </a:xfrm>
              <a:prstGeom prst="rect">
                <a:avLst/>
              </a:prstGeom>
              <a:noFill/>
            </p:spPr>
            <p:txBody>
              <a:bodyPr wrap="square" lIns="0" rIns="0" rtlCol="0">
                <a:spAutoFit/>
              </a:bodyPr>
              <a:lstStyle/>
              <a:p>
                <a:pPr algn="ctr"/>
                <a:r>
                  <a:rPr lang="en-US" sz="1000" dirty="0"/>
                  <a:t>94%</a:t>
                </a:r>
              </a:p>
            </p:txBody>
          </p:sp>
        </p:grpSp>
      </p:grpSp>
      <p:grpSp>
        <p:nvGrpSpPr>
          <p:cNvPr id="11" name="Group 10">
            <a:extLst>
              <a:ext uri="{FF2B5EF4-FFF2-40B4-BE49-F238E27FC236}">
                <a16:creationId xmlns:a16="http://schemas.microsoft.com/office/drawing/2014/main" id="{DEDD4992-6DA5-4213-8552-14944A3FE020}"/>
              </a:ext>
            </a:extLst>
          </p:cNvPr>
          <p:cNvGrpSpPr/>
          <p:nvPr/>
        </p:nvGrpSpPr>
        <p:grpSpPr>
          <a:xfrm>
            <a:off x="5935092" y="2322850"/>
            <a:ext cx="2357304" cy="792153"/>
            <a:chOff x="3114616" y="5201160"/>
            <a:chExt cx="2357304" cy="792153"/>
          </a:xfrm>
        </p:grpSpPr>
        <p:sp>
          <p:nvSpPr>
            <p:cNvPr id="75" name="TextBox 74">
              <a:extLst>
                <a:ext uri="{FF2B5EF4-FFF2-40B4-BE49-F238E27FC236}">
                  <a16:creationId xmlns:a16="http://schemas.microsoft.com/office/drawing/2014/main" id="{DF99CEF3-35ED-BBFD-F3BD-A345A460A4CC}"/>
                </a:ext>
              </a:extLst>
            </p:cNvPr>
            <p:cNvSpPr txBox="1"/>
            <p:nvPr/>
          </p:nvSpPr>
          <p:spPr>
            <a:xfrm>
              <a:off x="3186672" y="5201160"/>
              <a:ext cx="1679242" cy="230832"/>
            </a:xfrm>
            <a:prstGeom prst="rect">
              <a:avLst/>
            </a:prstGeom>
            <a:noFill/>
          </p:spPr>
          <p:txBody>
            <a:bodyPr wrap="square" lIns="0" rIns="0" rtlCol="0">
              <a:spAutoFit/>
            </a:bodyPr>
            <a:lstStyle/>
            <a:p>
              <a:r>
                <a:rPr lang="en-US" sz="900" b="1" dirty="0"/>
                <a:t>Ultra-Rugged Scanners</a:t>
              </a:r>
            </a:p>
          </p:txBody>
        </p:sp>
        <p:grpSp>
          <p:nvGrpSpPr>
            <p:cNvPr id="149" name="Group 148">
              <a:extLst>
                <a:ext uri="{FF2B5EF4-FFF2-40B4-BE49-F238E27FC236}">
                  <a16:creationId xmlns:a16="http://schemas.microsoft.com/office/drawing/2014/main" id="{E5A5B918-F319-79B5-2ABC-172D4C3F10DF}"/>
                </a:ext>
              </a:extLst>
            </p:cNvPr>
            <p:cNvGrpSpPr/>
            <p:nvPr/>
          </p:nvGrpSpPr>
          <p:grpSpPr>
            <a:xfrm>
              <a:off x="3114616" y="5451877"/>
              <a:ext cx="2357304" cy="541436"/>
              <a:chOff x="441325" y="2041809"/>
              <a:chExt cx="1830388" cy="1745072"/>
            </a:xfrm>
          </p:grpSpPr>
          <p:sp>
            <p:nvSpPr>
              <p:cNvPr id="150" name="Rectangle 149">
                <a:extLst>
                  <a:ext uri="{FF2B5EF4-FFF2-40B4-BE49-F238E27FC236}">
                    <a16:creationId xmlns:a16="http://schemas.microsoft.com/office/drawing/2014/main" id="{272F3982-27ED-CAB6-E489-06C264DFD13B}"/>
                  </a:ext>
                </a:extLst>
              </p:cNvPr>
              <p:cNvSpPr/>
              <p:nvPr/>
            </p:nvSpPr>
            <p:spPr>
              <a:xfrm>
                <a:off x="441325" y="3478461"/>
                <a:ext cx="587375" cy="3084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Rectangle 150">
                <a:extLst>
                  <a:ext uri="{FF2B5EF4-FFF2-40B4-BE49-F238E27FC236}">
                    <a16:creationId xmlns:a16="http://schemas.microsoft.com/office/drawing/2014/main" id="{62635EF1-E382-FAE1-60A3-58AB5755C3CC}"/>
                  </a:ext>
                </a:extLst>
              </p:cNvPr>
              <p:cNvSpPr/>
              <p:nvPr/>
            </p:nvSpPr>
            <p:spPr>
              <a:xfrm>
                <a:off x="1058863" y="2989216"/>
                <a:ext cx="587375" cy="79766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Rectangle 151">
                <a:extLst>
                  <a:ext uri="{FF2B5EF4-FFF2-40B4-BE49-F238E27FC236}">
                    <a16:creationId xmlns:a16="http://schemas.microsoft.com/office/drawing/2014/main" id="{1EC35109-8AA1-A6F8-A3D8-EA69188472D3}"/>
                  </a:ext>
                </a:extLst>
              </p:cNvPr>
              <p:cNvSpPr/>
              <p:nvPr/>
            </p:nvSpPr>
            <p:spPr>
              <a:xfrm>
                <a:off x="1684338" y="2773243"/>
                <a:ext cx="587375" cy="10136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TextBox 152">
                <a:extLst>
                  <a:ext uri="{FF2B5EF4-FFF2-40B4-BE49-F238E27FC236}">
                    <a16:creationId xmlns:a16="http://schemas.microsoft.com/office/drawing/2014/main" id="{568F3DB3-7D8B-D62B-1545-20B5DD3AD393}"/>
                  </a:ext>
                </a:extLst>
              </p:cNvPr>
              <p:cNvSpPr txBox="1"/>
              <p:nvPr/>
            </p:nvSpPr>
            <p:spPr>
              <a:xfrm>
                <a:off x="499576" y="2793781"/>
                <a:ext cx="468351" cy="793581"/>
              </a:xfrm>
              <a:prstGeom prst="rect">
                <a:avLst/>
              </a:prstGeom>
              <a:noFill/>
            </p:spPr>
            <p:txBody>
              <a:bodyPr wrap="square" lIns="0" rIns="0" rtlCol="0">
                <a:spAutoFit/>
              </a:bodyPr>
              <a:lstStyle/>
              <a:p>
                <a:pPr algn="ctr"/>
                <a:r>
                  <a:rPr lang="en-US" sz="1000" dirty="0"/>
                  <a:t>29%</a:t>
                </a:r>
              </a:p>
            </p:txBody>
          </p:sp>
          <p:sp>
            <p:nvSpPr>
              <p:cNvPr id="154" name="TextBox 153">
                <a:extLst>
                  <a:ext uri="{FF2B5EF4-FFF2-40B4-BE49-F238E27FC236}">
                    <a16:creationId xmlns:a16="http://schemas.microsoft.com/office/drawing/2014/main" id="{4C8C2DFC-8321-954B-FF34-A27D61168CC1}"/>
                  </a:ext>
                </a:extLst>
              </p:cNvPr>
              <p:cNvSpPr txBox="1"/>
              <p:nvPr/>
            </p:nvSpPr>
            <p:spPr>
              <a:xfrm>
                <a:off x="1124044" y="2258514"/>
                <a:ext cx="468351" cy="793581"/>
              </a:xfrm>
              <a:prstGeom prst="rect">
                <a:avLst/>
              </a:prstGeom>
              <a:noFill/>
            </p:spPr>
            <p:txBody>
              <a:bodyPr wrap="square" lIns="0" rIns="0" rtlCol="0">
                <a:spAutoFit/>
              </a:bodyPr>
              <a:lstStyle/>
              <a:p>
                <a:pPr algn="ctr"/>
                <a:r>
                  <a:rPr lang="en-US" sz="1000" dirty="0"/>
                  <a:t>80%</a:t>
                </a:r>
              </a:p>
            </p:txBody>
          </p:sp>
          <p:sp>
            <p:nvSpPr>
              <p:cNvPr id="155" name="TextBox 154">
                <a:extLst>
                  <a:ext uri="{FF2B5EF4-FFF2-40B4-BE49-F238E27FC236}">
                    <a16:creationId xmlns:a16="http://schemas.microsoft.com/office/drawing/2014/main" id="{9A5C49A1-09CE-9EF8-A4DC-EB52F34F4061}"/>
                  </a:ext>
                </a:extLst>
              </p:cNvPr>
              <p:cNvSpPr txBox="1"/>
              <p:nvPr/>
            </p:nvSpPr>
            <p:spPr>
              <a:xfrm>
                <a:off x="1748512" y="2041809"/>
                <a:ext cx="468351" cy="793581"/>
              </a:xfrm>
              <a:prstGeom prst="rect">
                <a:avLst/>
              </a:prstGeom>
              <a:noFill/>
            </p:spPr>
            <p:txBody>
              <a:bodyPr wrap="square" lIns="0" rIns="0" rtlCol="0">
                <a:spAutoFit/>
              </a:bodyPr>
              <a:lstStyle/>
              <a:p>
                <a:pPr algn="ctr"/>
                <a:r>
                  <a:rPr lang="en-US" sz="1000" dirty="0"/>
                  <a:t>91%</a:t>
                </a:r>
              </a:p>
            </p:txBody>
          </p:sp>
        </p:grpSp>
      </p:grpSp>
      <p:grpSp>
        <p:nvGrpSpPr>
          <p:cNvPr id="4" name="Group 3">
            <a:extLst>
              <a:ext uri="{FF2B5EF4-FFF2-40B4-BE49-F238E27FC236}">
                <a16:creationId xmlns:a16="http://schemas.microsoft.com/office/drawing/2014/main" id="{BED5C60A-6069-4D42-94BD-1A8193BF0AB2}"/>
              </a:ext>
            </a:extLst>
          </p:cNvPr>
          <p:cNvGrpSpPr/>
          <p:nvPr/>
        </p:nvGrpSpPr>
        <p:grpSpPr>
          <a:xfrm>
            <a:off x="3159194" y="3708247"/>
            <a:ext cx="2357304" cy="845187"/>
            <a:chOff x="5851806" y="3707686"/>
            <a:chExt cx="2357304" cy="845187"/>
          </a:xfrm>
        </p:grpSpPr>
        <p:sp>
          <p:nvSpPr>
            <p:cNvPr id="91" name="TextBox 90">
              <a:extLst>
                <a:ext uri="{FF2B5EF4-FFF2-40B4-BE49-F238E27FC236}">
                  <a16:creationId xmlns:a16="http://schemas.microsoft.com/office/drawing/2014/main" id="{5C9838C4-B581-3F34-C36D-01C996C378BC}"/>
                </a:ext>
              </a:extLst>
            </p:cNvPr>
            <p:cNvSpPr txBox="1"/>
            <p:nvPr/>
          </p:nvSpPr>
          <p:spPr>
            <a:xfrm>
              <a:off x="5868468" y="3707686"/>
              <a:ext cx="1128850" cy="230832"/>
            </a:xfrm>
            <a:prstGeom prst="rect">
              <a:avLst/>
            </a:prstGeom>
            <a:noFill/>
          </p:spPr>
          <p:txBody>
            <a:bodyPr wrap="square" lIns="0" rIns="0" rtlCol="0">
              <a:spAutoFit/>
            </a:bodyPr>
            <a:lstStyle/>
            <a:p>
              <a:r>
                <a:rPr lang="en-US" sz="900" b="1" dirty="0"/>
                <a:t>Rugged Tablet</a:t>
              </a:r>
            </a:p>
          </p:txBody>
        </p:sp>
        <p:grpSp>
          <p:nvGrpSpPr>
            <p:cNvPr id="156" name="Group 155">
              <a:extLst>
                <a:ext uri="{FF2B5EF4-FFF2-40B4-BE49-F238E27FC236}">
                  <a16:creationId xmlns:a16="http://schemas.microsoft.com/office/drawing/2014/main" id="{8DA8A5B5-E48C-D33B-38B6-82C96A7325F6}"/>
                </a:ext>
              </a:extLst>
            </p:cNvPr>
            <p:cNvGrpSpPr/>
            <p:nvPr/>
          </p:nvGrpSpPr>
          <p:grpSpPr>
            <a:xfrm>
              <a:off x="5851806" y="3997420"/>
              <a:ext cx="2357304" cy="555453"/>
              <a:chOff x="441325" y="2010274"/>
              <a:chExt cx="1830388" cy="1790249"/>
            </a:xfrm>
          </p:grpSpPr>
          <p:sp>
            <p:nvSpPr>
              <p:cNvPr id="157" name="Rectangle 156">
                <a:extLst>
                  <a:ext uri="{FF2B5EF4-FFF2-40B4-BE49-F238E27FC236}">
                    <a16:creationId xmlns:a16="http://schemas.microsoft.com/office/drawing/2014/main" id="{94E9CC02-A0A6-BA62-8305-5671FE5CFDF9}"/>
                  </a:ext>
                </a:extLst>
              </p:cNvPr>
              <p:cNvSpPr/>
              <p:nvPr/>
            </p:nvSpPr>
            <p:spPr>
              <a:xfrm>
                <a:off x="441325" y="3505023"/>
                <a:ext cx="587375" cy="2954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Rectangle 157">
                <a:extLst>
                  <a:ext uri="{FF2B5EF4-FFF2-40B4-BE49-F238E27FC236}">
                    <a16:creationId xmlns:a16="http://schemas.microsoft.com/office/drawing/2014/main" id="{BD361325-5134-2626-5F03-E031934897DC}"/>
                  </a:ext>
                </a:extLst>
              </p:cNvPr>
              <p:cNvSpPr/>
              <p:nvPr/>
            </p:nvSpPr>
            <p:spPr>
              <a:xfrm>
                <a:off x="1058863" y="2954070"/>
                <a:ext cx="587375" cy="84645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Rectangle 158">
                <a:extLst>
                  <a:ext uri="{FF2B5EF4-FFF2-40B4-BE49-F238E27FC236}">
                    <a16:creationId xmlns:a16="http://schemas.microsoft.com/office/drawing/2014/main" id="{03ADEE00-52BC-F46F-ABC6-AF93929B2B07}"/>
                  </a:ext>
                </a:extLst>
              </p:cNvPr>
              <p:cNvSpPr/>
              <p:nvPr/>
            </p:nvSpPr>
            <p:spPr>
              <a:xfrm>
                <a:off x="1684338" y="2786931"/>
                <a:ext cx="587375" cy="10135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Box 159">
                <a:extLst>
                  <a:ext uri="{FF2B5EF4-FFF2-40B4-BE49-F238E27FC236}">
                    <a16:creationId xmlns:a16="http://schemas.microsoft.com/office/drawing/2014/main" id="{D212BC63-C8B6-FF4F-D48D-DAD534F7CDF5}"/>
                  </a:ext>
                </a:extLst>
              </p:cNvPr>
              <p:cNvSpPr txBox="1"/>
              <p:nvPr/>
            </p:nvSpPr>
            <p:spPr>
              <a:xfrm>
                <a:off x="499576" y="2798572"/>
                <a:ext cx="468351" cy="793581"/>
              </a:xfrm>
              <a:prstGeom prst="rect">
                <a:avLst/>
              </a:prstGeom>
              <a:noFill/>
            </p:spPr>
            <p:txBody>
              <a:bodyPr wrap="square" lIns="0" rIns="0" rtlCol="0">
                <a:spAutoFit/>
              </a:bodyPr>
              <a:lstStyle/>
              <a:p>
                <a:pPr algn="ctr"/>
                <a:r>
                  <a:rPr lang="en-US" sz="1000" dirty="0"/>
                  <a:t>25%</a:t>
                </a:r>
              </a:p>
            </p:txBody>
          </p:sp>
          <p:sp>
            <p:nvSpPr>
              <p:cNvPr id="161" name="TextBox 160">
                <a:extLst>
                  <a:ext uri="{FF2B5EF4-FFF2-40B4-BE49-F238E27FC236}">
                    <a16:creationId xmlns:a16="http://schemas.microsoft.com/office/drawing/2014/main" id="{4FCD3A62-BB04-FE6F-E98B-091B13AB0FD8}"/>
                  </a:ext>
                </a:extLst>
              </p:cNvPr>
              <p:cNvSpPr txBox="1"/>
              <p:nvPr/>
            </p:nvSpPr>
            <p:spPr>
              <a:xfrm>
                <a:off x="1124044" y="2193585"/>
                <a:ext cx="468351" cy="793581"/>
              </a:xfrm>
              <a:prstGeom prst="rect">
                <a:avLst/>
              </a:prstGeom>
              <a:noFill/>
            </p:spPr>
            <p:txBody>
              <a:bodyPr wrap="square" lIns="0" rIns="0" rtlCol="0">
                <a:spAutoFit/>
              </a:bodyPr>
              <a:lstStyle/>
              <a:p>
                <a:pPr algn="ctr"/>
                <a:r>
                  <a:rPr lang="en-US" sz="1000" dirty="0"/>
                  <a:t>81%</a:t>
                </a:r>
              </a:p>
            </p:txBody>
          </p:sp>
          <p:sp>
            <p:nvSpPr>
              <p:cNvPr id="162" name="TextBox 161">
                <a:extLst>
                  <a:ext uri="{FF2B5EF4-FFF2-40B4-BE49-F238E27FC236}">
                    <a16:creationId xmlns:a16="http://schemas.microsoft.com/office/drawing/2014/main" id="{C4E34FFE-F074-70F3-7C5A-CD9C81A6DCC0}"/>
                  </a:ext>
                </a:extLst>
              </p:cNvPr>
              <p:cNvSpPr txBox="1"/>
              <p:nvPr/>
            </p:nvSpPr>
            <p:spPr>
              <a:xfrm>
                <a:off x="1748512" y="2010274"/>
                <a:ext cx="468351" cy="793581"/>
              </a:xfrm>
              <a:prstGeom prst="rect">
                <a:avLst/>
              </a:prstGeom>
              <a:noFill/>
            </p:spPr>
            <p:txBody>
              <a:bodyPr wrap="square" lIns="0" rIns="0" rtlCol="0">
                <a:spAutoFit/>
              </a:bodyPr>
              <a:lstStyle/>
              <a:p>
                <a:pPr algn="ctr"/>
                <a:r>
                  <a:rPr lang="en-US" sz="1000" dirty="0"/>
                  <a:t>92%</a:t>
                </a:r>
              </a:p>
            </p:txBody>
          </p:sp>
        </p:grpSp>
      </p:grpSp>
      <p:cxnSp>
        <p:nvCxnSpPr>
          <p:cNvPr id="163" name="Straight Connector 162">
            <a:extLst>
              <a:ext uri="{FF2B5EF4-FFF2-40B4-BE49-F238E27FC236}">
                <a16:creationId xmlns:a16="http://schemas.microsoft.com/office/drawing/2014/main" id="{7EFF26F1-9FD9-E079-9F34-DE1F36524757}"/>
              </a:ext>
            </a:extLst>
          </p:cNvPr>
          <p:cNvCxnSpPr>
            <a:cxnSpLocks/>
          </p:cNvCxnSpPr>
          <p:nvPr/>
        </p:nvCxnSpPr>
        <p:spPr>
          <a:xfrm>
            <a:off x="2982970" y="2237245"/>
            <a:ext cx="0" cy="3758743"/>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164" name="Group 163">
            <a:extLst>
              <a:ext uri="{FF2B5EF4-FFF2-40B4-BE49-F238E27FC236}">
                <a16:creationId xmlns:a16="http://schemas.microsoft.com/office/drawing/2014/main" id="{01BBB56A-36EC-EDFC-B113-54FAF2DB627D}"/>
              </a:ext>
            </a:extLst>
          </p:cNvPr>
          <p:cNvGrpSpPr/>
          <p:nvPr/>
        </p:nvGrpSpPr>
        <p:grpSpPr>
          <a:xfrm>
            <a:off x="9248466" y="4500413"/>
            <a:ext cx="2357304" cy="1437822"/>
            <a:chOff x="441325" y="2155875"/>
            <a:chExt cx="1830388" cy="1644648"/>
          </a:xfrm>
        </p:grpSpPr>
        <p:sp>
          <p:nvSpPr>
            <p:cNvPr id="165" name="Rectangle 164">
              <a:extLst>
                <a:ext uri="{FF2B5EF4-FFF2-40B4-BE49-F238E27FC236}">
                  <a16:creationId xmlns:a16="http://schemas.microsoft.com/office/drawing/2014/main" id="{2376F90D-38C2-1BA1-C082-EC6714C7AA87}"/>
                </a:ext>
              </a:extLst>
            </p:cNvPr>
            <p:cNvSpPr/>
            <p:nvPr/>
          </p:nvSpPr>
          <p:spPr>
            <a:xfrm>
              <a:off x="441325" y="3377376"/>
              <a:ext cx="587375" cy="42314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Rectangle 165">
              <a:extLst>
                <a:ext uri="{FF2B5EF4-FFF2-40B4-BE49-F238E27FC236}">
                  <a16:creationId xmlns:a16="http://schemas.microsoft.com/office/drawing/2014/main" id="{0C381961-5548-FED8-4435-E2A2733D9011}"/>
                </a:ext>
              </a:extLst>
            </p:cNvPr>
            <p:cNvSpPr/>
            <p:nvPr/>
          </p:nvSpPr>
          <p:spPr>
            <a:xfrm>
              <a:off x="1058863" y="2757003"/>
              <a:ext cx="587375" cy="104352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Rectangle 166">
              <a:extLst>
                <a:ext uri="{FF2B5EF4-FFF2-40B4-BE49-F238E27FC236}">
                  <a16:creationId xmlns:a16="http://schemas.microsoft.com/office/drawing/2014/main" id="{25D9A3F3-7942-ECDD-D0F4-4DCB69135BA1}"/>
                </a:ext>
              </a:extLst>
            </p:cNvPr>
            <p:cNvSpPr/>
            <p:nvPr/>
          </p:nvSpPr>
          <p:spPr>
            <a:xfrm>
              <a:off x="1684338" y="2492966"/>
              <a:ext cx="587375" cy="13075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TextBox 167">
              <a:extLst>
                <a:ext uri="{FF2B5EF4-FFF2-40B4-BE49-F238E27FC236}">
                  <a16:creationId xmlns:a16="http://schemas.microsoft.com/office/drawing/2014/main" id="{59991FC7-0FE9-32C5-CA9C-7D94E3BF0F53}"/>
                </a:ext>
              </a:extLst>
            </p:cNvPr>
            <p:cNvSpPr txBox="1"/>
            <p:nvPr/>
          </p:nvSpPr>
          <p:spPr>
            <a:xfrm>
              <a:off x="499576" y="3050684"/>
              <a:ext cx="468351" cy="317835"/>
            </a:xfrm>
            <a:prstGeom prst="rect">
              <a:avLst/>
            </a:prstGeom>
            <a:noFill/>
          </p:spPr>
          <p:txBody>
            <a:bodyPr wrap="square" lIns="0" rIns="0" rtlCol="0">
              <a:spAutoFit/>
            </a:bodyPr>
            <a:lstStyle/>
            <a:p>
              <a:pPr algn="ctr"/>
              <a:r>
                <a:rPr lang="en-US" sz="1400" b="1" dirty="0"/>
                <a:t>25%</a:t>
              </a:r>
            </a:p>
          </p:txBody>
        </p:sp>
        <p:sp>
          <p:nvSpPr>
            <p:cNvPr id="169" name="TextBox 168">
              <a:extLst>
                <a:ext uri="{FF2B5EF4-FFF2-40B4-BE49-F238E27FC236}">
                  <a16:creationId xmlns:a16="http://schemas.microsoft.com/office/drawing/2014/main" id="{A6B5FF9D-FD76-282C-A384-930927B46CB3}"/>
                </a:ext>
              </a:extLst>
            </p:cNvPr>
            <p:cNvSpPr txBox="1"/>
            <p:nvPr/>
          </p:nvSpPr>
          <p:spPr>
            <a:xfrm>
              <a:off x="1124044" y="2414298"/>
              <a:ext cx="468351" cy="352050"/>
            </a:xfrm>
            <a:prstGeom prst="rect">
              <a:avLst/>
            </a:prstGeom>
            <a:noFill/>
          </p:spPr>
          <p:txBody>
            <a:bodyPr wrap="square" lIns="0" rIns="0" rtlCol="0">
              <a:spAutoFit/>
            </a:bodyPr>
            <a:lstStyle/>
            <a:p>
              <a:pPr algn="ctr"/>
              <a:r>
                <a:rPr lang="en-US" sz="1400" b="1" dirty="0"/>
                <a:t>80%</a:t>
              </a:r>
            </a:p>
          </p:txBody>
        </p:sp>
        <p:sp>
          <p:nvSpPr>
            <p:cNvPr id="170" name="TextBox 169">
              <a:extLst>
                <a:ext uri="{FF2B5EF4-FFF2-40B4-BE49-F238E27FC236}">
                  <a16:creationId xmlns:a16="http://schemas.microsoft.com/office/drawing/2014/main" id="{6E16118C-9DF2-235B-FD66-D539B8C1F909}"/>
                </a:ext>
              </a:extLst>
            </p:cNvPr>
            <p:cNvSpPr txBox="1"/>
            <p:nvPr/>
          </p:nvSpPr>
          <p:spPr>
            <a:xfrm>
              <a:off x="1748512" y="2155875"/>
              <a:ext cx="468351" cy="352050"/>
            </a:xfrm>
            <a:prstGeom prst="rect">
              <a:avLst/>
            </a:prstGeom>
            <a:noFill/>
          </p:spPr>
          <p:txBody>
            <a:bodyPr wrap="square" lIns="0" rIns="0" rtlCol="0">
              <a:spAutoFit/>
            </a:bodyPr>
            <a:lstStyle/>
            <a:p>
              <a:pPr algn="ctr"/>
              <a:r>
                <a:rPr lang="en-US" sz="1400" b="1" dirty="0"/>
                <a:t>91%</a:t>
              </a:r>
            </a:p>
          </p:txBody>
        </p:sp>
      </p:grpSp>
      <p:sp>
        <p:nvSpPr>
          <p:cNvPr id="171" name="TextBox 170">
            <a:extLst>
              <a:ext uri="{FF2B5EF4-FFF2-40B4-BE49-F238E27FC236}">
                <a16:creationId xmlns:a16="http://schemas.microsoft.com/office/drawing/2014/main" id="{F5AD009B-BFF4-C0CA-858E-2FCCE28CB067}"/>
              </a:ext>
            </a:extLst>
          </p:cNvPr>
          <p:cNvSpPr txBox="1"/>
          <p:nvPr/>
        </p:nvSpPr>
        <p:spPr>
          <a:xfrm>
            <a:off x="9107462" y="3298984"/>
            <a:ext cx="2767157" cy="784830"/>
          </a:xfrm>
          <a:prstGeom prst="rect">
            <a:avLst/>
          </a:prstGeom>
          <a:noFill/>
        </p:spPr>
        <p:txBody>
          <a:bodyPr wrap="square" lIns="0" rIns="0" rtlCol="0">
            <a:spAutoFit/>
          </a:bodyPr>
          <a:lstStyle/>
          <a:p>
            <a:r>
              <a:rPr lang="en-US" sz="1400" b="1" dirty="0">
                <a:solidFill>
                  <a:schemeClr val="accent1"/>
                </a:solidFill>
              </a:rPr>
              <a:t>Decision-Makers See the </a:t>
            </a:r>
            <a:br>
              <a:rPr lang="en-US" sz="1400" b="1" dirty="0">
                <a:solidFill>
                  <a:schemeClr val="accent1"/>
                </a:solidFill>
              </a:rPr>
            </a:br>
            <a:r>
              <a:rPr lang="en-US" sz="1400" b="1" dirty="0">
                <a:solidFill>
                  <a:schemeClr val="accent1"/>
                </a:solidFill>
              </a:rPr>
              <a:t>Value of Connected Workers </a:t>
            </a:r>
          </a:p>
          <a:p>
            <a:pPr>
              <a:spcBef>
                <a:spcPts val="600"/>
              </a:spcBef>
            </a:pPr>
            <a:r>
              <a:rPr lang="en-US" sz="1200" b="1" dirty="0"/>
              <a:t>Push-to-talk and messaging solutions</a:t>
            </a:r>
          </a:p>
        </p:txBody>
      </p:sp>
      <p:grpSp>
        <p:nvGrpSpPr>
          <p:cNvPr id="19" name="Group 18">
            <a:extLst>
              <a:ext uri="{FF2B5EF4-FFF2-40B4-BE49-F238E27FC236}">
                <a16:creationId xmlns:a16="http://schemas.microsoft.com/office/drawing/2014/main" id="{BAE35FD1-4331-4FB2-A2EC-4DBEDBE84790}"/>
              </a:ext>
            </a:extLst>
          </p:cNvPr>
          <p:cNvGrpSpPr/>
          <p:nvPr/>
        </p:nvGrpSpPr>
        <p:grpSpPr>
          <a:xfrm>
            <a:off x="9056301" y="4182772"/>
            <a:ext cx="2840576" cy="69830"/>
            <a:chOff x="8924577" y="3045173"/>
            <a:chExt cx="2840576" cy="69830"/>
          </a:xfrm>
        </p:grpSpPr>
        <p:sp>
          <p:nvSpPr>
            <p:cNvPr id="172" name="Freeform 171">
              <a:extLst>
                <a:ext uri="{FF2B5EF4-FFF2-40B4-BE49-F238E27FC236}">
                  <a16:creationId xmlns:a16="http://schemas.microsoft.com/office/drawing/2014/main" id="{FE02C92C-2621-F7AD-BFAE-B099958E4B82}"/>
                </a:ext>
              </a:extLst>
            </p:cNvPr>
            <p:cNvSpPr>
              <a:spLocks noChangeAspect="1" noChangeArrowheads="1"/>
            </p:cNvSpPr>
            <p:nvPr/>
          </p:nvSpPr>
          <p:spPr bwMode="auto">
            <a:xfrm flipV="1">
              <a:off x="8924577" y="3045173"/>
              <a:ext cx="1916476" cy="69830"/>
            </a:xfrm>
            <a:custGeom>
              <a:avLst/>
              <a:gdLst>
                <a:gd name="connsiteX0" fmla="*/ 78092 w 1916476"/>
                <a:gd name="connsiteY0" fmla="*/ 69830 h 69830"/>
                <a:gd name="connsiteX1" fmla="*/ 166216 w 1916476"/>
                <a:gd name="connsiteY1" fmla="*/ 69830 h 69830"/>
                <a:gd name="connsiteX2" fmla="*/ 195253 w 1916476"/>
                <a:gd name="connsiteY2" fmla="*/ 69830 h 69830"/>
                <a:gd name="connsiteX3" fmla="*/ 284834 w 1916476"/>
                <a:gd name="connsiteY3" fmla="*/ 69830 h 69830"/>
                <a:gd name="connsiteX4" fmla="*/ 334041 w 1916476"/>
                <a:gd name="connsiteY4" fmla="*/ 69830 h 69830"/>
                <a:gd name="connsiteX5" fmla="*/ 374035 w 1916476"/>
                <a:gd name="connsiteY5" fmla="*/ 69830 h 69830"/>
                <a:gd name="connsiteX6" fmla="*/ 403072 w 1916476"/>
                <a:gd name="connsiteY6" fmla="*/ 69830 h 69830"/>
                <a:gd name="connsiteX7" fmla="*/ 492653 w 1916476"/>
                <a:gd name="connsiteY7" fmla="*/ 69830 h 69830"/>
                <a:gd name="connsiteX8" fmla="*/ 541860 w 1916476"/>
                <a:gd name="connsiteY8" fmla="*/ 69830 h 69830"/>
                <a:gd name="connsiteX9" fmla="*/ 677204 w 1916476"/>
                <a:gd name="connsiteY9" fmla="*/ 69830 h 69830"/>
                <a:gd name="connsiteX10" fmla="*/ 885023 w 1916476"/>
                <a:gd name="connsiteY10" fmla="*/ 69830 h 69830"/>
                <a:gd name="connsiteX11" fmla="*/ 941720 w 1916476"/>
                <a:gd name="connsiteY11" fmla="*/ 69830 h 69830"/>
                <a:gd name="connsiteX12" fmla="*/ 970757 w 1916476"/>
                <a:gd name="connsiteY12" fmla="*/ 69830 h 69830"/>
                <a:gd name="connsiteX13" fmla="*/ 1060338 w 1916476"/>
                <a:gd name="connsiteY13" fmla="*/ 69830 h 69830"/>
                <a:gd name="connsiteX14" fmla="*/ 1109545 w 1916476"/>
                <a:gd name="connsiteY14" fmla="*/ 69830 h 69830"/>
                <a:gd name="connsiteX15" fmla="*/ 1149539 w 1916476"/>
                <a:gd name="connsiteY15" fmla="*/ 69830 h 69830"/>
                <a:gd name="connsiteX16" fmla="*/ 1178576 w 1916476"/>
                <a:gd name="connsiteY16" fmla="*/ 69830 h 69830"/>
                <a:gd name="connsiteX17" fmla="*/ 1268157 w 1916476"/>
                <a:gd name="connsiteY17" fmla="*/ 69830 h 69830"/>
                <a:gd name="connsiteX18" fmla="*/ 1317364 w 1916476"/>
                <a:gd name="connsiteY18" fmla="*/ 69830 h 69830"/>
                <a:gd name="connsiteX19" fmla="*/ 1405488 w 1916476"/>
                <a:gd name="connsiteY19" fmla="*/ 69830 h 69830"/>
                <a:gd name="connsiteX20" fmla="*/ 1452708 w 1916476"/>
                <a:gd name="connsiteY20" fmla="*/ 69830 h 69830"/>
                <a:gd name="connsiteX21" fmla="*/ 1481622 w 1916476"/>
                <a:gd name="connsiteY21" fmla="*/ 69830 h 69830"/>
                <a:gd name="connsiteX22" fmla="*/ 1524106 w 1916476"/>
                <a:gd name="connsiteY22" fmla="*/ 69830 h 69830"/>
                <a:gd name="connsiteX23" fmla="*/ 1613307 w 1916476"/>
                <a:gd name="connsiteY23" fmla="*/ 69830 h 69830"/>
                <a:gd name="connsiteX24" fmla="*/ 1660527 w 1916476"/>
                <a:gd name="connsiteY24" fmla="*/ 69830 h 69830"/>
                <a:gd name="connsiteX25" fmla="*/ 1689441 w 1916476"/>
                <a:gd name="connsiteY25" fmla="*/ 69830 h 69830"/>
                <a:gd name="connsiteX26" fmla="*/ 1731925 w 1916476"/>
                <a:gd name="connsiteY26" fmla="*/ 69830 h 69830"/>
                <a:gd name="connsiteX27" fmla="*/ 1916476 w 1916476"/>
                <a:gd name="connsiteY27" fmla="*/ 69830 h 69830"/>
                <a:gd name="connsiteX28" fmla="*/ 1916476 w 1916476"/>
                <a:gd name="connsiteY28" fmla="*/ 50156 h 69830"/>
                <a:gd name="connsiteX29" fmla="*/ 1829886 w 1916476"/>
                <a:gd name="connsiteY29" fmla="*/ 0 h 69830"/>
                <a:gd name="connsiteX30" fmla="*/ 1645335 w 1916476"/>
                <a:gd name="connsiteY30" fmla="*/ 0 h 69830"/>
                <a:gd name="connsiteX31" fmla="*/ 1611349 w 1916476"/>
                <a:gd name="connsiteY31" fmla="*/ 0 h 69830"/>
                <a:gd name="connsiteX32" fmla="*/ 1582435 w 1916476"/>
                <a:gd name="connsiteY32" fmla="*/ 0 h 69830"/>
                <a:gd name="connsiteX33" fmla="*/ 1526717 w 1916476"/>
                <a:gd name="connsiteY33" fmla="*/ 0 h 69830"/>
                <a:gd name="connsiteX34" fmla="*/ 1437516 w 1916476"/>
                <a:gd name="connsiteY34" fmla="*/ 0 h 69830"/>
                <a:gd name="connsiteX35" fmla="*/ 1403530 w 1916476"/>
                <a:gd name="connsiteY35" fmla="*/ 0 h 69830"/>
                <a:gd name="connsiteX36" fmla="*/ 1374616 w 1916476"/>
                <a:gd name="connsiteY36" fmla="*/ 0 h 69830"/>
                <a:gd name="connsiteX37" fmla="*/ 1318898 w 1916476"/>
                <a:gd name="connsiteY37" fmla="*/ 0 h 69830"/>
                <a:gd name="connsiteX38" fmla="*/ 1230774 w 1916476"/>
                <a:gd name="connsiteY38" fmla="*/ 0 h 69830"/>
                <a:gd name="connsiteX39" fmla="*/ 1190065 w 1916476"/>
                <a:gd name="connsiteY39" fmla="*/ 0 h 69830"/>
                <a:gd name="connsiteX40" fmla="*/ 1091986 w 1916476"/>
                <a:gd name="connsiteY40" fmla="*/ 0 h 69830"/>
                <a:gd name="connsiteX41" fmla="*/ 1071447 w 1916476"/>
                <a:gd name="connsiteY41" fmla="*/ 0 h 69830"/>
                <a:gd name="connsiteX42" fmla="*/ 1022955 w 1916476"/>
                <a:gd name="connsiteY42" fmla="*/ 0 h 69830"/>
                <a:gd name="connsiteX43" fmla="*/ 982246 w 1916476"/>
                <a:gd name="connsiteY43" fmla="*/ 0 h 69830"/>
                <a:gd name="connsiteX44" fmla="*/ 884167 w 1916476"/>
                <a:gd name="connsiteY44" fmla="*/ 0 h 69830"/>
                <a:gd name="connsiteX45" fmla="*/ 863628 w 1916476"/>
                <a:gd name="connsiteY45" fmla="*/ 0 h 69830"/>
                <a:gd name="connsiteX46" fmla="*/ 806931 w 1916476"/>
                <a:gd name="connsiteY46" fmla="*/ 0 h 69830"/>
                <a:gd name="connsiteX47" fmla="*/ 599112 w 1916476"/>
                <a:gd name="connsiteY47" fmla="*/ 0 h 69830"/>
                <a:gd name="connsiteX48" fmla="*/ 455270 w 1916476"/>
                <a:gd name="connsiteY48" fmla="*/ 0 h 69830"/>
                <a:gd name="connsiteX49" fmla="*/ 414561 w 1916476"/>
                <a:gd name="connsiteY49" fmla="*/ 0 h 69830"/>
                <a:gd name="connsiteX50" fmla="*/ 316482 w 1916476"/>
                <a:gd name="connsiteY50" fmla="*/ 0 h 69830"/>
                <a:gd name="connsiteX51" fmla="*/ 295943 w 1916476"/>
                <a:gd name="connsiteY51" fmla="*/ 0 h 69830"/>
                <a:gd name="connsiteX52" fmla="*/ 247451 w 1916476"/>
                <a:gd name="connsiteY52" fmla="*/ 0 h 69830"/>
                <a:gd name="connsiteX53" fmla="*/ 206742 w 1916476"/>
                <a:gd name="connsiteY53" fmla="*/ 0 h 69830"/>
                <a:gd name="connsiteX54" fmla="*/ 108663 w 1916476"/>
                <a:gd name="connsiteY54" fmla="*/ 0 h 69830"/>
                <a:gd name="connsiteX55" fmla="*/ 88124 w 1916476"/>
                <a:gd name="connsiteY55" fmla="*/ 0 h 69830"/>
                <a:gd name="connsiteX56" fmla="*/ 0 w 1916476"/>
                <a:gd name="connsiteY56" fmla="*/ 0 h 69830"/>
                <a:gd name="connsiteX57" fmla="*/ 0 w 1916476"/>
                <a:gd name="connsiteY57" fmla="*/ 24597 h 6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916476" h="69830">
                  <a:moveTo>
                    <a:pt x="78092" y="69830"/>
                  </a:moveTo>
                  <a:lnTo>
                    <a:pt x="166216" y="69830"/>
                  </a:lnTo>
                  <a:lnTo>
                    <a:pt x="195253" y="69830"/>
                  </a:lnTo>
                  <a:lnTo>
                    <a:pt x="284834" y="69830"/>
                  </a:lnTo>
                  <a:lnTo>
                    <a:pt x="334041" y="69830"/>
                  </a:lnTo>
                  <a:lnTo>
                    <a:pt x="374035" y="69830"/>
                  </a:lnTo>
                  <a:lnTo>
                    <a:pt x="403072" y="69830"/>
                  </a:lnTo>
                  <a:lnTo>
                    <a:pt x="492653" y="69830"/>
                  </a:lnTo>
                  <a:lnTo>
                    <a:pt x="541860" y="69830"/>
                  </a:lnTo>
                  <a:lnTo>
                    <a:pt x="677204" y="69830"/>
                  </a:lnTo>
                  <a:lnTo>
                    <a:pt x="885023" y="69830"/>
                  </a:lnTo>
                  <a:lnTo>
                    <a:pt x="941720" y="69830"/>
                  </a:lnTo>
                  <a:lnTo>
                    <a:pt x="970757" y="69830"/>
                  </a:lnTo>
                  <a:lnTo>
                    <a:pt x="1060338" y="69830"/>
                  </a:lnTo>
                  <a:lnTo>
                    <a:pt x="1109545" y="69830"/>
                  </a:lnTo>
                  <a:lnTo>
                    <a:pt x="1149539" y="69830"/>
                  </a:lnTo>
                  <a:lnTo>
                    <a:pt x="1178576" y="69830"/>
                  </a:lnTo>
                  <a:lnTo>
                    <a:pt x="1268157" y="69830"/>
                  </a:lnTo>
                  <a:lnTo>
                    <a:pt x="1317364" y="69830"/>
                  </a:lnTo>
                  <a:lnTo>
                    <a:pt x="1405488" y="69830"/>
                  </a:lnTo>
                  <a:lnTo>
                    <a:pt x="1452708" y="69830"/>
                  </a:lnTo>
                  <a:lnTo>
                    <a:pt x="1481622" y="69830"/>
                  </a:lnTo>
                  <a:lnTo>
                    <a:pt x="1524106" y="69830"/>
                  </a:lnTo>
                  <a:lnTo>
                    <a:pt x="1613307" y="69830"/>
                  </a:lnTo>
                  <a:lnTo>
                    <a:pt x="1660527" y="69830"/>
                  </a:lnTo>
                  <a:lnTo>
                    <a:pt x="1689441" y="69830"/>
                  </a:lnTo>
                  <a:lnTo>
                    <a:pt x="1731925" y="69830"/>
                  </a:lnTo>
                  <a:lnTo>
                    <a:pt x="1916476" y="69830"/>
                  </a:lnTo>
                  <a:lnTo>
                    <a:pt x="1916476" y="50156"/>
                  </a:lnTo>
                  <a:lnTo>
                    <a:pt x="1829886" y="0"/>
                  </a:lnTo>
                  <a:lnTo>
                    <a:pt x="1645335" y="0"/>
                  </a:lnTo>
                  <a:lnTo>
                    <a:pt x="1611349" y="0"/>
                  </a:lnTo>
                  <a:lnTo>
                    <a:pt x="1582435" y="0"/>
                  </a:lnTo>
                  <a:lnTo>
                    <a:pt x="1526717" y="0"/>
                  </a:lnTo>
                  <a:lnTo>
                    <a:pt x="1437516" y="0"/>
                  </a:lnTo>
                  <a:lnTo>
                    <a:pt x="1403530" y="0"/>
                  </a:lnTo>
                  <a:lnTo>
                    <a:pt x="1374616" y="0"/>
                  </a:lnTo>
                  <a:lnTo>
                    <a:pt x="1318898" y="0"/>
                  </a:lnTo>
                  <a:lnTo>
                    <a:pt x="1230774" y="0"/>
                  </a:lnTo>
                  <a:lnTo>
                    <a:pt x="1190065" y="0"/>
                  </a:lnTo>
                  <a:lnTo>
                    <a:pt x="1091986" y="0"/>
                  </a:lnTo>
                  <a:lnTo>
                    <a:pt x="1071447" y="0"/>
                  </a:lnTo>
                  <a:lnTo>
                    <a:pt x="1022955" y="0"/>
                  </a:lnTo>
                  <a:lnTo>
                    <a:pt x="982246" y="0"/>
                  </a:lnTo>
                  <a:lnTo>
                    <a:pt x="884167" y="0"/>
                  </a:lnTo>
                  <a:lnTo>
                    <a:pt x="863628" y="0"/>
                  </a:lnTo>
                  <a:lnTo>
                    <a:pt x="806931" y="0"/>
                  </a:lnTo>
                  <a:lnTo>
                    <a:pt x="599112" y="0"/>
                  </a:lnTo>
                  <a:lnTo>
                    <a:pt x="455270" y="0"/>
                  </a:lnTo>
                  <a:lnTo>
                    <a:pt x="414561" y="0"/>
                  </a:lnTo>
                  <a:lnTo>
                    <a:pt x="316482" y="0"/>
                  </a:lnTo>
                  <a:lnTo>
                    <a:pt x="295943" y="0"/>
                  </a:lnTo>
                  <a:lnTo>
                    <a:pt x="247451" y="0"/>
                  </a:lnTo>
                  <a:lnTo>
                    <a:pt x="206742" y="0"/>
                  </a:lnTo>
                  <a:lnTo>
                    <a:pt x="108663" y="0"/>
                  </a:lnTo>
                  <a:lnTo>
                    <a:pt x="88124" y="0"/>
                  </a:lnTo>
                  <a:lnTo>
                    <a:pt x="0" y="0"/>
                  </a:lnTo>
                  <a:lnTo>
                    <a:pt x="0" y="24597"/>
                  </a:lnTo>
                  <a:close/>
                </a:path>
              </a:pathLst>
            </a:custGeom>
            <a:solidFill>
              <a:schemeClr val="accent1"/>
            </a:solidFill>
            <a:ln>
              <a:noFill/>
            </a:ln>
            <a:effectLst/>
          </p:spPr>
          <p:txBody>
            <a:bodyPr vert="horz" wrap="square" lIns="36556" tIns="36556" rIns="36556" bIns="36556" numCol="1" anchor="t" anchorCtr="0" compatLnSpc="1">
              <a:prstTxWarp prst="textNoShape">
                <a:avLst/>
              </a:prstTxWarp>
              <a:noAutofit/>
            </a:bodyPr>
            <a:lstStyle/>
            <a:p>
              <a:pPr marL="0" marR="0" lvl="0" indent="0" defTabSz="914126" eaLnBrk="1" fontAlgn="base" latinLnBrk="0" hangingPunct="1">
                <a:lnSpc>
                  <a:spcPct val="100000"/>
                </a:lnSpc>
                <a:spcBef>
                  <a:spcPct val="0"/>
                </a:spcBef>
                <a:spcAft>
                  <a:spcPct val="0"/>
                </a:spcAft>
                <a:buClrTx/>
                <a:buSzTx/>
                <a:buFontTx/>
                <a:buNone/>
                <a:tabLst/>
                <a:defRPr/>
              </a:pPr>
              <a:endParaRPr kumimoji="0" lang="en-US" sz="1799" b="0" i="0" u="none" strike="noStrike" kern="0" cap="none" spc="0" normalizeH="0" baseline="0" noProof="0" dirty="0">
                <a:ln>
                  <a:noFill/>
                </a:ln>
                <a:solidFill>
                  <a:schemeClr val="accent4"/>
                </a:solidFill>
                <a:effectLst/>
                <a:uLnTx/>
                <a:uFillTx/>
                <a:ea typeface="MS PGothic" pitchFamily="34" charset="-128"/>
              </a:endParaRPr>
            </a:p>
          </p:txBody>
        </p:sp>
        <p:sp>
          <p:nvSpPr>
            <p:cNvPr id="173" name="Freeform 172">
              <a:extLst>
                <a:ext uri="{FF2B5EF4-FFF2-40B4-BE49-F238E27FC236}">
                  <a16:creationId xmlns:a16="http://schemas.microsoft.com/office/drawing/2014/main" id="{8E2A9070-9E38-D737-E086-9178C3188A2A}"/>
                </a:ext>
              </a:extLst>
            </p:cNvPr>
            <p:cNvSpPr>
              <a:spLocks noChangeAspect="1" noChangeArrowheads="1"/>
            </p:cNvSpPr>
            <p:nvPr/>
          </p:nvSpPr>
          <p:spPr bwMode="auto">
            <a:xfrm flipV="1">
              <a:off x="9848677" y="3045173"/>
              <a:ext cx="1916476" cy="69830"/>
            </a:xfrm>
            <a:custGeom>
              <a:avLst/>
              <a:gdLst>
                <a:gd name="connsiteX0" fmla="*/ 78092 w 1916476"/>
                <a:gd name="connsiteY0" fmla="*/ 69830 h 69830"/>
                <a:gd name="connsiteX1" fmla="*/ 166216 w 1916476"/>
                <a:gd name="connsiteY1" fmla="*/ 69830 h 69830"/>
                <a:gd name="connsiteX2" fmla="*/ 195253 w 1916476"/>
                <a:gd name="connsiteY2" fmla="*/ 69830 h 69830"/>
                <a:gd name="connsiteX3" fmla="*/ 284834 w 1916476"/>
                <a:gd name="connsiteY3" fmla="*/ 69830 h 69830"/>
                <a:gd name="connsiteX4" fmla="*/ 334041 w 1916476"/>
                <a:gd name="connsiteY4" fmla="*/ 69830 h 69830"/>
                <a:gd name="connsiteX5" fmla="*/ 374035 w 1916476"/>
                <a:gd name="connsiteY5" fmla="*/ 69830 h 69830"/>
                <a:gd name="connsiteX6" fmla="*/ 403072 w 1916476"/>
                <a:gd name="connsiteY6" fmla="*/ 69830 h 69830"/>
                <a:gd name="connsiteX7" fmla="*/ 492653 w 1916476"/>
                <a:gd name="connsiteY7" fmla="*/ 69830 h 69830"/>
                <a:gd name="connsiteX8" fmla="*/ 541860 w 1916476"/>
                <a:gd name="connsiteY8" fmla="*/ 69830 h 69830"/>
                <a:gd name="connsiteX9" fmla="*/ 677204 w 1916476"/>
                <a:gd name="connsiteY9" fmla="*/ 69830 h 69830"/>
                <a:gd name="connsiteX10" fmla="*/ 885023 w 1916476"/>
                <a:gd name="connsiteY10" fmla="*/ 69830 h 69830"/>
                <a:gd name="connsiteX11" fmla="*/ 941720 w 1916476"/>
                <a:gd name="connsiteY11" fmla="*/ 69830 h 69830"/>
                <a:gd name="connsiteX12" fmla="*/ 970757 w 1916476"/>
                <a:gd name="connsiteY12" fmla="*/ 69830 h 69830"/>
                <a:gd name="connsiteX13" fmla="*/ 1060338 w 1916476"/>
                <a:gd name="connsiteY13" fmla="*/ 69830 h 69830"/>
                <a:gd name="connsiteX14" fmla="*/ 1109545 w 1916476"/>
                <a:gd name="connsiteY14" fmla="*/ 69830 h 69830"/>
                <a:gd name="connsiteX15" fmla="*/ 1149539 w 1916476"/>
                <a:gd name="connsiteY15" fmla="*/ 69830 h 69830"/>
                <a:gd name="connsiteX16" fmla="*/ 1178576 w 1916476"/>
                <a:gd name="connsiteY16" fmla="*/ 69830 h 69830"/>
                <a:gd name="connsiteX17" fmla="*/ 1268157 w 1916476"/>
                <a:gd name="connsiteY17" fmla="*/ 69830 h 69830"/>
                <a:gd name="connsiteX18" fmla="*/ 1317364 w 1916476"/>
                <a:gd name="connsiteY18" fmla="*/ 69830 h 69830"/>
                <a:gd name="connsiteX19" fmla="*/ 1405488 w 1916476"/>
                <a:gd name="connsiteY19" fmla="*/ 69830 h 69830"/>
                <a:gd name="connsiteX20" fmla="*/ 1452708 w 1916476"/>
                <a:gd name="connsiteY20" fmla="*/ 69830 h 69830"/>
                <a:gd name="connsiteX21" fmla="*/ 1481622 w 1916476"/>
                <a:gd name="connsiteY21" fmla="*/ 69830 h 69830"/>
                <a:gd name="connsiteX22" fmla="*/ 1524106 w 1916476"/>
                <a:gd name="connsiteY22" fmla="*/ 69830 h 69830"/>
                <a:gd name="connsiteX23" fmla="*/ 1613307 w 1916476"/>
                <a:gd name="connsiteY23" fmla="*/ 69830 h 69830"/>
                <a:gd name="connsiteX24" fmla="*/ 1660527 w 1916476"/>
                <a:gd name="connsiteY24" fmla="*/ 69830 h 69830"/>
                <a:gd name="connsiteX25" fmla="*/ 1689441 w 1916476"/>
                <a:gd name="connsiteY25" fmla="*/ 69830 h 69830"/>
                <a:gd name="connsiteX26" fmla="*/ 1731925 w 1916476"/>
                <a:gd name="connsiteY26" fmla="*/ 69830 h 69830"/>
                <a:gd name="connsiteX27" fmla="*/ 1916476 w 1916476"/>
                <a:gd name="connsiteY27" fmla="*/ 69830 h 69830"/>
                <a:gd name="connsiteX28" fmla="*/ 1916476 w 1916476"/>
                <a:gd name="connsiteY28" fmla="*/ 50156 h 69830"/>
                <a:gd name="connsiteX29" fmla="*/ 1829886 w 1916476"/>
                <a:gd name="connsiteY29" fmla="*/ 0 h 69830"/>
                <a:gd name="connsiteX30" fmla="*/ 1645335 w 1916476"/>
                <a:gd name="connsiteY30" fmla="*/ 0 h 69830"/>
                <a:gd name="connsiteX31" fmla="*/ 1611349 w 1916476"/>
                <a:gd name="connsiteY31" fmla="*/ 0 h 69830"/>
                <a:gd name="connsiteX32" fmla="*/ 1582435 w 1916476"/>
                <a:gd name="connsiteY32" fmla="*/ 0 h 69830"/>
                <a:gd name="connsiteX33" fmla="*/ 1526717 w 1916476"/>
                <a:gd name="connsiteY33" fmla="*/ 0 h 69830"/>
                <a:gd name="connsiteX34" fmla="*/ 1437516 w 1916476"/>
                <a:gd name="connsiteY34" fmla="*/ 0 h 69830"/>
                <a:gd name="connsiteX35" fmla="*/ 1403530 w 1916476"/>
                <a:gd name="connsiteY35" fmla="*/ 0 h 69830"/>
                <a:gd name="connsiteX36" fmla="*/ 1374616 w 1916476"/>
                <a:gd name="connsiteY36" fmla="*/ 0 h 69830"/>
                <a:gd name="connsiteX37" fmla="*/ 1318898 w 1916476"/>
                <a:gd name="connsiteY37" fmla="*/ 0 h 69830"/>
                <a:gd name="connsiteX38" fmla="*/ 1230774 w 1916476"/>
                <a:gd name="connsiteY38" fmla="*/ 0 h 69830"/>
                <a:gd name="connsiteX39" fmla="*/ 1190065 w 1916476"/>
                <a:gd name="connsiteY39" fmla="*/ 0 h 69830"/>
                <a:gd name="connsiteX40" fmla="*/ 1091986 w 1916476"/>
                <a:gd name="connsiteY40" fmla="*/ 0 h 69830"/>
                <a:gd name="connsiteX41" fmla="*/ 1071447 w 1916476"/>
                <a:gd name="connsiteY41" fmla="*/ 0 h 69830"/>
                <a:gd name="connsiteX42" fmla="*/ 1022955 w 1916476"/>
                <a:gd name="connsiteY42" fmla="*/ 0 h 69830"/>
                <a:gd name="connsiteX43" fmla="*/ 982246 w 1916476"/>
                <a:gd name="connsiteY43" fmla="*/ 0 h 69830"/>
                <a:gd name="connsiteX44" fmla="*/ 884167 w 1916476"/>
                <a:gd name="connsiteY44" fmla="*/ 0 h 69830"/>
                <a:gd name="connsiteX45" fmla="*/ 863628 w 1916476"/>
                <a:gd name="connsiteY45" fmla="*/ 0 h 69830"/>
                <a:gd name="connsiteX46" fmla="*/ 806931 w 1916476"/>
                <a:gd name="connsiteY46" fmla="*/ 0 h 69830"/>
                <a:gd name="connsiteX47" fmla="*/ 599112 w 1916476"/>
                <a:gd name="connsiteY47" fmla="*/ 0 h 69830"/>
                <a:gd name="connsiteX48" fmla="*/ 455270 w 1916476"/>
                <a:gd name="connsiteY48" fmla="*/ 0 h 69830"/>
                <a:gd name="connsiteX49" fmla="*/ 414561 w 1916476"/>
                <a:gd name="connsiteY49" fmla="*/ 0 h 69830"/>
                <a:gd name="connsiteX50" fmla="*/ 316482 w 1916476"/>
                <a:gd name="connsiteY50" fmla="*/ 0 h 69830"/>
                <a:gd name="connsiteX51" fmla="*/ 295943 w 1916476"/>
                <a:gd name="connsiteY51" fmla="*/ 0 h 69830"/>
                <a:gd name="connsiteX52" fmla="*/ 247451 w 1916476"/>
                <a:gd name="connsiteY52" fmla="*/ 0 h 69830"/>
                <a:gd name="connsiteX53" fmla="*/ 206742 w 1916476"/>
                <a:gd name="connsiteY53" fmla="*/ 0 h 69830"/>
                <a:gd name="connsiteX54" fmla="*/ 108663 w 1916476"/>
                <a:gd name="connsiteY54" fmla="*/ 0 h 69830"/>
                <a:gd name="connsiteX55" fmla="*/ 88124 w 1916476"/>
                <a:gd name="connsiteY55" fmla="*/ 0 h 69830"/>
                <a:gd name="connsiteX56" fmla="*/ 0 w 1916476"/>
                <a:gd name="connsiteY56" fmla="*/ 0 h 69830"/>
                <a:gd name="connsiteX57" fmla="*/ 0 w 1916476"/>
                <a:gd name="connsiteY57" fmla="*/ 24597 h 6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916476" h="69830">
                  <a:moveTo>
                    <a:pt x="78092" y="69830"/>
                  </a:moveTo>
                  <a:lnTo>
                    <a:pt x="166216" y="69830"/>
                  </a:lnTo>
                  <a:lnTo>
                    <a:pt x="195253" y="69830"/>
                  </a:lnTo>
                  <a:lnTo>
                    <a:pt x="284834" y="69830"/>
                  </a:lnTo>
                  <a:lnTo>
                    <a:pt x="334041" y="69830"/>
                  </a:lnTo>
                  <a:lnTo>
                    <a:pt x="374035" y="69830"/>
                  </a:lnTo>
                  <a:lnTo>
                    <a:pt x="403072" y="69830"/>
                  </a:lnTo>
                  <a:lnTo>
                    <a:pt x="492653" y="69830"/>
                  </a:lnTo>
                  <a:lnTo>
                    <a:pt x="541860" y="69830"/>
                  </a:lnTo>
                  <a:lnTo>
                    <a:pt x="677204" y="69830"/>
                  </a:lnTo>
                  <a:lnTo>
                    <a:pt x="885023" y="69830"/>
                  </a:lnTo>
                  <a:lnTo>
                    <a:pt x="941720" y="69830"/>
                  </a:lnTo>
                  <a:lnTo>
                    <a:pt x="970757" y="69830"/>
                  </a:lnTo>
                  <a:lnTo>
                    <a:pt x="1060338" y="69830"/>
                  </a:lnTo>
                  <a:lnTo>
                    <a:pt x="1109545" y="69830"/>
                  </a:lnTo>
                  <a:lnTo>
                    <a:pt x="1149539" y="69830"/>
                  </a:lnTo>
                  <a:lnTo>
                    <a:pt x="1178576" y="69830"/>
                  </a:lnTo>
                  <a:lnTo>
                    <a:pt x="1268157" y="69830"/>
                  </a:lnTo>
                  <a:lnTo>
                    <a:pt x="1317364" y="69830"/>
                  </a:lnTo>
                  <a:lnTo>
                    <a:pt x="1405488" y="69830"/>
                  </a:lnTo>
                  <a:lnTo>
                    <a:pt x="1452708" y="69830"/>
                  </a:lnTo>
                  <a:lnTo>
                    <a:pt x="1481622" y="69830"/>
                  </a:lnTo>
                  <a:lnTo>
                    <a:pt x="1524106" y="69830"/>
                  </a:lnTo>
                  <a:lnTo>
                    <a:pt x="1613307" y="69830"/>
                  </a:lnTo>
                  <a:lnTo>
                    <a:pt x="1660527" y="69830"/>
                  </a:lnTo>
                  <a:lnTo>
                    <a:pt x="1689441" y="69830"/>
                  </a:lnTo>
                  <a:lnTo>
                    <a:pt x="1731925" y="69830"/>
                  </a:lnTo>
                  <a:lnTo>
                    <a:pt x="1916476" y="69830"/>
                  </a:lnTo>
                  <a:lnTo>
                    <a:pt x="1916476" y="50156"/>
                  </a:lnTo>
                  <a:lnTo>
                    <a:pt x="1829886" y="0"/>
                  </a:lnTo>
                  <a:lnTo>
                    <a:pt x="1645335" y="0"/>
                  </a:lnTo>
                  <a:lnTo>
                    <a:pt x="1611349" y="0"/>
                  </a:lnTo>
                  <a:lnTo>
                    <a:pt x="1582435" y="0"/>
                  </a:lnTo>
                  <a:lnTo>
                    <a:pt x="1526717" y="0"/>
                  </a:lnTo>
                  <a:lnTo>
                    <a:pt x="1437516" y="0"/>
                  </a:lnTo>
                  <a:lnTo>
                    <a:pt x="1403530" y="0"/>
                  </a:lnTo>
                  <a:lnTo>
                    <a:pt x="1374616" y="0"/>
                  </a:lnTo>
                  <a:lnTo>
                    <a:pt x="1318898" y="0"/>
                  </a:lnTo>
                  <a:lnTo>
                    <a:pt x="1230774" y="0"/>
                  </a:lnTo>
                  <a:lnTo>
                    <a:pt x="1190065" y="0"/>
                  </a:lnTo>
                  <a:lnTo>
                    <a:pt x="1091986" y="0"/>
                  </a:lnTo>
                  <a:lnTo>
                    <a:pt x="1071447" y="0"/>
                  </a:lnTo>
                  <a:lnTo>
                    <a:pt x="1022955" y="0"/>
                  </a:lnTo>
                  <a:lnTo>
                    <a:pt x="982246" y="0"/>
                  </a:lnTo>
                  <a:lnTo>
                    <a:pt x="884167" y="0"/>
                  </a:lnTo>
                  <a:lnTo>
                    <a:pt x="863628" y="0"/>
                  </a:lnTo>
                  <a:lnTo>
                    <a:pt x="806931" y="0"/>
                  </a:lnTo>
                  <a:lnTo>
                    <a:pt x="599112" y="0"/>
                  </a:lnTo>
                  <a:lnTo>
                    <a:pt x="455270" y="0"/>
                  </a:lnTo>
                  <a:lnTo>
                    <a:pt x="414561" y="0"/>
                  </a:lnTo>
                  <a:lnTo>
                    <a:pt x="316482" y="0"/>
                  </a:lnTo>
                  <a:lnTo>
                    <a:pt x="295943" y="0"/>
                  </a:lnTo>
                  <a:lnTo>
                    <a:pt x="247451" y="0"/>
                  </a:lnTo>
                  <a:lnTo>
                    <a:pt x="206742" y="0"/>
                  </a:lnTo>
                  <a:lnTo>
                    <a:pt x="108663" y="0"/>
                  </a:lnTo>
                  <a:lnTo>
                    <a:pt x="88124" y="0"/>
                  </a:lnTo>
                  <a:lnTo>
                    <a:pt x="0" y="0"/>
                  </a:lnTo>
                  <a:lnTo>
                    <a:pt x="0" y="24597"/>
                  </a:lnTo>
                  <a:close/>
                </a:path>
              </a:pathLst>
            </a:custGeom>
            <a:solidFill>
              <a:schemeClr val="accent1"/>
            </a:solidFill>
            <a:ln>
              <a:noFill/>
            </a:ln>
            <a:effectLst/>
          </p:spPr>
          <p:txBody>
            <a:bodyPr vert="horz" wrap="square" lIns="36556" tIns="36556" rIns="36556" bIns="36556" numCol="1" anchor="t" anchorCtr="0" compatLnSpc="1">
              <a:prstTxWarp prst="textNoShape">
                <a:avLst/>
              </a:prstTxWarp>
              <a:noAutofit/>
            </a:bodyPr>
            <a:lstStyle/>
            <a:p>
              <a:pPr marL="0" marR="0" lvl="0" indent="0" defTabSz="914126" eaLnBrk="1" fontAlgn="base" latinLnBrk="0" hangingPunct="1">
                <a:lnSpc>
                  <a:spcPct val="100000"/>
                </a:lnSpc>
                <a:spcBef>
                  <a:spcPct val="0"/>
                </a:spcBef>
                <a:spcAft>
                  <a:spcPct val="0"/>
                </a:spcAft>
                <a:buClrTx/>
                <a:buSzTx/>
                <a:buFontTx/>
                <a:buNone/>
                <a:tabLst/>
                <a:defRPr/>
              </a:pPr>
              <a:endParaRPr kumimoji="0" lang="en-US" sz="1799" b="0" i="0" u="none" strike="noStrike" kern="0" cap="none" spc="0" normalizeH="0" baseline="0" noProof="0" dirty="0">
                <a:ln>
                  <a:noFill/>
                </a:ln>
                <a:solidFill>
                  <a:schemeClr val="accent4"/>
                </a:solidFill>
                <a:effectLst/>
                <a:uLnTx/>
                <a:uFillTx/>
                <a:ea typeface="MS PGothic" pitchFamily="34" charset="-128"/>
              </a:endParaRPr>
            </a:p>
          </p:txBody>
        </p:sp>
      </p:grpSp>
      <p:cxnSp>
        <p:nvCxnSpPr>
          <p:cNvPr id="174" name="Straight Connector 173">
            <a:extLst>
              <a:ext uri="{FF2B5EF4-FFF2-40B4-BE49-F238E27FC236}">
                <a16:creationId xmlns:a16="http://schemas.microsoft.com/office/drawing/2014/main" id="{97008EDA-2817-AF32-1BC8-C1D72996F05A}"/>
              </a:ext>
            </a:extLst>
          </p:cNvPr>
          <p:cNvCxnSpPr>
            <a:cxnSpLocks/>
          </p:cNvCxnSpPr>
          <p:nvPr/>
        </p:nvCxnSpPr>
        <p:spPr>
          <a:xfrm>
            <a:off x="5657931" y="2230721"/>
            <a:ext cx="0" cy="378375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BE1B2930-5159-227A-97F7-C979D214B6B7}"/>
              </a:ext>
            </a:extLst>
          </p:cNvPr>
          <p:cNvCxnSpPr>
            <a:cxnSpLocks/>
          </p:cNvCxnSpPr>
          <p:nvPr/>
        </p:nvCxnSpPr>
        <p:spPr>
          <a:xfrm>
            <a:off x="8701382" y="2237245"/>
            <a:ext cx="0" cy="37524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98A761BE-C273-8105-8FE0-319CADB46675}"/>
              </a:ext>
            </a:extLst>
          </p:cNvPr>
          <p:cNvCxnSpPr>
            <a:cxnSpLocks/>
          </p:cNvCxnSpPr>
          <p:nvPr/>
        </p:nvCxnSpPr>
        <p:spPr>
          <a:xfrm>
            <a:off x="445930" y="4800748"/>
            <a:ext cx="7981097"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1FFEA43E-0DF5-4BA2-929D-29F8F5D79CC2}"/>
              </a:ext>
            </a:extLst>
          </p:cNvPr>
          <p:cNvGrpSpPr/>
          <p:nvPr/>
        </p:nvGrpSpPr>
        <p:grpSpPr>
          <a:xfrm>
            <a:off x="9413720" y="1724629"/>
            <a:ext cx="1777006" cy="1562572"/>
            <a:chOff x="9831609" y="5174648"/>
            <a:chExt cx="1777006" cy="1562572"/>
          </a:xfrm>
        </p:grpSpPr>
        <p:pic>
          <p:nvPicPr>
            <p:cNvPr id="3" name="Picture 2" descr="A picture containing qr code&#10;&#10;Description automatically generated">
              <a:extLst>
                <a:ext uri="{FF2B5EF4-FFF2-40B4-BE49-F238E27FC236}">
                  <a16:creationId xmlns:a16="http://schemas.microsoft.com/office/drawing/2014/main" id="{F3169E1B-EC5B-4D43-8202-C196098E98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1942" y="5174648"/>
              <a:ext cx="688537" cy="688537"/>
            </a:xfrm>
            <a:prstGeom prst="rect">
              <a:avLst/>
            </a:prstGeom>
          </p:spPr>
        </p:pic>
        <p:pic>
          <p:nvPicPr>
            <p:cNvPr id="14" name="Picture 13" descr="Icon&#10;&#10;Description automatically generated">
              <a:extLst>
                <a:ext uri="{FF2B5EF4-FFF2-40B4-BE49-F238E27FC236}">
                  <a16:creationId xmlns:a16="http://schemas.microsoft.com/office/drawing/2014/main" id="{95E51B95-3CD4-43B6-A732-0BC1E03697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9172" y="5701909"/>
              <a:ext cx="1009443" cy="1009443"/>
            </a:xfrm>
            <a:prstGeom prst="rect">
              <a:avLst/>
            </a:prstGeom>
          </p:spPr>
        </p:pic>
        <p:pic>
          <p:nvPicPr>
            <p:cNvPr id="17" name="Picture 16" descr="Icon&#10;&#10;Description automatically generated">
              <a:extLst>
                <a:ext uri="{FF2B5EF4-FFF2-40B4-BE49-F238E27FC236}">
                  <a16:creationId xmlns:a16="http://schemas.microsoft.com/office/drawing/2014/main" id="{923CE347-C641-4E8F-BDC6-2E79D6F49E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31609" y="5727777"/>
              <a:ext cx="1009443" cy="1009443"/>
            </a:xfrm>
            <a:prstGeom prst="rect">
              <a:avLst/>
            </a:prstGeom>
          </p:spPr>
        </p:pic>
      </p:grpSp>
    </p:spTree>
    <p:extLst>
      <p:ext uri="{BB962C8B-B14F-4D97-AF65-F5344CB8AC3E}">
        <p14:creationId xmlns:p14="http://schemas.microsoft.com/office/powerpoint/2010/main" val="3553012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5">
            <a:extLst>
              <a:ext uri="{FF2B5EF4-FFF2-40B4-BE49-F238E27FC236}">
                <a16:creationId xmlns:a16="http://schemas.microsoft.com/office/drawing/2014/main" id="{26BA9E33-B3BA-7DDF-BC1E-1089A0341B15}"/>
              </a:ext>
            </a:extLst>
          </p:cNvPr>
          <p:cNvSpPr/>
          <p:nvPr/>
        </p:nvSpPr>
        <p:spPr>
          <a:xfrm rot="10800000">
            <a:off x="5529054" y="9139"/>
            <a:ext cx="6659770" cy="6872288"/>
          </a:xfrm>
          <a:custGeom>
            <a:avLst/>
            <a:gdLst>
              <a:gd name="connsiteX0" fmla="*/ 0 w 6542205"/>
              <a:gd name="connsiteY0" fmla="*/ 0 h 6858000"/>
              <a:gd name="connsiteX1" fmla="*/ 5960714 w 6542205"/>
              <a:gd name="connsiteY1" fmla="*/ 0 h 6858000"/>
              <a:gd name="connsiteX2" fmla="*/ 6542205 w 6542205"/>
              <a:gd name="connsiteY2" fmla="*/ 6858000 h 6858000"/>
              <a:gd name="connsiteX3" fmla="*/ 0 w 6542205"/>
              <a:gd name="connsiteY3" fmla="*/ 6858000 h 6858000"/>
              <a:gd name="connsiteX4" fmla="*/ 0 w 654220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2205" h="6858000">
                <a:moveTo>
                  <a:pt x="0" y="0"/>
                </a:moveTo>
                <a:lnTo>
                  <a:pt x="5960714" y="0"/>
                </a:lnTo>
                <a:lnTo>
                  <a:pt x="6542205" y="6858000"/>
                </a:lnTo>
                <a:lnTo>
                  <a:pt x="0" y="685800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Title 6">
            <a:extLst>
              <a:ext uri="{FF2B5EF4-FFF2-40B4-BE49-F238E27FC236}">
                <a16:creationId xmlns:a16="http://schemas.microsoft.com/office/drawing/2014/main" id="{50898125-495F-40A6-AB86-3B627E5D2C53}"/>
              </a:ext>
            </a:extLst>
          </p:cNvPr>
          <p:cNvSpPr>
            <a:spLocks noGrp="1"/>
          </p:cNvSpPr>
          <p:nvPr>
            <p:ph type="title"/>
          </p:nvPr>
        </p:nvSpPr>
        <p:spPr>
          <a:xfrm>
            <a:off x="457081" y="640080"/>
            <a:ext cx="4270206" cy="365760"/>
          </a:xfrm>
        </p:spPr>
        <p:txBody>
          <a:bodyPr/>
          <a:lstStyle/>
          <a:p>
            <a:r>
              <a:rPr lang="en-US" dirty="0"/>
              <a:t>Lightening The Workload For Front-line Workers</a:t>
            </a:r>
          </a:p>
        </p:txBody>
      </p:sp>
      <p:sp>
        <p:nvSpPr>
          <p:cNvPr id="4" name="Slide Number Placeholder 3">
            <a:extLst>
              <a:ext uri="{FF2B5EF4-FFF2-40B4-BE49-F238E27FC236}">
                <a16:creationId xmlns:a16="http://schemas.microsoft.com/office/drawing/2014/main" id="{A26D38EB-1F8E-4508-9BB0-4373024237FE}"/>
              </a:ext>
            </a:extLst>
          </p:cNvPr>
          <p:cNvSpPr>
            <a:spLocks noGrp="1"/>
          </p:cNvSpPr>
          <p:nvPr>
            <p:ph type="sldNum" sz="quarter" idx="4"/>
          </p:nvPr>
        </p:nvSpPr>
        <p:spPr/>
        <p:txBody>
          <a:bodyPr/>
          <a:lstStyle/>
          <a:p>
            <a:pPr defTabSz="914126" fontAlgn="auto">
              <a:spcBef>
                <a:spcPts val="0"/>
              </a:spcBef>
              <a:spcAft>
                <a:spcPts val="0"/>
              </a:spcAft>
            </a:pPr>
            <a:fld id="{F19F85D4-6AC3-4CF9-A1A5-831DFC2C241F}" type="slidenum">
              <a:rPr lang="en-US" smtClean="0">
                <a:solidFill>
                  <a:srgbClr val="000000"/>
                </a:solidFill>
                <a:latin typeface="Arial" panose="020B0604020202020204"/>
                <a:ea typeface="+mn-ea"/>
              </a:rPr>
              <a:pPr defTabSz="914126" fontAlgn="auto">
                <a:spcBef>
                  <a:spcPts val="0"/>
                </a:spcBef>
                <a:spcAft>
                  <a:spcPts val="0"/>
                </a:spcAft>
              </a:pPr>
              <a:t>16</a:t>
            </a:fld>
            <a:endParaRPr lang="en-US" dirty="0">
              <a:solidFill>
                <a:srgbClr val="000000"/>
              </a:solidFill>
              <a:latin typeface="Arial" panose="020B0604020202020204"/>
              <a:ea typeface="+mn-ea"/>
            </a:endParaRPr>
          </a:p>
        </p:txBody>
      </p:sp>
      <p:sp>
        <p:nvSpPr>
          <p:cNvPr id="12" name="TextBox 11">
            <a:extLst>
              <a:ext uri="{FF2B5EF4-FFF2-40B4-BE49-F238E27FC236}">
                <a16:creationId xmlns:a16="http://schemas.microsoft.com/office/drawing/2014/main" id="{DD7C9812-69FF-4D45-A561-A766933AC95C}"/>
              </a:ext>
            </a:extLst>
          </p:cNvPr>
          <p:cNvSpPr txBox="1"/>
          <p:nvPr/>
        </p:nvSpPr>
        <p:spPr>
          <a:xfrm>
            <a:off x="457081" y="1737360"/>
            <a:ext cx="4270206" cy="738664"/>
          </a:xfrm>
          <a:prstGeom prst="rect">
            <a:avLst/>
          </a:prstGeom>
          <a:noFill/>
        </p:spPr>
        <p:txBody>
          <a:bodyPr wrap="square" lIns="0" rIns="0">
            <a:spAutoFit/>
          </a:bodyPr>
          <a:lstStyle/>
          <a:p>
            <a:r>
              <a:rPr lang="en-US" sz="1400" dirty="0"/>
              <a:t>As warehouse operators reimagine their operations, they are looking for options to use space more efficiently and improve front-line workers’ productivity. </a:t>
            </a:r>
          </a:p>
        </p:txBody>
      </p:sp>
      <p:sp>
        <p:nvSpPr>
          <p:cNvPr id="3" name="TextBox 2">
            <a:extLst>
              <a:ext uri="{FF2B5EF4-FFF2-40B4-BE49-F238E27FC236}">
                <a16:creationId xmlns:a16="http://schemas.microsoft.com/office/drawing/2014/main" id="{ED7C1370-2593-364D-F8FF-274B4CE0F218}"/>
              </a:ext>
            </a:extLst>
          </p:cNvPr>
          <p:cNvSpPr txBox="1"/>
          <p:nvPr/>
        </p:nvSpPr>
        <p:spPr>
          <a:xfrm>
            <a:off x="994721" y="3057423"/>
            <a:ext cx="4077250" cy="584775"/>
          </a:xfrm>
          <a:prstGeom prst="rect">
            <a:avLst/>
          </a:prstGeom>
          <a:noFill/>
        </p:spPr>
        <p:txBody>
          <a:bodyPr wrap="square" lIns="0" rIns="0" rtlCol="0">
            <a:spAutoFit/>
          </a:bodyPr>
          <a:lstStyle/>
          <a:p>
            <a:r>
              <a:rPr lang="en-US" sz="1600" b="1" dirty="0"/>
              <a:t>Associates’ Top Benefits of Working </a:t>
            </a:r>
            <a:br>
              <a:rPr lang="en-US" sz="1600" b="1" dirty="0"/>
            </a:br>
            <a:r>
              <a:rPr lang="en-US" sz="1600" b="1" dirty="0"/>
              <a:t>with Autonomous Mobile Robots (AMRs)*</a:t>
            </a:r>
          </a:p>
        </p:txBody>
      </p:sp>
      <p:sp>
        <p:nvSpPr>
          <p:cNvPr id="13" name="TextBox 12">
            <a:extLst>
              <a:ext uri="{FF2B5EF4-FFF2-40B4-BE49-F238E27FC236}">
                <a16:creationId xmlns:a16="http://schemas.microsoft.com/office/drawing/2014/main" id="{EB20047B-B214-BC29-9216-913DB19DD87E}"/>
              </a:ext>
            </a:extLst>
          </p:cNvPr>
          <p:cNvSpPr txBox="1"/>
          <p:nvPr/>
        </p:nvSpPr>
        <p:spPr>
          <a:xfrm>
            <a:off x="1142413" y="3818022"/>
            <a:ext cx="1090801" cy="769441"/>
          </a:xfrm>
          <a:prstGeom prst="rect">
            <a:avLst/>
          </a:prstGeom>
          <a:noFill/>
        </p:spPr>
        <p:txBody>
          <a:bodyPr wrap="square" lIns="0" rIns="0" rtlCol="0">
            <a:spAutoFit/>
          </a:bodyPr>
          <a:lstStyle/>
          <a:p>
            <a:r>
              <a:rPr lang="en-US" sz="4400" b="1" dirty="0">
                <a:solidFill>
                  <a:schemeClr val="accent2"/>
                </a:solidFill>
              </a:rPr>
              <a:t>83</a:t>
            </a:r>
            <a:r>
              <a:rPr lang="en-US" sz="4000" b="1" baseline="30000" dirty="0">
                <a:solidFill>
                  <a:schemeClr val="accent2"/>
                </a:solidFill>
              </a:rPr>
              <a:t>%</a:t>
            </a:r>
            <a:endParaRPr lang="en-US" sz="4400" b="1" baseline="30000" dirty="0">
              <a:solidFill>
                <a:schemeClr val="accent2"/>
              </a:solidFill>
            </a:endParaRPr>
          </a:p>
        </p:txBody>
      </p:sp>
      <p:sp>
        <p:nvSpPr>
          <p:cNvPr id="15" name="TextBox 14">
            <a:extLst>
              <a:ext uri="{FF2B5EF4-FFF2-40B4-BE49-F238E27FC236}">
                <a16:creationId xmlns:a16="http://schemas.microsoft.com/office/drawing/2014/main" id="{9DDABA66-1134-8972-62BE-AAC1989D7289}"/>
              </a:ext>
            </a:extLst>
          </p:cNvPr>
          <p:cNvSpPr txBox="1"/>
          <p:nvPr/>
        </p:nvSpPr>
        <p:spPr>
          <a:xfrm>
            <a:off x="1142414" y="4425408"/>
            <a:ext cx="1260763" cy="584775"/>
          </a:xfrm>
          <a:prstGeom prst="rect">
            <a:avLst/>
          </a:prstGeom>
          <a:noFill/>
        </p:spPr>
        <p:txBody>
          <a:bodyPr wrap="square" lIns="0" rIns="0" rtlCol="0">
            <a:spAutoFit/>
          </a:bodyPr>
          <a:lstStyle/>
          <a:p>
            <a:r>
              <a:rPr lang="en-US" sz="1600" dirty="0"/>
              <a:t>Increases productivity</a:t>
            </a:r>
          </a:p>
        </p:txBody>
      </p:sp>
      <p:sp>
        <p:nvSpPr>
          <p:cNvPr id="17" name="TextBox 16">
            <a:extLst>
              <a:ext uri="{FF2B5EF4-FFF2-40B4-BE49-F238E27FC236}">
                <a16:creationId xmlns:a16="http://schemas.microsoft.com/office/drawing/2014/main" id="{82FA9EF9-CA25-181B-4994-44CE8875C94D}"/>
              </a:ext>
            </a:extLst>
          </p:cNvPr>
          <p:cNvSpPr txBox="1"/>
          <p:nvPr/>
        </p:nvSpPr>
        <p:spPr>
          <a:xfrm>
            <a:off x="3012232" y="3818022"/>
            <a:ext cx="1090801" cy="769441"/>
          </a:xfrm>
          <a:prstGeom prst="rect">
            <a:avLst/>
          </a:prstGeom>
          <a:noFill/>
        </p:spPr>
        <p:txBody>
          <a:bodyPr wrap="square" lIns="0" rIns="0" rtlCol="0">
            <a:spAutoFit/>
          </a:bodyPr>
          <a:lstStyle/>
          <a:p>
            <a:r>
              <a:rPr lang="en-US" sz="4400" b="1" dirty="0">
                <a:solidFill>
                  <a:schemeClr val="accent2"/>
                </a:solidFill>
              </a:rPr>
              <a:t>83</a:t>
            </a:r>
            <a:r>
              <a:rPr lang="en-US" sz="4000" b="1" baseline="30000" dirty="0">
                <a:solidFill>
                  <a:schemeClr val="accent2"/>
                </a:solidFill>
              </a:rPr>
              <a:t>%</a:t>
            </a:r>
            <a:endParaRPr lang="en-US" sz="4400" b="1" baseline="30000" dirty="0">
              <a:solidFill>
                <a:schemeClr val="accent2"/>
              </a:solidFill>
            </a:endParaRPr>
          </a:p>
        </p:txBody>
      </p:sp>
      <p:sp>
        <p:nvSpPr>
          <p:cNvPr id="18" name="TextBox 17">
            <a:extLst>
              <a:ext uri="{FF2B5EF4-FFF2-40B4-BE49-F238E27FC236}">
                <a16:creationId xmlns:a16="http://schemas.microsoft.com/office/drawing/2014/main" id="{7E79E894-F8F5-40C3-7C29-D80C893701D5}"/>
              </a:ext>
            </a:extLst>
          </p:cNvPr>
          <p:cNvSpPr txBox="1"/>
          <p:nvPr/>
        </p:nvSpPr>
        <p:spPr>
          <a:xfrm>
            <a:off x="3012233" y="4425408"/>
            <a:ext cx="1640865" cy="584775"/>
          </a:xfrm>
          <a:prstGeom prst="rect">
            <a:avLst/>
          </a:prstGeom>
          <a:noFill/>
        </p:spPr>
        <p:txBody>
          <a:bodyPr wrap="square" lIns="0" rIns="0" rtlCol="0">
            <a:spAutoFit/>
          </a:bodyPr>
          <a:lstStyle/>
          <a:p>
            <a:r>
              <a:rPr lang="en-US" sz="1600" dirty="0"/>
              <a:t>Reduces travel time and walking</a:t>
            </a:r>
          </a:p>
        </p:txBody>
      </p:sp>
      <p:sp>
        <p:nvSpPr>
          <p:cNvPr id="19" name="TextBox 18">
            <a:extLst>
              <a:ext uri="{FF2B5EF4-FFF2-40B4-BE49-F238E27FC236}">
                <a16:creationId xmlns:a16="http://schemas.microsoft.com/office/drawing/2014/main" id="{3A1858A8-9E85-CC8C-B307-B71211B17F59}"/>
              </a:ext>
            </a:extLst>
          </p:cNvPr>
          <p:cNvSpPr txBox="1"/>
          <p:nvPr/>
        </p:nvSpPr>
        <p:spPr>
          <a:xfrm>
            <a:off x="2188330" y="5146401"/>
            <a:ext cx="1090801" cy="769441"/>
          </a:xfrm>
          <a:prstGeom prst="rect">
            <a:avLst/>
          </a:prstGeom>
          <a:noFill/>
        </p:spPr>
        <p:txBody>
          <a:bodyPr wrap="square" lIns="0" rIns="0" rtlCol="0">
            <a:spAutoFit/>
          </a:bodyPr>
          <a:lstStyle/>
          <a:p>
            <a:r>
              <a:rPr lang="en-US" sz="4400" b="1" dirty="0">
                <a:solidFill>
                  <a:schemeClr val="accent2"/>
                </a:solidFill>
              </a:rPr>
              <a:t>73</a:t>
            </a:r>
            <a:r>
              <a:rPr lang="en-US" sz="4000" b="1" baseline="30000" dirty="0">
                <a:solidFill>
                  <a:schemeClr val="accent2"/>
                </a:solidFill>
              </a:rPr>
              <a:t>%</a:t>
            </a:r>
            <a:endParaRPr lang="en-US" sz="4400" b="1" baseline="30000" dirty="0">
              <a:solidFill>
                <a:schemeClr val="accent2"/>
              </a:solidFill>
            </a:endParaRPr>
          </a:p>
        </p:txBody>
      </p:sp>
      <p:sp>
        <p:nvSpPr>
          <p:cNvPr id="20" name="TextBox 19">
            <a:extLst>
              <a:ext uri="{FF2B5EF4-FFF2-40B4-BE49-F238E27FC236}">
                <a16:creationId xmlns:a16="http://schemas.microsoft.com/office/drawing/2014/main" id="{AE770811-A19E-076A-52FF-BDAC1682340E}"/>
              </a:ext>
            </a:extLst>
          </p:cNvPr>
          <p:cNvSpPr txBox="1"/>
          <p:nvPr/>
        </p:nvSpPr>
        <p:spPr>
          <a:xfrm>
            <a:off x="1776379" y="5753112"/>
            <a:ext cx="1914702" cy="338554"/>
          </a:xfrm>
          <a:prstGeom prst="rect">
            <a:avLst/>
          </a:prstGeom>
          <a:noFill/>
        </p:spPr>
        <p:txBody>
          <a:bodyPr wrap="square" lIns="0" rIns="0" rtlCol="0">
            <a:spAutoFit/>
          </a:bodyPr>
          <a:lstStyle/>
          <a:p>
            <a:r>
              <a:rPr lang="en-US" sz="1600" dirty="0"/>
              <a:t>Improves accuracy</a:t>
            </a:r>
          </a:p>
        </p:txBody>
      </p:sp>
      <p:graphicFrame>
        <p:nvGraphicFramePr>
          <p:cNvPr id="22" name="Chart 21">
            <a:extLst>
              <a:ext uri="{FF2B5EF4-FFF2-40B4-BE49-F238E27FC236}">
                <a16:creationId xmlns:a16="http://schemas.microsoft.com/office/drawing/2014/main" id="{7F71BFCC-878D-5C7E-DBF6-6A805FE1D073}"/>
              </a:ext>
            </a:extLst>
          </p:cNvPr>
          <p:cNvGraphicFramePr/>
          <p:nvPr/>
        </p:nvGraphicFramePr>
        <p:xfrm>
          <a:off x="6255922" y="1274528"/>
          <a:ext cx="2699835" cy="24982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hart 22">
            <a:extLst>
              <a:ext uri="{FF2B5EF4-FFF2-40B4-BE49-F238E27FC236}">
                <a16:creationId xmlns:a16="http://schemas.microsoft.com/office/drawing/2014/main" id="{49FAFD50-307E-19D6-0455-682733E25B84}"/>
              </a:ext>
            </a:extLst>
          </p:cNvPr>
          <p:cNvGraphicFramePr/>
          <p:nvPr/>
        </p:nvGraphicFramePr>
        <p:xfrm>
          <a:off x="6262163" y="3928055"/>
          <a:ext cx="2699835" cy="2498249"/>
        </p:xfrm>
        <a:graphic>
          <a:graphicData uri="http://schemas.openxmlformats.org/drawingml/2006/chart">
            <c:chart xmlns:c="http://schemas.openxmlformats.org/drawingml/2006/chart" xmlns:r="http://schemas.openxmlformats.org/officeDocument/2006/relationships" r:id="rId4"/>
          </a:graphicData>
        </a:graphic>
      </p:graphicFrame>
      <p:sp>
        <p:nvSpPr>
          <p:cNvPr id="25" name="TextBox 24">
            <a:extLst>
              <a:ext uri="{FF2B5EF4-FFF2-40B4-BE49-F238E27FC236}">
                <a16:creationId xmlns:a16="http://schemas.microsoft.com/office/drawing/2014/main" id="{3C7AFFC6-5824-502F-1DBD-3A6B53C3AD95}"/>
              </a:ext>
            </a:extLst>
          </p:cNvPr>
          <p:cNvSpPr txBox="1"/>
          <p:nvPr/>
        </p:nvSpPr>
        <p:spPr>
          <a:xfrm>
            <a:off x="7019857" y="2169709"/>
            <a:ext cx="1171963" cy="707886"/>
          </a:xfrm>
          <a:prstGeom prst="rect">
            <a:avLst/>
          </a:prstGeom>
          <a:noFill/>
        </p:spPr>
        <p:txBody>
          <a:bodyPr wrap="square" lIns="0" rIns="0" rtlCol="0">
            <a:spAutoFit/>
          </a:bodyPr>
          <a:lstStyle/>
          <a:p>
            <a:pPr algn="ctr"/>
            <a:r>
              <a:rPr lang="en-US" sz="4000" b="1" dirty="0">
                <a:solidFill>
                  <a:schemeClr val="bg1"/>
                </a:solidFill>
              </a:rPr>
              <a:t>81</a:t>
            </a:r>
            <a:r>
              <a:rPr lang="en-US" sz="3200" b="1" baseline="34000" dirty="0">
                <a:solidFill>
                  <a:schemeClr val="bg1"/>
                </a:solidFill>
              </a:rPr>
              <a:t>%</a:t>
            </a:r>
            <a:endParaRPr lang="en-US" sz="4000" b="1" baseline="34000" dirty="0">
              <a:solidFill>
                <a:schemeClr val="bg1"/>
              </a:solidFill>
            </a:endParaRPr>
          </a:p>
        </p:txBody>
      </p:sp>
      <p:sp>
        <p:nvSpPr>
          <p:cNvPr id="27" name="TextBox 26">
            <a:extLst>
              <a:ext uri="{FF2B5EF4-FFF2-40B4-BE49-F238E27FC236}">
                <a16:creationId xmlns:a16="http://schemas.microsoft.com/office/drawing/2014/main" id="{FB475D87-8060-1617-6B2F-B1589FFC7D9B}"/>
              </a:ext>
            </a:extLst>
          </p:cNvPr>
          <p:cNvSpPr txBox="1"/>
          <p:nvPr/>
        </p:nvSpPr>
        <p:spPr>
          <a:xfrm>
            <a:off x="7019960" y="4823236"/>
            <a:ext cx="1171963" cy="707886"/>
          </a:xfrm>
          <a:prstGeom prst="rect">
            <a:avLst/>
          </a:prstGeom>
          <a:noFill/>
        </p:spPr>
        <p:txBody>
          <a:bodyPr wrap="square" lIns="0" rIns="0" rtlCol="0">
            <a:spAutoFit/>
          </a:bodyPr>
          <a:lstStyle/>
          <a:p>
            <a:pPr algn="ctr"/>
            <a:r>
              <a:rPr lang="en-US" sz="4000" b="1" dirty="0">
                <a:solidFill>
                  <a:schemeClr val="bg1"/>
                </a:solidFill>
              </a:rPr>
              <a:t>78</a:t>
            </a:r>
            <a:r>
              <a:rPr lang="en-US" sz="3200" b="1" baseline="34000" dirty="0">
                <a:solidFill>
                  <a:schemeClr val="bg1"/>
                </a:solidFill>
              </a:rPr>
              <a:t>%</a:t>
            </a:r>
            <a:endParaRPr lang="en-US" sz="4000" b="1" baseline="34000" dirty="0">
              <a:solidFill>
                <a:schemeClr val="bg1"/>
              </a:solidFill>
            </a:endParaRPr>
          </a:p>
        </p:txBody>
      </p:sp>
      <p:sp>
        <p:nvSpPr>
          <p:cNvPr id="28" name="TextBox 27">
            <a:extLst>
              <a:ext uri="{FF2B5EF4-FFF2-40B4-BE49-F238E27FC236}">
                <a16:creationId xmlns:a16="http://schemas.microsoft.com/office/drawing/2014/main" id="{6B549799-16BC-E7B5-920C-CD3CF495A1C1}"/>
              </a:ext>
            </a:extLst>
          </p:cNvPr>
          <p:cNvSpPr txBox="1"/>
          <p:nvPr/>
        </p:nvSpPr>
        <p:spPr>
          <a:xfrm>
            <a:off x="8968016" y="1802796"/>
            <a:ext cx="2544541" cy="1323439"/>
          </a:xfrm>
          <a:prstGeom prst="rect">
            <a:avLst/>
          </a:prstGeom>
          <a:noFill/>
        </p:spPr>
        <p:txBody>
          <a:bodyPr wrap="square" lIns="0" rIns="0" rtlCol="0">
            <a:spAutoFit/>
          </a:bodyPr>
          <a:lstStyle/>
          <a:p>
            <a:r>
              <a:rPr lang="en-US" sz="2000" dirty="0">
                <a:solidFill>
                  <a:schemeClr val="bg1"/>
                </a:solidFill>
              </a:rPr>
              <a:t>Agree AMRs would make warehouse jobs less stressful for them and their colleagues.</a:t>
            </a:r>
          </a:p>
        </p:txBody>
      </p:sp>
      <p:sp>
        <p:nvSpPr>
          <p:cNvPr id="29" name="TextBox 28">
            <a:extLst>
              <a:ext uri="{FF2B5EF4-FFF2-40B4-BE49-F238E27FC236}">
                <a16:creationId xmlns:a16="http://schemas.microsoft.com/office/drawing/2014/main" id="{0B8DDBE2-1594-94EA-A89E-BB8944ED7F50}"/>
              </a:ext>
            </a:extLst>
          </p:cNvPr>
          <p:cNvSpPr txBox="1"/>
          <p:nvPr/>
        </p:nvSpPr>
        <p:spPr>
          <a:xfrm>
            <a:off x="9009363" y="4393484"/>
            <a:ext cx="2795323" cy="1631216"/>
          </a:xfrm>
          <a:prstGeom prst="rect">
            <a:avLst/>
          </a:prstGeom>
          <a:noFill/>
        </p:spPr>
        <p:txBody>
          <a:bodyPr wrap="square" lIns="0" rIns="0" rtlCol="0">
            <a:spAutoFit/>
          </a:bodyPr>
          <a:lstStyle/>
          <a:p>
            <a:r>
              <a:rPr lang="en-US" sz="2000" dirty="0">
                <a:solidFill>
                  <a:schemeClr val="bg1"/>
                </a:solidFill>
              </a:rPr>
              <a:t>Agree walking fewer miles would make their job more enjoyable, even if they had to pick more items.</a:t>
            </a:r>
          </a:p>
        </p:txBody>
      </p:sp>
      <p:cxnSp>
        <p:nvCxnSpPr>
          <p:cNvPr id="6" name="Straight Connector 5">
            <a:extLst>
              <a:ext uri="{FF2B5EF4-FFF2-40B4-BE49-F238E27FC236}">
                <a16:creationId xmlns:a16="http://schemas.microsoft.com/office/drawing/2014/main" id="{248E88A9-9DA6-BB5B-4F37-F4FA5B6B40C5}"/>
              </a:ext>
            </a:extLst>
          </p:cNvPr>
          <p:cNvCxnSpPr/>
          <p:nvPr/>
        </p:nvCxnSpPr>
        <p:spPr>
          <a:xfrm>
            <a:off x="474762" y="2590383"/>
            <a:ext cx="48926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E6E76D4-6300-AEA6-9B1F-39F1B27425C9}"/>
              </a:ext>
            </a:extLst>
          </p:cNvPr>
          <p:cNvCxnSpPr/>
          <p:nvPr/>
        </p:nvCxnSpPr>
        <p:spPr>
          <a:xfrm>
            <a:off x="2597821" y="3933058"/>
            <a:ext cx="0" cy="87434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00165FB8-2D3A-DE13-FED9-DA65B58816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6130" y="2794024"/>
            <a:ext cx="436272" cy="1051019"/>
          </a:xfrm>
          <a:prstGeom prst="rect">
            <a:avLst/>
          </a:prstGeom>
        </p:spPr>
      </p:pic>
      <p:sp>
        <p:nvSpPr>
          <p:cNvPr id="32" name="TextBox 31">
            <a:extLst>
              <a:ext uri="{FF2B5EF4-FFF2-40B4-BE49-F238E27FC236}">
                <a16:creationId xmlns:a16="http://schemas.microsoft.com/office/drawing/2014/main" id="{1EAC0D89-9BFF-4118-A62C-1062D856C465}"/>
              </a:ext>
            </a:extLst>
          </p:cNvPr>
          <p:cNvSpPr txBox="1"/>
          <p:nvPr/>
        </p:nvSpPr>
        <p:spPr>
          <a:xfrm>
            <a:off x="6434682" y="519675"/>
            <a:ext cx="4848514" cy="707886"/>
          </a:xfrm>
          <a:prstGeom prst="rect">
            <a:avLst/>
          </a:prstGeom>
          <a:noFill/>
        </p:spPr>
        <p:txBody>
          <a:bodyPr wrap="square">
            <a:spAutoFit/>
          </a:bodyPr>
          <a:lstStyle/>
          <a:p>
            <a:r>
              <a:rPr lang="en-US" sz="2000" b="1" dirty="0">
                <a:solidFill>
                  <a:schemeClr val="bg1"/>
                </a:solidFill>
              </a:rPr>
              <a:t>Associate perspectives on reducing stress and physical requirements</a:t>
            </a:r>
          </a:p>
        </p:txBody>
      </p:sp>
      <p:sp>
        <p:nvSpPr>
          <p:cNvPr id="5" name="TextBox 4">
            <a:extLst>
              <a:ext uri="{FF2B5EF4-FFF2-40B4-BE49-F238E27FC236}">
                <a16:creationId xmlns:a16="http://schemas.microsoft.com/office/drawing/2014/main" id="{C1333225-5182-41FC-BD3E-18F5E148BE5E}"/>
              </a:ext>
            </a:extLst>
          </p:cNvPr>
          <p:cNvSpPr txBox="1"/>
          <p:nvPr/>
        </p:nvSpPr>
        <p:spPr>
          <a:xfrm>
            <a:off x="158044" y="6296495"/>
            <a:ext cx="5768618" cy="253916"/>
          </a:xfrm>
          <a:prstGeom prst="rect">
            <a:avLst/>
          </a:prstGeom>
          <a:noFill/>
        </p:spPr>
        <p:txBody>
          <a:bodyPr wrap="square" rtlCol="0">
            <a:spAutoFit/>
          </a:bodyPr>
          <a:lstStyle/>
          <a:p>
            <a:r>
              <a:rPr lang="en-US" sz="1050" dirty="0"/>
              <a:t>*Associates have experience using/working with autonomous mobile robots. </a:t>
            </a:r>
          </a:p>
        </p:txBody>
      </p:sp>
    </p:spTree>
    <p:extLst>
      <p:ext uri="{BB962C8B-B14F-4D97-AF65-F5344CB8AC3E}">
        <p14:creationId xmlns:p14="http://schemas.microsoft.com/office/powerpoint/2010/main" val="2592353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indoor, person, floor&#10;&#10;Description automatically generated">
            <a:extLst>
              <a:ext uri="{FF2B5EF4-FFF2-40B4-BE49-F238E27FC236}">
                <a16:creationId xmlns:a16="http://schemas.microsoft.com/office/drawing/2014/main" id="{0E4E111E-76E2-495E-B04E-9EB568183B45}"/>
              </a:ext>
            </a:extLst>
          </p:cNvPr>
          <p:cNvPicPr>
            <a:picLocks noChangeAspect="1"/>
          </p:cNvPicPr>
          <p:nvPr/>
        </p:nvPicPr>
        <p:blipFill rotWithShape="1">
          <a:blip r:embed="rId3">
            <a:extLst>
              <a:ext uri="{28A0092B-C50C-407E-A947-70E740481C1C}">
                <a14:useLocalDpi xmlns:a14="http://schemas.microsoft.com/office/drawing/2010/main" val="0"/>
              </a:ext>
            </a:extLst>
          </a:blip>
          <a:srcRect l="30718" t="351" r="9967" b="-351"/>
          <a:stretch/>
        </p:blipFill>
        <p:spPr>
          <a:xfrm>
            <a:off x="6101162" y="0"/>
            <a:ext cx="6087663" cy="6858000"/>
          </a:xfrm>
          <a:prstGeom prst="rect">
            <a:avLst/>
          </a:prstGeom>
        </p:spPr>
      </p:pic>
      <p:sp>
        <p:nvSpPr>
          <p:cNvPr id="53" name="Slide Number Placeholder 4">
            <a:extLst>
              <a:ext uri="{FF2B5EF4-FFF2-40B4-BE49-F238E27FC236}">
                <a16:creationId xmlns:a16="http://schemas.microsoft.com/office/drawing/2014/main" id="{022682DB-2CD5-D047-0544-F63142EB2B01}"/>
              </a:ext>
            </a:extLst>
          </p:cNvPr>
          <p:cNvSpPr txBox="1">
            <a:spLocks/>
          </p:cNvSpPr>
          <p:nvPr/>
        </p:nvSpPr>
        <p:spPr>
          <a:xfrm>
            <a:off x="10924234" y="6391661"/>
            <a:ext cx="1264591" cy="457200"/>
          </a:xfrm>
          <a:prstGeom prst="rect">
            <a:avLst/>
          </a:prstGeom>
        </p:spPr>
        <p:txBody>
          <a:bodyPr vert="horz" lIns="0" tIns="0" rIns="182880" bIns="182880" rtlCol="0" anchor="b" anchorCtr="0"/>
          <a:lstStyle>
            <a:defPPr>
              <a:defRPr lang="en-US"/>
            </a:defPPr>
            <a:lvl1pPr algn="r" rtl="0" fontAlgn="base">
              <a:spcBef>
                <a:spcPct val="0"/>
              </a:spcBef>
              <a:spcAft>
                <a:spcPct val="0"/>
              </a:spcAft>
              <a:defRPr sz="800"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defTabSz="914126" fontAlgn="auto">
              <a:spcBef>
                <a:spcPts val="0"/>
              </a:spcBef>
              <a:spcAft>
                <a:spcPts val="0"/>
              </a:spcAft>
            </a:pPr>
            <a:fld id="{79044E51-BF79-AF42-BAC5-B771B1D9D8E0}" type="slidenum">
              <a:rPr lang="en-US" smtClean="0">
                <a:solidFill>
                  <a:schemeClr val="bg1"/>
                </a:solidFill>
                <a:latin typeface="Arial" panose="020B0604020202020204"/>
                <a:ea typeface="+mn-ea"/>
              </a:rPr>
              <a:pPr defTabSz="914126" fontAlgn="auto">
                <a:spcBef>
                  <a:spcPts val="0"/>
                </a:spcBef>
                <a:spcAft>
                  <a:spcPts val="0"/>
                </a:spcAft>
              </a:pPr>
              <a:t>17</a:t>
            </a:fld>
            <a:endParaRPr lang="en-US" dirty="0">
              <a:solidFill>
                <a:schemeClr val="bg1"/>
              </a:solidFill>
              <a:latin typeface="Arial" panose="020B0604020202020204"/>
              <a:ea typeface="+mn-ea"/>
            </a:endParaRPr>
          </a:p>
        </p:txBody>
      </p:sp>
      <p:sp>
        <p:nvSpPr>
          <p:cNvPr id="4" name="Slide Number Placeholder 3">
            <a:extLst>
              <a:ext uri="{FF2B5EF4-FFF2-40B4-BE49-F238E27FC236}">
                <a16:creationId xmlns:a16="http://schemas.microsoft.com/office/drawing/2014/main" id="{A26D38EB-1F8E-4508-9BB0-4373024237FE}"/>
              </a:ext>
            </a:extLst>
          </p:cNvPr>
          <p:cNvSpPr>
            <a:spLocks noGrp="1"/>
          </p:cNvSpPr>
          <p:nvPr>
            <p:ph type="sldNum" sz="quarter" idx="4"/>
          </p:nvPr>
        </p:nvSpPr>
        <p:spPr/>
        <p:txBody>
          <a:bodyPr/>
          <a:lstStyle/>
          <a:p>
            <a:pPr defTabSz="914126" fontAlgn="auto">
              <a:spcBef>
                <a:spcPts val="0"/>
              </a:spcBef>
              <a:spcAft>
                <a:spcPts val="0"/>
              </a:spcAft>
            </a:pPr>
            <a:fld id="{F19F85D4-6AC3-4CF9-A1A5-831DFC2C241F}" type="slidenum">
              <a:rPr lang="en-US" smtClean="0">
                <a:solidFill>
                  <a:srgbClr val="000000"/>
                </a:solidFill>
                <a:latin typeface="Arial" panose="020B0604020202020204"/>
                <a:ea typeface="+mn-ea"/>
              </a:rPr>
              <a:pPr defTabSz="914126" fontAlgn="auto">
                <a:spcBef>
                  <a:spcPts val="0"/>
                </a:spcBef>
                <a:spcAft>
                  <a:spcPts val="0"/>
                </a:spcAft>
              </a:pPr>
              <a:t>17</a:t>
            </a:fld>
            <a:endParaRPr lang="en-US" dirty="0">
              <a:solidFill>
                <a:srgbClr val="000000"/>
              </a:solidFill>
              <a:latin typeface="Arial" panose="020B0604020202020204"/>
              <a:ea typeface="+mn-ea"/>
            </a:endParaRPr>
          </a:p>
        </p:txBody>
      </p:sp>
      <p:sp>
        <p:nvSpPr>
          <p:cNvPr id="2" name="TextBox 1">
            <a:extLst>
              <a:ext uri="{FF2B5EF4-FFF2-40B4-BE49-F238E27FC236}">
                <a16:creationId xmlns:a16="http://schemas.microsoft.com/office/drawing/2014/main" id="{85ED7615-8A48-4287-8B0C-94B61575B141}"/>
              </a:ext>
            </a:extLst>
          </p:cNvPr>
          <p:cNvSpPr txBox="1"/>
          <p:nvPr/>
        </p:nvSpPr>
        <p:spPr>
          <a:xfrm>
            <a:off x="441326" y="2996129"/>
            <a:ext cx="1945036" cy="523220"/>
          </a:xfrm>
          <a:prstGeom prst="rect">
            <a:avLst/>
          </a:prstGeom>
          <a:noFill/>
        </p:spPr>
        <p:txBody>
          <a:bodyPr wrap="square" lIns="0" rIns="0" rtlCol="0">
            <a:spAutoFit/>
          </a:bodyPr>
          <a:lstStyle/>
          <a:p>
            <a:r>
              <a:rPr lang="en-US" sz="1000" b="1" dirty="0">
                <a:solidFill>
                  <a:schemeClr val="accent1"/>
                </a:solidFill>
              </a:rPr>
              <a:t>Person-to-Goods</a:t>
            </a:r>
          </a:p>
          <a:p>
            <a:r>
              <a:rPr lang="en-US" sz="900" dirty="0"/>
              <a:t>Worker picks in warehouse aisles, guided by AMR</a:t>
            </a:r>
          </a:p>
        </p:txBody>
      </p:sp>
      <p:sp>
        <p:nvSpPr>
          <p:cNvPr id="13" name="TextBox 12">
            <a:extLst>
              <a:ext uri="{FF2B5EF4-FFF2-40B4-BE49-F238E27FC236}">
                <a16:creationId xmlns:a16="http://schemas.microsoft.com/office/drawing/2014/main" id="{D67640E7-7AE4-0FE9-7FFC-934209571B82}"/>
              </a:ext>
            </a:extLst>
          </p:cNvPr>
          <p:cNvSpPr txBox="1"/>
          <p:nvPr/>
        </p:nvSpPr>
        <p:spPr>
          <a:xfrm>
            <a:off x="3321755" y="2996129"/>
            <a:ext cx="1389352" cy="523220"/>
          </a:xfrm>
          <a:prstGeom prst="rect">
            <a:avLst/>
          </a:prstGeom>
          <a:noFill/>
        </p:spPr>
        <p:txBody>
          <a:bodyPr wrap="square" lIns="0" rIns="0" rtlCol="0">
            <a:spAutoFit/>
          </a:bodyPr>
          <a:lstStyle/>
          <a:p>
            <a:r>
              <a:rPr lang="en-US" sz="1000" b="1" dirty="0">
                <a:solidFill>
                  <a:schemeClr val="accent1"/>
                </a:solidFill>
              </a:rPr>
              <a:t>Goods-to-Person</a:t>
            </a:r>
          </a:p>
          <a:p>
            <a:r>
              <a:rPr lang="en-US" sz="900" dirty="0"/>
              <a:t>Goods brought to worker at a pick station by AMR</a:t>
            </a:r>
          </a:p>
        </p:txBody>
      </p:sp>
      <p:sp>
        <p:nvSpPr>
          <p:cNvPr id="14" name="TextBox 13">
            <a:extLst>
              <a:ext uri="{FF2B5EF4-FFF2-40B4-BE49-F238E27FC236}">
                <a16:creationId xmlns:a16="http://schemas.microsoft.com/office/drawing/2014/main" id="{BE3566AC-579E-79C7-041A-F3B520BABFB6}"/>
              </a:ext>
            </a:extLst>
          </p:cNvPr>
          <p:cNvSpPr txBox="1"/>
          <p:nvPr/>
        </p:nvSpPr>
        <p:spPr>
          <a:xfrm>
            <a:off x="441325" y="4627749"/>
            <a:ext cx="2142153" cy="661720"/>
          </a:xfrm>
          <a:prstGeom prst="rect">
            <a:avLst/>
          </a:prstGeom>
          <a:noFill/>
        </p:spPr>
        <p:txBody>
          <a:bodyPr wrap="square" lIns="0" rIns="0" rtlCol="0">
            <a:spAutoFit/>
          </a:bodyPr>
          <a:lstStyle/>
          <a:p>
            <a:r>
              <a:rPr lang="en-US" sz="1000" b="1" dirty="0">
                <a:solidFill>
                  <a:schemeClr val="accent1"/>
                </a:solidFill>
              </a:rPr>
              <a:t>Materials Movement</a:t>
            </a:r>
          </a:p>
          <a:p>
            <a:r>
              <a:rPr lang="en-US" sz="900" dirty="0"/>
              <a:t>Individual items, cartons, totes or pallets moved by AMR alongside workers and material-handling equipment</a:t>
            </a:r>
          </a:p>
        </p:txBody>
      </p:sp>
      <p:sp>
        <p:nvSpPr>
          <p:cNvPr id="15" name="TextBox 14">
            <a:extLst>
              <a:ext uri="{FF2B5EF4-FFF2-40B4-BE49-F238E27FC236}">
                <a16:creationId xmlns:a16="http://schemas.microsoft.com/office/drawing/2014/main" id="{A09BC5DB-BFBC-8A92-4BCF-A22121FCBE0B}"/>
              </a:ext>
            </a:extLst>
          </p:cNvPr>
          <p:cNvSpPr txBox="1"/>
          <p:nvPr/>
        </p:nvSpPr>
        <p:spPr>
          <a:xfrm>
            <a:off x="3321754" y="4627749"/>
            <a:ext cx="2142153" cy="661720"/>
          </a:xfrm>
          <a:prstGeom prst="rect">
            <a:avLst/>
          </a:prstGeom>
          <a:noFill/>
        </p:spPr>
        <p:txBody>
          <a:bodyPr wrap="square" lIns="0" rIns="0" rtlCol="0">
            <a:spAutoFit/>
          </a:bodyPr>
          <a:lstStyle/>
          <a:p>
            <a:r>
              <a:rPr lang="en-US" sz="1000" b="1" dirty="0">
                <a:solidFill>
                  <a:schemeClr val="accent1"/>
                </a:solidFill>
              </a:rPr>
              <a:t>Materials Movement and Sortation</a:t>
            </a:r>
          </a:p>
          <a:p>
            <a:r>
              <a:rPr lang="en-US" sz="900" dirty="0"/>
              <a:t>Individual items or cartons moved by AMR using special logic and form-factor enhancements to allow for sorting</a:t>
            </a:r>
          </a:p>
        </p:txBody>
      </p:sp>
      <p:grpSp>
        <p:nvGrpSpPr>
          <p:cNvPr id="49" name="Group 48">
            <a:extLst>
              <a:ext uri="{FF2B5EF4-FFF2-40B4-BE49-F238E27FC236}">
                <a16:creationId xmlns:a16="http://schemas.microsoft.com/office/drawing/2014/main" id="{F387E631-96ED-4EA2-506C-4F4F441DB82C}"/>
              </a:ext>
            </a:extLst>
          </p:cNvPr>
          <p:cNvGrpSpPr/>
          <p:nvPr/>
        </p:nvGrpSpPr>
        <p:grpSpPr>
          <a:xfrm>
            <a:off x="441325" y="3486045"/>
            <a:ext cx="2357304" cy="747358"/>
            <a:chOff x="441325" y="2824259"/>
            <a:chExt cx="1830388" cy="976263"/>
          </a:xfrm>
        </p:grpSpPr>
        <p:sp>
          <p:nvSpPr>
            <p:cNvPr id="5" name="Rectangle 4">
              <a:extLst>
                <a:ext uri="{FF2B5EF4-FFF2-40B4-BE49-F238E27FC236}">
                  <a16:creationId xmlns:a16="http://schemas.microsoft.com/office/drawing/2014/main" id="{805263A7-CD93-A110-4605-12C3FF24BE2E}"/>
                </a:ext>
              </a:extLst>
            </p:cNvPr>
            <p:cNvSpPr/>
            <p:nvPr/>
          </p:nvSpPr>
          <p:spPr>
            <a:xfrm>
              <a:off x="441325" y="3527472"/>
              <a:ext cx="587375" cy="2730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B028AA8-ED8A-4F44-1C61-30B012E06552}"/>
                </a:ext>
              </a:extLst>
            </p:cNvPr>
            <p:cNvSpPr/>
            <p:nvPr/>
          </p:nvSpPr>
          <p:spPr>
            <a:xfrm>
              <a:off x="1058863" y="3305221"/>
              <a:ext cx="587375" cy="49530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B270153F-B3A2-FBED-3CB7-59EE8854E1E8}"/>
                </a:ext>
              </a:extLst>
            </p:cNvPr>
            <p:cNvSpPr/>
            <p:nvPr/>
          </p:nvSpPr>
          <p:spPr>
            <a:xfrm>
              <a:off x="1684338" y="3082971"/>
              <a:ext cx="587375" cy="7175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F399C9DA-2B5A-A6E2-D4FB-400CE2807576}"/>
                </a:ext>
              </a:extLst>
            </p:cNvPr>
            <p:cNvSpPr txBox="1"/>
            <p:nvPr/>
          </p:nvSpPr>
          <p:spPr>
            <a:xfrm>
              <a:off x="499576" y="3252324"/>
              <a:ext cx="468351" cy="246220"/>
            </a:xfrm>
            <a:prstGeom prst="rect">
              <a:avLst/>
            </a:prstGeom>
            <a:noFill/>
          </p:spPr>
          <p:txBody>
            <a:bodyPr wrap="square" lIns="0" rIns="0" rtlCol="0">
              <a:spAutoFit/>
            </a:bodyPr>
            <a:lstStyle/>
            <a:p>
              <a:pPr algn="ctr"/>
              <a:r>
                <a:rPr lang="en-US" sz="1000" b="1" dirty="0"/>
                <a:t>34%</a:t>
              </a:r>
            </a:p>
          </p:txBody>
        </p:sp>
        <p:sp>
          <p:nvSpPr>
            <p:cNvPr id="30" name="TextBox 29">
              <a:extLst>
                <a:ext uri="{FF2B5EF4-FFF2-40B4-BE49-F238E27FC236}">
                  <a16:creationId xmlns:a16="http://schemas.microsoft.com/office/drawing/2014/main" id="{6D5C8404-81AE-68B1-7E82-0092F8015F4E}"/>
                </a:ext>
              </a:extLst>
            </p:cNvPr>
            <p:cNvSpPr txBox="1"/>
            <p:nvPr/>
          </p:nvSpPr>
          <p:spPr>
            <a:xfrm>
              <a:off x="1124044" y="3040453"/>
              <a:ext cx="468351" cy="246220"/>
            </a:xfrm>
            <a:prstGeom prst="rect">
              <a:avLst/>
            </a:prstGeom>
            <a:noFill/>
          </p:spPr>
          <p:txBody>
            <a:bodyPr wrap="square" lIns="0" rIns="0" rtlCol="0">
              <a:spAutoFit/>
            </a:bodyPr>
            <a:lstStyle/>
            <a:p>
              <a:pPr algn="ctr"/>
              <a:r>
                <a:rPr lang="en-US" sz="1000" b="1" dirty="0"/>
                <a:t>62%</a:t>
              </a:r>
            </a:p>
          </p:txBody>
        </p:sp>
        <p:sp>
          <p:nvSpPr>
            <p:cNvPr id="31" name="TextBox 30">
              <a:extLst>
                <a:ext uri="{FF2B5EF4-FFF2-40B4-BE49-F238E27FC236}">
                  <a16:creationId xmlns:a16="http://schemas.microsoft.com/office/drawing/2014/main" id="{50CFCB5B-EE0E-8873-B371-B2F07484A5A7}"/>
                </a:ext>
              </a:extLst>
            </p:cNvPr>
            <p:cNvSpPr txBox="1"/>
            <p:nvPr/>
          </p:nvSpPr>
          <p:spPr>
            <a:xfrm>
              <a:off x="1748512" y="2824259"/>
              <a:ext cx="468351" cy="246221"/>
            </a:xfrm>
            <a:prstGeom prst="rect">
              <a:avLst/>
            </a:prstGeom>
            <a:noFill/>
          </p:spPr>
          <p:txBody>
            <a:bodyPr wrap="square" lIns="0" rIns="0" rtlCol="0">
              <a:spAutoFit/>
            </a:bodyPr>
            <a:lstStyle/>
            <a:p>
              <a:pPr algn="ctr"/>
              <a:r>
                <a:rPr lang="en-US" sz="1000" b="1" dirty="0"/>
                <a:t>93%</a:t>
              </a:r>
            </a:p>
          </p:txBody>
        </p:sp>
      </p:grpSp>
      <p:grpSp>
        <p:nvGrpSpPr>
          <p:cNvPr id="50" name="Group 49">
            <a:extLst>
              <a:ext uri="{FF2B5EF4-FFF2-40B4-BE49-F238E27FC236}">
                <a16:creationId xmlns:a16="http://schemas.microsoft.com/office/drawing/2014/main" id="{444ED3D2-4208-ED4B-B0DE-728DAD77DBC2}"/>
              </a:ext>
            </a:extLst>
          </p:cNvPr>
          <p:cNvGrpSpPr/>
          <p:nvPr/>
        </p:nvGrpSpPr>
        <p:grpSpPr>
          <a:xfrm>
            <a:off x="3321755" y="3497199"/>
            <a:ext cx="2357304" cy="742629"/>
            <a:chOff x="2898198" y="2828580"/>
            <a:chExt cx="1830388" cy="970084"/>
          </a:xfrm>
        </p:grpSpPr>
        <p:sp>
          <p:nvSpPr>
            <p:cNvPr id="20" name="Rectangle 19">
              <a:extLst>
                <a:ext uri="{FF2B5EF4-FFF2-40B4-BE49-F238E27FC236}">
                  <a16:creationId xmlns:a16="http://schemas.microsoft.com/office/drawing/2014/main" id="{FBAD1A42-DB39-48A6-501C-9AF2EBAFB3A7}"/>
                </a:ext>
              </a:extLst>
            </p:cNvPr>
            <p:cNvSpPr/>
            <p:nvPr/>
          </p:nvSpPr>
          <p:spPr>
            <a:xfrm>
              <a:off x="2898198" y="3453502"/>
              <a:ext cx="587375" cy="3451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543018C-B2B0-258E-A757-46FE5AD61E6D}"/>
                </a:ext>
              </a:extLst>
            </p:cNvPr>
            <p:cNvSpPr/>
            <p:nvPr/>
          </p:nvSpPr>
          <p:spPr>
            <a:xfrm>
              <a:off x="3515736" y="3347812"/>
              <a:ext cx="587375" cy="45085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EE04D780-7D8D-D65B-5610-59BD0F75E02D}"/>
                </a:ext>
              </a:extLst>
            </p:cNvPr>
            <p:cNvSpPr/>
            <p:nvPr/>
          </p:nvSpPr>
          <p:spPr>
            <a:xfrm>
              <a:off x="4141211" y="3103337"/>
              <a:ext cx="587375" cy="6953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54701AF5-5E9D-EB49-0BA4-65534CDC1C62}"/>
                </a:ext>
              </a:extLst>
            </p:cNvPr>
            <p:cNvSpPr txBox="1"/>
            <p:nvPr/>
          </p:nvSpPr>
          <p:spPr>
            <a:xfrm>
              <a:off x="2961845" y="3190690"/>
              <a:ext cx="468351" cy="246221"/>
            </a:xfrm>
            <a:prstGeom prst="rect">
              <a:avLst/>
            </a:prstGeom>
            <a:noFill/>
          </p:spPr>
          <p:txBody>
            <a:bodyPr wrap="square" lIns="0" rIns="0" rtlCol="0">
              <a:spAutoFit/>
            </a:bodyPr>
            <a:lstStyle/>
            <a:p>
              <a:pPr algn="ctr"/>
              <a:r>
                <a:rPr lang="en-US" sz="1000" b="1" dirty="0"/>
                <a:t>28%</a:t>
              </a:r>
            </a:p>
          </p:txBody>
        </p:sp>
        <p:sp>
          <p:nvSpPr>
            <p:cNvPr id="33" name="TextBox 32">
              <a:extLst>
                <a:ext uri="{FF2B5EF4-FFF2-40B4-BE49-F238E27FC236}">
                  <a16:creationId xmlns:a16="http://schemas.microsoft.com/office/drawing/2014/main" id="{D0587292-B3C7-A7A0-6516-5AD3A947181E}"/>
                </a:ext>
              </a:extLst>
            </p:cNvPr>
            <p:cNvSpPr txBox="1"/>
            <p:nvPr/>
          </p:nvSpPr>
          <p:spPr>
            <a:xfrm>
              <a:off x="3588464" y="3103039"/>
              <a:ext cx="468351" cy="246221"/>
            </a:xfrm>
            <a:prstGeom prst="rect">
              <a:avLst/>
            </a:prstGeom>
            <a:noFill/>
          </p:spPr>
          <p:txBody>
            <a:bodyPr wrap="square" lIns="0" rIns="0" rtlCol="0">
              <a:spAutoFit/>
            </a:bodyPr>
            <a:lstStyle/>
            <a:p>
              <a:pPr algn="ctr"/>
              <a:r>
                <a:rPr lang="en-US" sz="1000" b="1" dirty="0"/>
                <a:t>55%</a:t>
              </a:r>
            </a:p>
          </p:txBody>
        </p:sp>
        <p:sp>
          <p:nvSpPr>
            <p:cNvPr id="34" name="TextBox 33">
              <a:extLst>
                <a:ext uri="{FF2B5EF4-FFF2-40B4-BE49-F238E27FC236}">
                  <a16:creationId xmlns:a16="http://schemas.microsoft.com/office/drawing/2014/main" id="{61EF9D94-944B-65E4-8D79-65D401A2F8B4}"/>
                </a:ext>
              </a:extLst>
            </p:cNvPr>
            <p:cNvSpPr txBox="1"/>
            <p:nvPr/>
          </p:nvSpPr>
          <p:spPr>
            <a:xfrm>
              <a:off x="4212932" y="2828580"/>
              <a:ext cx="468351" cy="246222"/>
            </a:xfrm>
            <a:prstGeom prst="rect">
              <a:avLst/>
            </a:prstGeom>
            <a:noFill/>
          </p:spPr>
          <p:txBody>
            <a:bodyPr wrap="square" lIns="0" rIns="0" rtlCol="0">
              <a:spAutoFit/>
            </a:bodyPr>
            <a:lstStyle/>
            <a:p>
              <a:pPr algn="ctr"/>
              <a:r>
                <a:rPr lang="en-US" sz="1000" b="1" dirty="0"/>
                <a:t>89%</a:t>
              </a:r>
            </a:p>
          </p:txBody>
        </p:sp>
      </p:grpSp>
      <p:grpSp>
        <p:nvGrpSpPr>
          <p:cNvPr id="52" name="Group 51">
            <a:extLst>
              <a:ext uri="{FF2B5EF4-FFF2-40B4-BE49-F238E27FC236}">
                <a16:creationId xmlns:a16="http://schemas.microsoft.com/office/drawing/2014/main" id="{BB69B747-E5F9-5A4A-54ED-0CA7F1E3A3D3}"/>
              </a:ext>
            </a:extLst>
          </p:cNvPr>
          <p:cNvGrpSpPr/>
          <p:nvPr/>
        </p:nvGrpSpPr>
        <p:grpSpPr>
          <a:xfrm>
            <a:off x="441325" y="5270741"/>
            <a:ext cx="2357304" cy="748527"/>
            <a:chOff x="441325" y="4999244"/>
            <a:chExt cx="1830388" cy="977789"/>
          </a:xfrm>
        </p:grpSpPr>
        <p:sp>
          <p:nvSpPr>
            <p:cNvPr id="23" name="Rectangle 22">
              <a:extLst>
                <a:ext uri="{FF2B5EF4-FFF2-40B4-BE49-F238E27FC236}">
                  <a16:creationId xmlns:a16="http://schemas.microsoft.com/office/drawing/2014/main" id="{05A99058-B6FB-5863-D95E-C499F550323E}"/>
                </a:ext>
              </a:extLst>
            </p:cNvPr>
            <p:cNvSpPr/>
            <p:nvPr/>
          </p:nvSpPr>
          <p:spPr>
            <a:xfrm>
              <a:off x="441325" y="5770657"/>
              <a:ext cx="587375" cy="2063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A8A15F15-7F00-7086-5F3C-E06EE5D63FD9}"/>
                </a:ext>
              </a:extLst>
            </p:cNvPr>
            <p:cNvSpPr/>
            <p:nvPr/>
          </p:nvSpPr>
          <p:spPr>
            <a:xfrm>
              <a:off x="1058863" y="5551582"/>
              <a:ext cx="587375" cy="42545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BE46F6C4-1166-CE5E-F3EF-2DDA54BD47C5}"/>
                </a:ext>
              </a:extLst>
            </p:cNvPr>
            <p:cNvSpPr/>
            <p:nvPr/>
          </p:nvSpPr>
          <p:spPr>
            <a:xfrm>
              <a:off x="1684338" y="5256307"/>
              <a:ext cx="587375" cy="7207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3FF5D6A5-2533-6E7D-F62F-93C09BE8809F}"/>
                </a:ext>
              </a:extLst>
            </p:cNvPr>
            <p:cNvSpPr txBox="1"/>
            <p:nvPr/>
          </p:nvSpPr>
          <p:spPr>
            <a:xfrm>
              <a:off x="499576" y="5512197"/>
              <a:ext cx="468351" cy="246221"/>
            </a:xfrm>
            <a:prstGeom prst="rect">
              <a:avLst/>
            </a:prstGeom>
            <a:noFill/>
          </p:spPr>
          <p:txBody>
            <a:bodyPr wrap="square" lIns="0" rIns="0" rtlCol="0">
              <a:spAutoFit/>
            </a:bodyPr>
            <a:lstStyle/>
            <a:p>
              <a:pPr algn="ctr"/>
              <a:r>
                <a:rPr lang="en-US" sz="1000" b="1" dirty="0"/>
                <a:t>23%</a:t>
              </a:r>
            </a:p>
          </p:txBody>
        </p:sp>
        <p:sp>
          <p:nvSpPr>
            <p:cNvPr id="36" name="TextBox 35">
              <a:extLst>
                <a:ext uri="{FF2B5EF4-FFF2-40B4-BE49-F238E27FC236}">
                  <a16:creationId xmlns:a16="http://schemas.microsoft.com/office/drawing/2014/main" id="{2BF303E1-D28A-CDD5-02BD-E1D7F1937267}"/>
                </a:ext>
              </a:extLst>
            </p:cNvPr>
            <p:cNvSpPr txBox="1"/>
            <p:nvPr/>
          </p:nvSpPr>
          <p:spPr>
            <a:xfrm>
              <a:off x="1124044" y="5300326"/>
              <a:ext cx="468351" cy="246221"/>
            </a:xfrm>
            <a:prstGeom prst="rect">
              <a:avLst/>
            </a:prstGeom>
            <a:noFill/>
          </p:spPr>
          <p:txBody>
            <a:bodyPr wrap="square" lIns="0" rIns="0" rtlCol="0">
              <a:spAutoFit/>
            </a:bodyPr>
            <a:lstStyle/>
            <a:p>
              <a:pPr algn="ctr"/>
              <a:r>
                <a:rPr lang="en-US" sz="1000" b="1" dirty="0"/>
                <a:t>53%</a:t>
              </a:r>
            </a:p>
          </p:txBody>
        </p:sp>
        <p:sp>
          <p:nvSpPr>
            <p:cNvPr id="37" name="TextBox 36">
              <a:extLst>
                <a:ext uri="{FF2B5EF4-FFF2-40B4-BE49-F238E27FC236}">
                  <a16:creationId xmlns:a16="http://schemas.microsoft.com/office/drawing/2014/main" id="{34DA6C04-5F77-36E1-12C1-0144EBFBE76E}"/>
                </a:ext>
              </a:extLst>
            </p:cNvPr>
            <p:cNvSpPr txBox="1"/>
            <p:nvPr/>
          </p:nvSpPr>
          <p:spPr>
            <a:xfrm>
              <a:off x="1748512" y="4999244"/>
              <a:ext cx="468351" cy="246221"/>
            </a:xfrm>
            <a:prstGeom prst="rect">
              <a:avLst/>
            </a:prstGeom>
            <a:noFill/>
          </p:spPr>
          <p:txBody>
            <a:bodyPr wrap="square" lIns="0" rIns="0" rtlCol="0">
              <a:spAutoFit/>
            </a:bodyPr>
            <a:lstStyle/>
            <a:p>
              <a:pPr algn="ctr"/>
              <a:r>
                <a:rPr lang="en-US" sz="1000" b="1" dirty="0"/>
                <a:t>90%</a:t>
              </a:r>
            </a:p>
          </p:txBody>
        </p:sp>
      </p:grpSp>
      <p:grpSp>
        <p:nvGrpSpPr>
          <p:cNvPr id="51" name="Group 50">
            <a:extLst>
              <a:ext uri="{FF2B5EF4-FFF2-40B4-BE49-F238E27FC236}">
                <a16:creationId xmlns:a16="http://schemas.microsoft.com/office/drawing/2014/main" id="{AC46345E-D388-07CA-4893-568A666B595C}"/>
              </a:ext>
            </a:extLst>
          </p:cNvPr>
          <p:cNvGrpSpPr/>
          <p:nvPr/>
        </p:nvGrpSpPr>
        <p:grpSpPr>
          <a:xfrm>
            <a:off x="3321755" y="5281892"/>
            <a:ext cx="2357304" cy="739990"/>
            <a:chOff x="2898198" y="5010395"/>
            <a:chExt cx="1830388" cy="966638"/>
          </a:xfrm>
        </p:grpSpPr>
        <p:sp>
          <p:nvSpPr>
            <p:cNvPr id="26" name="Rectangle 25">
              <a:extLst>
                <a:ext uri="{FF2B5EF4-FFF2-40B4-BE49-F238E27FC236}">
                  <a16:creationId xmlns:a16="http://schemas.microsoft.com/office/drawing/2014/main" id="{787443C6-FF0A-8B23-171A-7E20F7535227}"/>
                </a:ext>
              </a:extLst>
            </p:cNvPr>
            <p:cNvSpPr/>
            <p:nvPr/>
          </p:nvSpPr>
          <p:spPr>
            <a:xfrm>
              <a:off x="2898198" y="5700353"/>
              <a:ext cx="587375" cy="2766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8574FC4-EDE6-064E-CF45-67F388BD69EC}"/>
                </a:ext>
              </a:extLst>
            </p:cNvPr>
            <p:cNvSpPr/>
            <p:nvPr/>
          </p:nvSpPr>
          <p:spPr>
            <a:xfrm>
              <a:off x="3515736" y="5567457"/>
              <a:ext cx="587375" cy="40957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1952C3D1-DD62-46BF-4D74-A9654FFB1645}"/>
                </a:ext>
              </a:extLst>
            </p:cNvPr>
            <p:cNvSpPr/>
            <p:nvPr/>
          </p:nvSpPr>
          <p:spPr>
            <a:xfrm>
              <a:off x="4141211" y="5269007"/>
              <a:ext cx="587375" cy="7080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344234BA-A460-7394-BD12-F86B3AE62559}"/>
                </a:ext>
              </a:extLst>
            </p:cNvPr>
            <p:cNvSpPr txBox="1"/>
            <p:nvPr/>
          </p:nvSpPr>
          <p:spPr>
            <a:xfrm>
              <a:off x="2963996" y="5454132"/>
              <a:ext cx="468351" cy="246220"/>
            </a:xfrm>
            <a:prstGeom prst="rect">
              <a:avLst/>
            </a:prstGeom>
            <a:noFill/>
          </p:spPr>
          <p:txBody>
            <a:bodyPr wrap="square" lIns="0" rIns="0" rtlCol="0">
              <a:spAutoFit/>
            </a:bodyPr>
            <a:lstStyle/>
            <a:p>
              <a:pPr algn="ctr"/>
              <a:r>
                <a:rPr lang="en-US" sz="1000" b="1" dirty="0"/>
                <a:t>25%</a:t>
              </a:r>
            </a:p>
          </p:txBody>
        </p:sp>
        <p:sp>
          <p:nvSpPr>
            <p:cNvPr id="39" name="TextBox 38">
              <a:extLst>
                <a:ext uri="{FF2B5EF4-FFF2-40B4-BE49-F238E27FC236}">
                  <a16:creationId xmlns:a16="http://schemas.microsoft.com/office/drawing/2014/main" id="{31A8BC8D-CF1B-B506-25C8-B4C27541F441}"/>
                </a:ext>
              </a:extLst>
            </p:cNvPr>
            <p:cNvSpPr txBox="1"/>
            <p:nvPr/>
          </p:nvSpPr>
          <p:spPr>
            <a:xfrm>
              <a:off x="3588464" y="5333779"/>
              <a:ext cx="468351" cy="246221"/>
            </a:xfrm>
            <a:prstGeom prst="rect">
              <a:avLst/>
            </a:prstGeom>
            <a:noFill/>
          </p:spPr>
          <p:txBody>
            <a:bodyPr wrap="square" lIns="0" rIns="0" rtlCol="0">
              <a:spAutoFit/>
            </a:bodyPr>
            <a:lstStyle/>
            <a:p>
              <a:pPr algn="ctr"/>
              <a:r>
                <a:rPr lang="en-US" sz="1000" b="1" dirty="0"/>
                <a:t>53%</a:t>
              </a:r>
            </a:p>
          </p:txBody>
        </p:sp>
        <p:sp>
          <p:nvSpPr>
            <p:cNvPr id="40" name="TextBox 39">
              <a:extLst>
                <a:ext uri="{FF2B5EF4-FFF2-40B4-BE49-F238E27FC236}">
                  <a16:creationId xmlns:a16="http://schemas.microsoft.com/office/drawing/2014/main" id="{09015EC9-0DA7-719B-0A09-A287B1F3F3FA}"/>
                </a:ext>
              </a:extLst>
            </p:cNvPr>
            <p:cNvSpPr txBox="1"/>
            <p:nvPr/>
          </p:nvSpPr>
          <p:spPr>
            <a:xfrm>
              <a:off x="4212932" y="5010395"/>
              <a:ext cx="468351" cy="246221"/>
            </a:xfrm>
            <a:prstGeom prst="rect">
              <a:avLst/>
            </a:prstGeom>
            <a:noFill/>
          </p:spPr>
          <p:txBody>
            <a:bodyPr wrap="square" lIns="0" rIns="0" rtlCol="0">
              <a:spAutoFit/>
            </a:bodyPr>
            <a:lstStyle/>
            <a:p>
              <a:pPr algn="ctr"/>
              <a:r>
                <a:rPr lang="en-US" sz="1000" b="1" dirty="0"/>
                <a:t>90%</a:t>
              </a:r>
            </a:p>
          </p:txBody>
        </p:sp>
      </p:grpSp>
      <p:grpSp>
        <p:nvGrpSpPr>
          <p:cNvPr id="48" name="Group 47">
            <a:extLst>
              <a:ext uri="{FF2B5EF4-FFF2-40B4-BE49-F238E27FC236}">
                <a16:creationId xmlns:a16="http://schemas.microsoft.com/office/drawing/2014/main" id="{40E1B245-BC9C-4707-D33C-DF16D6EFB685}"/>
              </a:ext>
            </a:extLst>
          </p:cNvPr>
          <p:cNvGrpSpPr/>
          <p:nvPr/>
        </p:nvGrpSpPr>
        <p:grpSpPr>
          <a:xfrm>
            <a:off x="1766569" y="6427134"/>
            <a:ext cx="2290246" cy="259207"/>
            <a:chOff x="9309124" y="2581273"/>
            <a:chExt cx="2290246" cy="259207"/>
          </a:xfrm>
        </p:grpSpPr>
        <p:sp>
          <p:nvSpPr>
            <p:cNvPr id="41" name="Rectangle 40">
              <a:extLst>
                <a:ext uri="{FF2B5EF4-FFF2-40B4-BE49-F238E27FC236}">
                  <a16:creationId xmlns:a16="http://schemas.microsoft.com/office/drawing/2014/main" id="{6093FF26-0EDC-DDED-75C3-07463FA3F270}"/>
                </a:ext>
              </a:extLst>
            </p:cNvPr>
            <p:cNvSpPr/>
            <p:nvPr/>
          </p:nvSpPr>
          <p:spPr>
            <a:xfrm>
              <a:off x="9309124" y="2581273"/>
              <a:ext cx="2162056" cy="2592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D9EDDD2E-7FFD-E567-024F-58DC93239257}"/>
                </a:ext>
              </a:extLst>
            </p:cNvPr>
            <p:cNvSpPr/>
            <p:nvPr/>
          </p:nvSpPr>
          <p:spPr>
            <a:xfrm>
              <a:off x="9442095" y="2646614"/>
              <a:ext cx="126322" cy="12632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8ED00276-CFB9-A358-1D7A-6B95739357C4}"/>
                </a:ext>
              </a:extLst>
            </p:cNvPr>
            <p:cNvSpPr txBox="1"/>
            <p:nvPr/>
          </p:nvSpPr>
          <p:spPr>
            <a:xfrm>
              <a:off x="9629260" y="2602053"/>
              <a:ext cx="629682" cy="215444"/>
            </a:xfrm>
            <a:prstGeom prst="rect">
              <a:avLst/>
            </a:prstGeom>
            <a:noFill/>
          </p:spPr>
          <p:txBody>
            <a:bodyPr wrap="square" lIns="0" rIns="0" rtlCol="0">
              <a:spAutoFit/>
            </a:bodyPr>
            <a:lstStyle/>
            <a:p>
              <a:r>
                <a:rPr lang="en-US" sz="800" dirty="0"/>
                <a:t>2022</a:t>
              </a:r>
            </a:p>
          </p:txBody>
        </p:sp>
        <p:sp>
          <p:nvSpPr>
            <p:cNvPr id="44" name="Rectangle 43">
              <a:extLst>
                <a:ext uri="{FF2B5EF4-FFF2-40B4-BE49-F238E27FC236}">
                  <a16:creationId xmlns:a16="http://schemas.microsoft.com/office/drawing/2014/main" id="{6470842B-6448-83F4-0B47-E338EEAF5750}"/>
                </a:ext>
              </a:extLst>
            </p:cNvPr>
            <p:cNvSpPr/>
            <p:nvPr/>
          </p:nvSpPr>
          <p:spPr>
            <a:xfrm>
              <a:off x="10065550" y="2646614"/>
              <a:ext cx="126322" cy="12632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2B7E216C-70B7-A802-E2A7-22A89F863229}"/>
                </a:ext>
              </a:extLst>
            </p:cNvPr>
            <p:cNvSpPr txBox="1"/>
            <p:nvPr/>
          </p:nvSpPr>
          <p:spPr>
            <a:xfrm>
              <a:off x="10252715" y="2602053"/>
              <a:ext cx="629682" cy="215444"/>
            </a:xfrm>
            <a:prstGeom prst="rect">
              <a:avLst/>
            </a:prstGeom>
            <a:noFill/>
          </p:spPr>
          <p:txBody>
            <a:bodyPr wrap="square" lIns="0" rIns="0" rtlCol="0">
              <a:spAutoFit/>
            </a:bodyPr>
            <a:lstStyle/>
            <a:p>
              <a:r>
                <a:rPr lang="en-US" sz="800" dirty="0"/>
                <a:t>By 2025</a:t>
              </a:r>
            </a:p>
          </p:txBody>
        </p:sp>
        <p:sp>
          <p:nvSpPr>
            <p:cNvPr id="46" name="Rectangle 45">
              <a:extLst>
                <a:ext uri="{FF2B5EF4-FFF2-40B4-BE49-F238E27FC236}">
                  <a16:creationId xmlns:a16="http://schemas.microsoft.com/office/drawing/2014/main" id="{0F63E53B-1F30-2E48-097A-7C6C1AF2A69C}"/>
                </a:ext>
              </a:extLst>
            </p:cNvPr>
            <p:cNvSpPr/>
            <p:nvPr/>
          </p:nvSpPr>
          <p:spPr>
            <a:xfrm>
              <a:off x="10782523" y="2646614"/>
              <a:ext cx="126322" cy="1263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A632824-3C47-E7AA-71DB-D47BA6ECC671}"/>
                </a:ext>
              </a:extLst>
            </p:cNvPr>
            <p:cNvSpPr txBox="1"/>
            <p:nvPr/>
          </p:nvSpPr>
          <p:spPr>
            <a:xfrm>
              <a:off x="10969688" y="2602053"/>
              <a:ext cx="629682" cy="215444"/>
            </a:xfrm>
            <a:prstGeom prst="rect">
              <a:avLst/>
            </a:prstGeom>
            <a:noFill/>
          </p:spPr>
          <p:txBody>
            <a:bodyPr wrap="square" lIns="0" rIns="0" rtlCol="0">
              <a:spAutoFit/>
            </a:bodyPr>
            <a:lstStyle/>
            <a:p>
              <a:r>
                <a:rPr lang="en-US" sz="800" dirty="0"/>
                <a:t>By 2027</a:t>
              </a:r>
            </a:p>
          </p:txBody>
        </p:sp>
      </p:grpSp>
      <p:cxnSp>
        <p:nvCxnSpPr>
          <p:cNvPr id="61" name="Straight Connector 60">
            <a:extLst>
              <a:ext uri="{FF2B5EF4-FFF2-40B4-BE49-F238E27FC236}">
                <a16:creationId xmlns:a16="http://schemas.microsoft.com/office/drawing/2014/main" id="{34301B22-40D2-6778-A7AF-091617DD0969}"/>
              </a:ext>
            </a:extLst>
          </p:cNvPr>
          <p:cNvCxnSpPr>
            <a:cxnSpLocks/>
          </p:cNvCxnSpPr>
          <p:nvPr/>
        </p:nvCxnSpPr>
        <p:spPr>
          <a:xfrm>
            <a:off x="3070551" y="2996129"/>
            <a:ext cx="0" cy="3023139"/>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CCE599D-103C-F8F0-CA2C-40A9A4451CC6}"/>
              </a:ext>
            </a:extLst>
          </p:cNvPr>
          <p:cNvCxnSpPr>
            <a:cxnSpLocks/>
          </p:cNvCxnSpPr>
          <p:nvPr/>
        </p:nvCxnSpPr>
        <p:spPr>
          <a:xfrm>
            <a:off x="445930" y="4464356"/>
            <a:ext cx="5233129"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62" name="Title 6">
            <a:extLst>
              <a:ext uri="{FF2B5EF4-FFF2-40B4-BE49-F238E27FC236}">
                <a16:creationId xmlns:a16="http://schemas.microsoft.com/office/drawing/2014/main" id="{A02530BD-82EC-2F47-877C-A955655B323F}"/>
              </a:ext>
            </a:extLst>
          </p:cNvPr>
          <p:cNvSpPr txBox="1">
            <a:spLocks/>
          </p:cNvSpPr>
          <p:nvPr/>
        </p:nvSpPr>
        <p:spPr>
          <a:xfrm>
            <a:off x="457080" y="640080"/>
            <a:ext cx="4660829" cy="956594"/>
          </a:xfrm>
          <a:prstGeom prst="rect">
            <a:avLst/>
          </a:prstGeom>
        </p:spPr>
        <p:txBody>
          <a:bodyPr vert="horz" lIns="0" tIns="0" rIns="0" bIns="0" rtlCol="0" anchor="t" anchorCtr="0">
            <a:noAutofit/>
          </a:bodyPr>
          <a:lstStyle>
            <a:lvl1pPr algn="l" defTabSz="914126" rtl="0" eaLnBrk="1" latinLnBrk="0" hangingPunct="1">
              <a:lnSpc>
                <a:spcPct val="100000"/>
              </a:lnSpc>
              <a:spcBef>
                <a:spcPct val="0"/>
              </a:spcBef>
              <a:buNone/>
              <a:defRPr sz="2799" kern="1200">
                <a:solidFill>
                  <a:schemeClr val="tx1"/>
                </a:solidFill>
                <a:latin typeface="+mj-lt"/>
                <a:ea typeface="+mj-ea"/>
                <a:cs typeface="+mj-cs"/>
              </a:defRPr>
            </a:lvl1pPr>
          </a:lstStyle>
          <a:p>
            <a:pPr fontAlgn="auto">
              <a:spcAft>
                <a:spcPts val="0"/>
              </a:spcAft>
            </a:pPr>
            <a:r>
              <a:rPr lang="en-US" dirty="0"/>
              <a:t>Current and Anticipated AMR Implementation Plans</a:t>
            </a:r>
          </a:p>
        </p:txBody>
      </p:sp>
      <p:sp>
        <p:nvSpPr>
          <p:cNvPr id="54" name="TextBox 53">
            <a:extLst>
              <a:ext uri="{FF2B5EF4-FFF2-40B4-BE49-F238E27FC236}">
                <a16:creationId xmlns:a16="http://schemas.microsoft.com/office/drawing/2014/main" id="{4A2145A4-F7BE-4D78-B793-975B45E45F44}"/>
              </a:ext>
            </a:extLst>
          </p:cNvPr>
          <p:cNvSpPr txBox="1"/>
          <p:nvPr/>
        </p:nvSpPr>
        <p:spPr>
          <a:xfrm>
            <a:off x="457080" y="1686602"/>
            <a:ext cx="5071972" cy="954107"/>
          </a:xfrm>
          <a:prstGeom prst="rect">
            <a:avLst/>
          </a:prstGeom>
          <a:noFill/>
        </p:spPr>
        <p:txBody>
          <a:bodyPr wrap="square" lIns="0" rIns="0">
            <a:spAutoFit/>
          </a:bodyPr>
          <a:lstStyle/>
          <a:p>
            <a:pPr>
              <a:spcBef>
                <a:spcPts val="1200"/>
              </a:spcBef>
            </a:pPr>
            <a:r>
              <a:rPr lang="en-US" sz="1400" dirty="0"/>
              <a:t>As operators grapple with challenges around order fulfillment processing time, picking efficiency, order accuracy and outbound shipping operations, they are also gravitating to automation solutions that will directly address these challenges. </a:t>
            </a:r>
          </a:p>
        </p:txBody>
      </p:sp>
      <p:grpSp>
        <p:nvGrpSpPr>
          <p:cNvPr id="9" name="Group 8">
            <a:extLst>
              <a:ext uri="{FF2B5EF4-FFF2-40B4-BE49-F238E27FC236}">
                <a16:creationId xmlns:a16="http://schemas.microsoft.com/office/drawing/2014/main" id="{3EB28194-5BAF-431D-BA4A-EE185AD17AAA}"/>
              </a:ext>
            </a:extLst>
          </p:cNvPr>
          <p:cNvGrpSpPr/>
          <p:nvPr/>
        </p:nvGrpSpPr>
        <p:grpSpPr>
          <a:xfrm>
            <a:off x="6102224" y="2263283"/>
            <a:ext cx="2981225" cy="4602881"/>
            <a:chOff x="6083562" y="2263283"/>
            <a:chExt cx="2981225" cy="4602881"/>
          </a:xfrm>
        </p:grpSpPr>
        <p:grpSp>
          <p:nvGrpSpPr>
            <p:cNvPr id="55" name="Group 54">
              <a:extLst>
                <a:ext uri="{FF2B5EF4-FFF2-40B4-BE49-F238E27FC236}">
                  <a16:creationId xmlns:a16="http://schemas.microsoft.com/office/drawing/2014/main" id="{98AD0156-48B5-AB49-648D-30082018FFA0}"/>
                </a:ext>
              </a:extLst>
            </p:cNvPr>
            <p:cNvGrpSpPr/>
            <p:nvPr/>
          </p:nvGrpSpPr>
          <p:grpSpPr>
            <a:xfrm>
              <a:off x="6083562" y="2263283"/>
              <a:ext cx="2981225" cy="4602881"/>
              <a:chOff x="5786913" y="2263283"/>
              <a:chExt cx="2900827" cy="4602881"/>
            </a:xfrm>
            <a:solidFill>
              <a:schemeClr val="bg1"/>
            </a:solidFill>
          </p:grpSpPr>
          <p:sp>
            <p:nvSpPr>
              <p:cNvPr id="56" name="Rectangle 55">
                <a:extLst>
                  <a:ext uri="{FF2B5EF4-FFF2-40B4-BE49-F238E27FC236}">
                    <a16:creationId xmlns:a16="http://schemas.microsoft.com/office/drawing/2014/main" id="{13499A17-A18E-2515-B607-FB38595C41B9}"/>
                  </a:ext>
                </a:extLst>
              </p:cNvPr>
              <p:cNvSpPr/>
              <p:nvPr/>
            </p:nvSpPr>
            <p:spPr>
              <a:xfrm>
                <a:off x="5786913" y="3935288"/>
                <a:ext cx="2900827" cy="2930876"/>
              </a:xfrm>
              <a:prstGeom prst="rect">
                <a:avLst/>
              </a:prstGeom>
              <a:grpFill/>
              <a:ln w="9525" cap="flat" cmpd="sng" algn="ctr">
                <a:noFill/>
                <a:prstDash val="solid"/>
              </a:ln>
              <a:effectLst/>
            </p:spPr>
            <p:txBody>
              <a:bodyPr lIns="121867" tIns="0" rIns="121867" bIns="0" rtlCol="0" anchor="ctr"/>
              <a:lstStyle/>
              <a:p>
                <a:pPr marL="0" marR="0" lvl="0" indent="0" algn="ctr" defTabSz="914126" rtl="0" eaLnBrk="1" fontAlgn="base" latinLnBrk="0" hangingPunct="1">
                  <a:lnSpc>
                    <a:spcPct val="80000"/>
                  </a:lnSpc>
                  <a:spcBef>
                    <a:spcPct val="0"/>
                  </a:spcBef>
                  <a:spcAft>
                    <a:spcPct val="0"/>
                  </a:spcAft>
                  <a:buClrTx/>
                  <a:buSzTx/>
                  <a:buFontTx/>
                  <a:buNone/>
                  <a:tabLst/>
                  <a:defRPr/>
                </a:pPr>
                <a:endParaRPr kumimoji="0" lang="en-US" sz="1799" b="1" i="0" u="none" strike="noStrike" kern="0" cap="none" spc="0" normalizeH="0" baseline="0" noProof="0" dirty="0">
                  <a:ln>
                    <a:noFill/>
                  </a:ln>
                  <a:solidFill>
                    <a:srgbClr val="FFFFFF"/>
                  </a:solidFill>
                  <a:effectLst/>
                  <a:uLnTx/>
                  <a:uFillTx/>
                  <a:latin typeface="Arial" panose="020B0604020202020204"/>
                  <a:ea typeface="+mn-ea"/>
                  <a:cs typeface="Arial" charset="0"/>
                </a:endParaRPr>
              </a:p>
            </p:txBody>
          </p:sp>
          <p:sp>
            <p:nvSpPr>
              <p:cNvPr id="57" name="AutoShape 4">
                <a:extLst>
                  <a:ext uri="{FF2B5EF4-FFF2-40B4-BE49-F238E27FC236}">
                    <a16:creationId xmlns:a16="http://schemas.microsoft.com/office/drawing/2014/main" id="{288ED0E7-4DE1-E92C-F1AA-35912C20E0AB}"/>
                  </a:ext>
                </a:extLst>
              </p:cNvPr>
              <p:cNvSpPr>
                <a:spLocks noChangeAspect="1" noChangeArrowheads="1"/>
              </p:cNvSpPr>
              <p:nvPr/>
            </p:nvSpPr>
            <p:spPr bwMode="auto">
              <a:xfrm>
                <a:off x="5786913" y="2263283"/>
                <a:ext cx="2899887" cy="1679702"/>
              </a:xfrm>
              <a:prstGeom prst="rtTriangle">
                <a:avLst/>
              </a:prstGeom>
              <a:grpFill/>
              <a:ln>
                <a:noFill/>
              </a:ln>
              <a:effectLst/>
            </p:spPr>
            <p:txBody>
              <a:bodyPr vert="horz" wrap="square" lIns="36556" tIns="36556" rIns="36556" bIns="36556"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8" name="TextBox 57">
                <a:extLst>
                  <a:ext uri="{FF2B5EF4-FFF2-40B4-BE49-F238E27FC236}">
                    <a16:creationId xmlns:a16="http://schemas.microsoft.com/office/drawing/2014/main" id="{B02C5FFB-FE61-7D3F-9A8A-AD883DAFFEEC}"/>
                  </a:ext>
                </a:extLst>
              </p:cNvPr>
              <p:cNvSpPr txBox="1"/>
              <p:nvPr/>
            </p:nvSpPr>
            <p:spPr>
              <a:xfrm>
                <a:off x="5886330" y="3865810"/>
                <a:ext cx="2602647" cy="1200329"/>
              </a:xfrm>
              <a:prstGeom prst="rect">
                <a:avLst/>
              </a:prstGeom>
              <a:noFill/>
            </p:spPr>
            <p:txBody>
              <a:bodyPr wrap="square" rtlCol="0">
                <a:spAutoFit/>
              </a:bodyPr>
              <a:lstStyle/>
              <a:p>
                <a:r>
                  <a:rPr lang="en-US" b="1" dirty="0"/>
                  <a:t>Decision-Makers Overall Deployment Plans for Autonomous Mobile Robots</a:t>
                </a:r>
              </a:p>
            </p:txBody>
          </p:sp>
        </p:grpSp>
        <p:cxnSp>
          <p:nvCxnSpPr>
            <p:cNvPr id="8" name="Straight Connector 7">
              <a:extLst>
                <a:ext uri="{FF2B5EF4-FFF2-40B4-BE49-F238E27FC236}">
                  <a16:creationId xmlns:a16="http://schemas.microsoft.com/office/drawing/2014/main" id="{729CFE17-1948-4843-84EB-EB00A1632CDA}"/>
                </a:ext>
              </a:extLst>
            </p:cNvPr>
            <p:cNvCxnSpPr>
              <a:stCxn id="57" idx="0"/>
            </p:cNvCxnSpPr>
            <p:nvPr/>
          </p:nvCxnSpPr>
          <p:spPr>
            <a:xfrm>
              <a:off x="6083562" y="2263283"/>
              <a:ext cx="675" cy="4593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63CD30FC-8567-48CA-90EB-AD328C858FFF}"/>
              </a:ext>
            </a:extLst>
          </p:cNvPr>
          <p:cNvGrpSpPr/>
          <p:nvPr/>
        </p:nvGrpSpPr>
        <p:grpSpPr>
          <a:xfrm>
            <a:off x="6662312" y="5074788"/>
            <a:ext cx="1581587" cy="796627"/>
            <a:chOff x="6498647" y="5228664"/>
            <a:chExt cx="1581587" cy="796627"/>
          </a:xfrm>
        </p:grpSpPr>
        <p:sp>
          <p:nvSpPr>
            <p:cNvPr id="59" name="Rectangle 58">
              <a:extLst>
                <a:ext uri="{FF2B5EF4-FFF2-40B4-BE49-F238E27FC236}">
                  <a16:creationId xmlns:a16="http://schemas.microsoft.com/office/drawing/2014/main" id="{BA2E1DB6-D2D4-42A9-97E6-42BE77E1BB59}"/>
                </a:ext>
              </a:extLst>
            </p:cNvPr>
            <p:cNvSpPr/>
            <p:nvPr/>
          </p:nvSpPr>
          <p:spPr>
            <a:xfrm>
              <a:off x="6498647" y="5769259"/>
              <a:ext cx="756463" cy="25603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908115B3-503C-4C70-BDE8-912B3A3C7108}"/>
                </a:ext>
              </a:extLst>
            </p:cNvPr>
            <p:cNvSpPr/>
            <p:nvPr/>
          </p:nvSpPr>
          <p:spPr>
            <a:xfrm>
              <a:off x="7323771" y="5483084"/>
              <a:ext cx="756463" cy="542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870636FA-75E7-4E56-A454-675C9BB67A03}"/>
                </a:ext>
              </a:extLst>
            </p:cNvPr>
            <p:cNvSpPr txBox="1"/>
            <p:nvPr/>
          </p:nvSpPr>
          <p:spPr>
            <a:xfrm>
              <a:off x="7416138" y="5228664"/>
              <a:ext cx="603176" cy="261610"/>
            </a:xfrm>
            <a:prstGeom prst="rect">
              <a:avLst/>
            </a:prstGeom>
            <a:noFill/>
          </p:spPr>
          <p:txBody>
            <a:bodyPr wrap="square" lIns="0" rIns="0" rtlCol="0">
              <a:spAutoFit/>
            </a:bodyPr>
            <a:lstStyle/>
            <a:p>
              <a:pPr algn="ctr"/>
              <a:r>
                <a:rPr lang="en-US" sz="1100" b="1" dirty="0"/>
                <a:t>90%</a:t>
              </a:r>
            </a:p>
          </p:txBody>
        </p:sp>
        <p:sp>
          <p:nvSpPr>
            <p:cNvPr id="66" name="TextBox 65">
              <a:extLst>
                <a:ext uri="{FF2B5EF4-FFF2-40B4-BE49-F238E27FC236}">
                  <a16:creationId xmlns:a16="http://schemas.microsoft.com/office/drawing/2014/main" id="{E4E67C50-824A-4D7C-974A-54FC01C6BC1F}"/>
                </a:ext>
              </a:extLst>
            </p:cNvPr>
            <p:cNvSpPr txBox="1"/>
            <p:nvPr/>
          </p:nvSpPr>
          <p:spPr>
            <a:xfrm>
              <a:off x="6605106" y="5556477"/>
              <a:ext cx="603176" cy="261610"/>
            </a:xfrm>
            <a:prstGeom prst="rect">
              <a:avLst/>
            </a:prstGeom>
            <a:noFill/>
          </p:spPr>
          <p:txBody>
            <a:bodyPr wrap="square" lIns="0" rIns="0" rtlCol="0">
              <a:spAutoFit/>
            </a:bodyPr>
            <a:lstStyle/>
            <a:p>
              <a:pPr algn="ctr"/>
              <a:r>
                <a:rPr lang="en-US" sz="1100" b="1" dirty="0"/>
                <a:t>27%</a:t>
              </a:r>
            </a:p>
          </p:txBody>
        </p:sp>
      </p:grpSp>
      <p:sp>
        <p:nvSpPr>
          <p:cNvPr id="67" name="TextBox 66">
            <a:extLst>
              <a:ext uri="{FF2B5EF4-FFF2-40B4-BE49-F238E27FC236}">
                <a16:creationId xmlns:a16="http://schemas.microsoft.com/office/drawing/2014/main" id="{50995E3F-F41B-4573-AE89-C0ECCB162875}"/>
              </a:ext>
            </a:extLst>
          </p:cNvPr>
          <p:cNvSpPr txBox="1"/>
          <p:nvPr/>
        </p:nvSpPr>
        <p:spPr>
          <a:xfrm>
            <a:off x="6636687" y="5901162"/>
            <a:ext cx="807712" cy="307777"/>
          </a:xfrm>
          <a:prstGeom prst="rect">
            <a:avLst/>
          </a:prstGeom>
          <a:noFill/>
        </p:spPr>
        <p:txBody>
          <a:bodyPr wrap="square">
            <a:spAutoFit/>
          </a:bodyPr>
          <a:lstStyle/>
          <a:p>
            <a:r>
              <a:rPr lang="en-US" sz="1400" dirty="0"/>
              <a:t>Today</a:t>
            </a:r>
            <a:endParaRPr lang="en-US" dirty="0"/>
          </a:p>
        </p:txBody>
      </p:sp>
      <p:sp>
        <p:nvSpPr>
          <p:cNvPr id="68" name="TextBox 67">
            <a:extLst>
              <a:ext uri="{FF2B5EF4-FFF2-40B4-BE49-F238E27FC236}">
                <a16:creationId xmlns:a16="http://schemas.microsoft.com/office/drawing/2014/main" id="{1C0F89C5-47EC-4602-947C-81750412D324}"/>
              </a:ext>
            </a:extLst>
          </p:cNvPr>
          <p:cNvSpPr txBox="1"/>
          <p:nvPr/>
        </p:nvSpPr>
        <p:spPr>
          <a:xfrm>
            <a:off x="7477534" y="5901162"/>
            <a:ext cx="948089" cy="307777"/>
          </a:xfrm>
          <a:prstGeom prst="rect">
            <a:avLst/>
          </a:prstGeom>
          <a:noFill/>
        </p:spPr>
        <p:txBody>
          <a:bodyPr wrap="square">
            <a:spAutoFit/>
          </a:bodyPr>
          <a:lstStyle/>
          <a:p>
            <a:r>
              <a:rPr lang="en-US" sz="1400" dirty="0"/>
              <a:t>By 2027</a:t>
            </a:r>
          </a:p>
        </p:txBody>
      </p:sp>
    </p:spTree>
    <p:extLst>
      <p:ext uri="{BB962C8B-B14F-4D97-AF65-F5344CB8AC3E}">
        <p14:creationId xmlns:p14="http://schemas.microsoft.com/office/powerpoint/2010/main" val="3229568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Picture 7">
            <a:extLst>
              <a:ext uri="{FF2B5EF4-FFF2-40B4-BE49-F238E27FC236}">
                <a16:creationId xmlns:a16="http://schemas.microsoft.com/office/drawing/2014/main" id="{119C5241-1CD0-DA2A-6769-E23FC640DBDB}"/>
              </a:ext>
            </a:extLst>
          </p:cNvPr>
          <p:cNvGrpSpPr/>
          <p:nvPr/>
        </p:nvGrpSpPr>
        <p:grpSpPr>
          <a:xfrm>
            <a:off x="1811732" y="1336080"/>
            <a:ext cx="2718480" cy="2344432"/>
            <a:chOff x="2167085" y="1780149"/>
            <a:chExt cx="2488620" cy="2146200"/>
          </a:xfrm>
          <a:solidFill>
            <a:schemeClr val="accent1">
              <a:alpha val="50000"/>
            </a:schemeClr>
          </a:solidFill>
        </p:grpSpPr>
        <p:grpSp>
          <p:nvGrpSpPr>
            <p:cNvPr id="31" name="Picture 7">
              <a:extLst>
                <a:ext uri="{FF2B5EF4-FFF2-40B4-BE49-F238E27FC236}">
                  <a16:creationId xmlns:a16="http://schemas.microsoft.com/office/drawing/2014/main" id="{5E328943-76B5-8996-8AA8-2F0ADA3E78CB}"/>
                </a:ext>
              </a:extLst>
            </p:cNvPr>
            <p:cNvGrpSpPr/>
            <p:nvPr/>
          </p:nvGrpSpPr>
          <p:grpSpPr>
            <a:xfrm>
              <a:off x="2167085" y="2339719"/>
              <a:ext cx="2158059" cy="1586630"/>
              <a:chOff x="2167085" y="2339719"/>
              <a:chExt cx="2158059" cy="1586630"/>
            </a:xfrm>
            <a:grpFill/>
          </p:grpSpPr>
          <p:sp>
            <p:nvSpPr>
              <p:cNvPr id="32" name="Freeform 31">
                <a:extLst>
                  <a:ext uri="{FF2B5EF4-FFF2-40B4-BE49-F238E27FC236}">
                    <a16:creationId xmlns:a16="http://schemas.microsoft.com/office/drawing/2014/main" id="{3D81453E-C455-7D22-BF44-EE1037F4432E}"/>
                  </a:ext>
                </a:extLst>
              </p:cNvPr>
              <p:cNvSpPr/>
              <p:nvPr/>
            </p:nvSpPr>
            <p:spPr>
              <a:xfrm>
                <a:off x="2167085" y="2339719"/>
                <a:ext cx="799738" cy="660067"/>
              </a:xfrm>
              <a:custGeom>
                <a:avLst/>
                <a:gdLst>
                  <a:gd name="connsiteX0" fmla="*/ 405516 w 799738"/>
                  <a:gd name="connsiteY0" fmla="*/ 668 h 660067"/>
                  <a:gd name="connsiteX1" fmla="*/ 384559 w 799738"/>
                  <a:gd name="connsiteY1" fmla="*/ 17435 h 660067"/>
                  <a:gd name="connsiteX2" fmla="*/ 334248 w 799738"/>
                  <a:gd name="connsiteY2" fmla="*/ 17435 h 660067"/>
                  <a:gd name="connsiteX3" fmla="*/ 321670 w 799738"/>
                  <a:gd name="connsiteY3" fmla="*/ 42601 h 660067"/>
                  <a:gd name="connsiteX4" fmla="*/ 262969 w 799738"/>
                  <a:gd name="connsiteY4" fmla="*/ 46790 h 660067"/>
                  <a:gd name="connsiteX5" fmla="*/ 242013 w 799738"/>
                  <a:gd name="connsiteY5" fmla="*/ 92923 h 660067"/>
                  <a:gd name="connsiteX6" fmla="*/ 158156 w 799738"/>
                  <a:gd name="connsiteY6" fmla="*/ 105501 h 660067"/>
                  <a:gd name="connsiteX7" fmla="*/ 149768 w 799738"/>
                  <a:gd name="connsiteY7" fmla="*/ 126468 h 660067"/>
                  <a:gd name="connsiteX8" fmla="*/ 195890 w 799738"/>
                  <a:gd name="connsiteY8" fmla="*/ 160023 h 660067"/>
                  <a:gd name="connsiteX9" fmla="*/ 267169 w 799738"/>
                  <a:gd name="connsiteY9" fmla="*/ 189378 h 660067"/>
                  <a:gd name="connsiteX10" fmla="*/ 216847 w 799738"/>
                  <a:gd name="connsiteY10" fmla="*/ 197767 h 660067"/>
                  <a:gd name="connsiteX11" fmla="*/ 183312 w 799738"/>
                  <a:gd name="connsiteY11" fmla="*/ 206156 h 660067"/>
                  <a:gd name="connsiteX12" fmla="*/ 166535 w 799738"/>
                  <a:gd name="connsiteY12" fmla="*/ 185189 h 660067"/>
                  <a:gd name="connsiteX13" fmla="*/ 141379 w 799738"/>
                  <a:gd name="connsiteY13" fmla="*/ 193578 h 660067"/>
                  <a:gd name="connsiteX14" fmla="*/ 141379 w 799738"/>
                  <a:gd name="connsiteY14" fmla="*/ 206156 h 660067"/>
                  <a:gd name="connsiteX15" fmla="*/ 99456 w 799738"/>
                  <a:gd name="connsiteY15" fmla="*/ 210345 h 660067"/>
                  <a:gd name="connsiteX16" fmla="*/ 86878 w 799738"/>
                  <a:gd name="connsiteY16" fmla="*/ 227112 h 660067"/>
                  <a:gd name="connsiteX17" fmla="*/ 112034 w 799738"/>
                  <a:gd name="connsiteY17" fmla="*/ 239701 h 660067"/>
                  <a:gd name="connsiteX18" fmla="*/ 107845 w 799738"/>
                  <a:gd name="connsiteY18" fmla="*/ 264857 h 660067"/>
                  <a:gd name="connsiteX19" fmla="*/ 124622 w 799738"/>
                  <a:gd name="connsiteY19" fmla="*/ 277435 h 660067"/>
                  <a:gd name="connsiteX20" fmla="*/ 174934 w 799738"/>
                  <a:gd name="connsiteY20" fmla="*/ 277435 h 660067"/>
                  <a:gd name="connsiteX21" fmla="*/ 208468 w 799738"/>
                  <a:gd name="connsiteY21" fmla="*/ 256468 h 660067"/>
                  <a:gd name="connsiteX22" fmla="*/ 221057 w 799738"/>
                  <a:gd name="connsiteY22" fmla="*/ 269046 h 660067"/>
                  <a:gd name="connsiteX23" fmla="*/ 204279 w 799738"/>
                  <a:gd name="connsiteY23" fmla="*/ 281634 h 660067"/>
                  <a:gd name="connsiteX24" fmla="*/ 200090 w 799738"/>
                  <a:gd name="connsiteY24" fmla="*/ 310979 h 660067"/>
                  <a:gd name="connsiteX25" fmla="*/ 162356 w 799738"/>
                  <a:gd name="connsiteY25" fmla="*/ 310979 h 660067"/>
                  <a:gd name="connsiteX26" fmla="*/ 153967 w 799738"/>
                  <a:gd name="connsiteY26" fmla="*/ 336146 h 660067"/>
                  <a:gd name="connsiteX27" fmla="*/ 133011 w 799738"/>
                  <a:gd name="connsiteY27" fmla="*/ 319368 h 660067"/>
                  <a:gd name="connsiteX28" fmla="*/ 99466 w 799738"/>
                  <a:gd name="connsiteY28" fmla="*/ 336146 h 660067"/>
                  <a:gd name="connsiteX29" fmla="*/ 95277 w 799738"/>
                  <a:gd name="connsiteY29" fmla="*/ 361301 h 660067"/>
                  <a:gd name="connsiteX30" fmla="*/ 61733 w 799738"/>
                  <a:gd name="connsiteY30" fmla="*/ 378079 h 660067"/>
                  <a:gd name="connsiteX31" fmla="*/ 74311 w 799738"/>
                  <a:gd name="connsiteY31" fmla="*/ 399046 h 660067"/>
                  <a:gd name="connsiteX32" fmla="*/ 95277 w 799738"/>
                  <a:gd name="connsiteY32" fmla="*/ 407435 h 660067"/>
                  <a:gd name="connsiteX33" fmla="*/ 65922 w 799738"/>
                  <a:gd name="connsiteY33" fmla="*/ 424202 h 660067"/>
                  <a:gd name="connsiteX34" fmla="*/ 86888 w 799738"/>
                  <a:gd name="connsiteY34" fmla="*/ 449368 h 660067"/>
                  <a:gd name="connsiteX35" fmla="*/ 112044 w 799738"/>
                  <a:gd name="connsiteY35" fmla="*/ 445179 h 660067"/>
                  <a:gd name="connsiteX36" fmla="*/ 124633 w 799738"/>
                  <a:gd name="connsiteY36" fmla="*/ 424202 h 660067"/>
                  <a:gd name="connsiteX37" fmla="*/ 124633 w 799738"/>
                  <a:gd name="connsiteY37" fmla="*/ 457757 h 660067"/>
                  <a:gd name="connsiteX38" fmla="*/ 112044 w 799738"/>
                  <a:gd name="connsiteY38" fmla="*/ 478723 h 660067"/>
                  <a:gd name="connsiteX39" fmla="*/ 116233 w 799738"/>
                  <a:gd name="connsiteY39" fmla="*/ 503879 h 660067"/>
                  <a:gd name="connsiteX40" fmla="*/ 153967 w 799738"/>
                  <a:gd name="connsiteY40" fmla="*/ 491301 h 660067"/>
                  <a:gd name="connsiteX41" fmla="*/ 166545 w 799738"/>
                  <a:gd name="connsiteY41" fmla="*/ 501785 h 660067"/>
                  <a:gd name="connsiteX42" fmla="*/ 195901 w 799738"/>
                  <a:gd name="connsiteY42" fmla="*/ 491301 h 660067"/>
                  <a:gd name="connsiteX43" fmla="*/ 200090 w 799738"/>
                  <a:gd name="connsiteY43" fmla="*/ 531140 h 660067"/>
                  <a:gd name="connsiteX44" fmla="*/ 103656 w 799738"/>
                  <a:gd name="connsiteY44" fmla="*/ 594051 h 660067"/>
                  <a:gd name="connsiteX45" fmla="*/ 34482 w 799738"/>
                  <a:gd name="connsiteY45" fmla="*/ 625491 h 660067"/>
                  <a:gd name="connsiteX46" fmla="*/ 927 w 799738"/>
                  <a:gd name="connsiteY46" fmla="*/ 640173 h 660067"/>
                  <a:gd name="connsiteX47" fmla="*/ 3022 w 799738"/>
                  <a:gd name="connsiteY47" fmla="*/ 654846 h 660067"/>
                  <a:gd name="connsiteX48" fmla="*/ 114128 w 799738"/>
                  <a:gd name="connsiteY48" fmla="*/ 633879 h 660067"/>
                  <a:gd name="connsiteX49" fmla="*/ 233624 w 799738"/>
                  <a:gd name="connsiteY49" fmla="*/ 554202 h 660067"/>
                  <a:gd name="connsiteX50" fmla="*/ 246202 w 799738"/>
                  <a:gd name="connsiteY50" fmla="*/ 541624 h 660067"/>
                  <a:gd name="connsiteX51" fmla="*/ 265074 w 799738"/>
                  <a:gd name="connsiteY51" fmla="*/ 529046 h 660067"/>
                  <a:gd name="connsiteX52" fmla="*/ 298619 w 799738"/>
                  <a:gd name="connsiteY52" fmla="*/ 508079 h 660067"/>
                  <a:gd name="connsiteX53" fmla="*/ 292325 w 799738"/>
                  <a:gd name="connsiteY53" fmla="*/ 485018 h 660067"/>
                  <a:gd name="connsiteX54" fmla="*/ 330058 w 799738"/>
                  <a:gd name="connsiteY54" fmla="*/ 451473 h 660067"/>
                  <a:gd name="connsiteX55" fmla="*/ 376181 w 799738"/>
                  <a:gd name="connsiteY55" fmla="*/ 394857 h 660067"/>
                  <a:gd name="connsiteX56" fmla="*/ 416009 w 799738"/>
                  <a:gd name="connsiteY56" fmla="*/ 405340 h 660067"/>
                  <a:gd name="connsiteX57" fmla="*/ 353120 w 799738"/>
                  <a:gd name="connsiteY57" fmla="*/ 451473 h 660067"/>
                  <a:gd name="connsiteX58" fmla="*/ 363603 w 799738"/>
                  <a:gd name="connsiteY58" fmla="*/ 466156 h 660067"/>
                  <a:gd name="connsiteX59" fmla="*/ 346826 w 799738"/>
                  <a:gd name="connsiteY59" fmla="*/ 478734 h 660067"/>
                  <a:gd name="connsiteX60" fmla="*/ 365698 w 799738"/>
                  <a:gd name="connsiteY60" fmla="*/ 491312 h 660067"/>
                  <a:gd name="connsiteX61" fmla="*/ 424398 w 799738"/>
                  <a:gd name="connsiteY61" fmla="*/ 447273 h 660067"/>
                  <a:gd name="connsiteX62" fmla="*/ 445365 w 799738"/>
                  <a:gd name="connsiteY62" fmla="*/ 436790 h 660067"/>
                  <a:gd name="connsiteX63" fmla="*/ 449554 w 799738"/>
                  <a:gd name="connsiteY63" fmla="*/ 409529 h 660067"/>
                  <a:gd name="connsiteX64" fmla="*/ 480994 w 799738"/>
                  <a:gd name="connsiteY64" fmla="*/ 399046 h 660067"/>
                  <a:gd name="connsiteX65" fmla="*/ 487288 w 799738"/>
                  <a:gd name="connsiteY65" fmla="*/ 415813 h 660067"/>
                  <a:gd name="connsiteX66" fmla="*/ 510349 w 799738"/>
                  <a:gd name="connsiteY66" fmla="*/ 417918 h 660067"/>
                  <a:gd name="connsiteX67" fmla="*/ 510349 w 799738"/>
                  <a:gd name="connsiteY67" fmla="*/ 438885 h 660067"/>
                  <a:gd name="connsiteX68" fmla="*/ 583712 w 799738"/>
                  <a:gd name="connsiteY68" fmla="*/ 443074 h 660067"/>
                  <a:gd name="connsiteX69" fmla="*/ 592101 w 799738"/>
                  <a:gd name="connsiteY69" fmla="*/ 449368 h 660067"/>
                  <a:gd name="connsiteX70" fmla="*/ 594195 w 799738"/>
                  <a:gd name="connsiteY70" fmla="*/ 464051 h 660067"/>
                  <a:gd name="connsiteX71" fmla="*/ 619351 w 799738"/>
                  <a:gd name="connsiteY71" fmla="*/ 470335 h 660067"/>
                  <a:gd name="connsiteX72" fmla="*/ 623540 w 799738"/>
                  <a:gd name="connsiteY72" fmla="*/ 489207 h 660067"/>
                  <a:gd name="connsiteX73" fmla="*/ 642412 w 799738"/>
                  <a:gd name="connsiteY73" fmla="*/ 487112 h 660067"/>
                  <a:gd name="connsiteX74" fmla="*/ 648696 w 799738"/>
                  <a:gd name="connsiteY74" fmla="*/ 503879 h 660067"/>
                  <a:gd name="connsiteX75" fmla="*/ 667568 w 799738"/>
                  <a:gd name="connsiteY75" fmla="*/ 514363 h 660067"/>
                  <a:gd name="connsiteX76" fmla="*/ 678052 w 799738"/>
                  <a:gd name="connsiteY76" fmla="*/ 497585 h 660067"/>
                  <a:gd name="connsiteX77" fmla="*/ 688535 w 799738"/>
                  <a:gd name="connsiteY77" fmla="*/ 514363 h 660067"/>
                  <a:gd name="connsiteX78" fmla="*/ 703207 w 799738"/>
                  <a:gd name="connsiteY78" fmla="*/ 522751 h 660067"/>
                  <a:gd name="connsiteX79" fmla="*/ 711596 w 799738"/>
                  <a:gd name="connsiteY79" fmla="*/ 514363 h 660067"/>
                  <a:gd name="connsiteX80" fmla="*/ 722069 w 799738"/>
                  <a:gd name="connsiteY80" fmla="*/ 518552 h 660067"/>
                  <a:gd name="connsiteX81" fmla="*/ 719974 w 799738"/>
                  <a:gd name="connsiteY81" fmla="*/ 529035 h 660067"/>
                  <a:gd name="connsiteX82" fmla="*/ 719974 w 799738"/>
                  <a:gd name="connsiteY82" fmla="*/ 550002 h 660067"/>
                  <a:gd name="connsiteX83" fmla="*/ 730458 w 799738"/>
                  <a:gd name="connsiteY83" fmla="*/ 562580 h 660067"/>
                  <a:gd name="connsiteX84" fmla="*/ 745130 w 799738"/>
                  <a:gd name="connsiteY84" fmla="*/ 564685 h 660067"/>
                  <a:gd name="connsiteX85" fmla="*/ 745130 w 799738"/>
                  <a:gd name="connsiteY85" fmla="*/ 583557 h 660067"/>
                  <a:gd name="connsiteX86" fmla="*/ 764003 w 799738"/>
                  <a:gd name="connsiteY86" fmla="*/ 594040 h 660067"/>
                  <a:gd name="connsiteX87" fmla="*/ 782875 w 799738"/>
                  <a:gd name="connsiteY87" fmla="*/ 594040 h 660067"/>
                  <a:gd name="connsiteX88" fmla="*/ 799642 w 799738"/>
                  <a:gd name="connsiteY88" fmla="*/ 577263 h 660067"/>
                  <a:gd name="connsiteX89" fmla="*/ 766108 w 799738"/>
                  <a:gd name="connsiteY89" fmla="*/ 568874 h 660067"/>
                  <a:gd name="connsiteX90" fmla="*/ 757719 w 799738"/>
                  <a:gd name="connsiteY90" fmla="*/ 529035 h 660067"/>
                  <a:gd name="connsiteX91" fmla="*/ 745130 w 799738"/>
                  <a:gd name="connsiteY91" fmla="*/ 522741 h 660067"/>
                  <a:gd name="connsiteX92" fmla="*/ 738847 w 799738"/>
                  <a:gd name="connsiteY92" fmla="*/ 493386 h 660067"/>
                  <a:gd name="connsiteX93" fmla="*/ 703207 w 799738"/>
                  <a:gd name="connsiteY93" fmla="*/ 453547 h 660067"/>
                  <a:gd name="connsiteX94" fmla="*/ 688535 w 799738"/>
                  <a:gd name="connsiteY94" fmla="*/ 451452 h 660067"/>
                  <a:gd name="connsiteX95" fmla="*/ 684346 w 799738"/>
                  <a:gd name="connsiteY95" fmla="*/ 468219 h 660067"/>
                  <a:gd name="connsiteX96" fmla="*/ 669673 w 799738"/>
                  <a:gd name="connsiteY96" fmla="*/ 468219 h 660067"/>
                  <a:gd name="connsiteX97" fmla="*/ 663379 w 799738"/>
                  <a:gd name="connsiteY97" fmla="*/ 482902 h 660067"/>
                  <a:gd name="connsiteX98" fmla="*/ 642423 w 799738"/>
                  <a:gd name="connsiteY98" fmla="*/ 468219 h 660067"/>
                  <a:gd name="connsiteX99" fmla="*/ 636129 w 799738"/>
                  <a:gd name="connsiteY99" fmla="*/ 436769 h 660067"/>
                  <a:gd name="connsiteX100" fmla="*/ 625645 w 799738"/>
                  <a:gd name="connsiteY100" fmla="*/ 428380 h 660067"/>
                  <a:gd name="connsiteX101" fmla="*/ 604689 w 799738"/>
                  <a:gd name="connsiteY101" fmla="*/ 436769 h 660067"/>
                  <a:gd name="connsiteX102" fmla="*/ 711607 w 799738"/>
                  <a:gd name="connsiteY102" fmla="*/ 67736 h 660067"/>
                  <a:gd name="connsiteX103" fmla="*/ 686451 w 799738"/>
                  <a:gd name="connsiteY103" fmla="*/ 44675 h 660067"/>
                  <a:gd name="connsiteX104" fmla="*/ 627750 w 799738"/>
                  <a:gd name="connsiteY104" fmla="*/ 50969 h 660067"/>
                  <a:gd name="connsiteX105" fmla="*/ 602594 w 799738"/>
                  <a:gd name="connsiteY105" fmla="*/ 53063 h 660067"/>
                  <a:gd name="connsiteX106" fmla="*/ 585827 w 799738"/>
                  <a:gd name="connsiteY106" fmla="*/ 36296 h 660067"/>
                  <a:gd name="connsiteX107" fmla="*/ 510360 w 799738"/>
                  <a:gd name="connsiteY107" fmla="*/ 42590 h 660067"/>
                  <a:gd name="connsiteX108" fmla="*/ 485204 w 799738"/>
                  <a:gd name="connsiteY108" fmla="*/ 9035 h 660067"/>
                  <a:gd name="connsiteX109" fmla="*/ 460048 w 799738"/>
                  <a:gd name="connsiteY109" fmla="*/ 30002 h 660067"/>
                  <a:gd name="connsiteX110" fmla="*/ 424409 w 799738"/>
                  <a:gd name="connsiteY110" fmla="*/ 25813 h 660067"/>
                  <a:gd name="connsiteX111" fmla="*/ 422314 w 799738"/>
                  <a:gd name="connsiteY111" fmla="*/ 2741 h 660067"/>
                  <a:gd name="connsiteX112" fmla="*/ 405537 w 799738"/>
                  <a:gd name="connsiteY112" fmla="*/ 647 h 66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799738" h="660067">
                    <a:moveTo>
                      <a:pt x="405516" y="668"/>
                    </a:moveTo>
                    <a:cubicBezTo>
                      <a:pt x="399054" y="2490"/>
                      <a:pt x="390885" y="15214"/>
                      <a:pt x="384559" y="17435"/>
                    </a:cubicBezTo>
                    <a:cubicBezTo>
                      <a:pt x="372694" y="21603"/>
                      <a:pt x="344951" y="10816"/>
                      <a:pt x="334248" y="17435"/>
                    </a:cubicBezTo>
                    <a:cubicBezTo>
                      <a:pt x="328268" y="21132"/>
                      <a:pt x="327514" y="38695"/>
                      <a:pt x="321670" y="42601"/>
                    </a:cubicBezTo>
                    <a:cubicBezTo>
                      <a:pt x="309437" y="50780"/>
                      <a:pt x="275044" y="38391"/>
                      <a:pt x="262969" y="46790"/>
                    </a:cubicBezTo>
                    <a:cubicBezTo>
                      <a:pt x="252570" y="54027"/>
                      <a:pt x="252119" y="85288"/>
                      <a:pt x="242013" y="92923"/>
                    </a:cubicBezTo>
                    <a:cubicBezTo>
                      <a:pt x="225089" y="105700"/>
                      <a:pt x="174777" y="92347"/>
                      <a:pt x="158156" y="105501"/>
                    </a:cubicBezTo>
                    <a:cubicBezTo>
                      <a:pt x="153726" y="109010"/>
                      <a:pt x="148207" y="121043"/>
                      <a:pt x="149768" y="126468"/>
                    </a:cubicBezTo>
                    <a:cubicBezTo>
                      <a:pt x="153716" y="140166"/>
                      <a:pt x="183438" y="153059"/>
                      <a:pt x="195890" y="160023"/>
                    </a:cubicBezTo>
                    <a:cubicBezTo>
                      <a:pt x="212710" y="169428"/>
                      <a:pt x="269337" y="170224"/>
                      <a:pt x="267169" y="189378"/>
                    </a:cubicBezTo>
                    <a:cubicBezTo>
                      <a:pt x="265734" y="202051"/>
                      <a:pt x="229341" y="195170"/>
                      <a:pt x="216847" y="197767"/>
                    </a:cubicBezTo>
                    <a:cubicBezTo>
                      <a:pt x="208384" y="199527"/>
                      <a:pt x="191502" y="208921"/>
                      <a:pt x="183312" y="206156"/>
                    </a:cubicBezTo>
                    <a:cubicBezTo>
                      <a:pt x="176955" y="204009"/>
                      <a:pt x="172976" y="187095"/>
                      <a:pt x="166535" y="185189"/>
                    </a:cubicBezTo>
                    <a:cubicBezTo>
                      <a:pt x="160178" y="183315"/>
                      <a:pt x="145254" y="188195"/>
                      <a:pt x="141379" y="193578"/>
                    </a:cubicBezTo>
                    <a:cubicBezTo>
                      <a:pt x="139536" y="196134"/>
                      <a:pt x="143484" y="203821"/>
                      <a:pt x="141379" y="206156"/>
                    </a:cubicBezTo>
                    <a:cubicBezTo>
                      <a:pt x="134310" y="213969"/>
                      <a:pt x="108630" y="205172"/>
                      <a:pt x="99456" y="210345"/>
                    </a:cubicBezTo>
                    <a:cubicBezTo>
                      <a:pt x="94890" y="212922"/>
                      <a:pt x="85674" y="222012"/>
                      <a:pt x="86878" y="227112"/>
                    </a:cubicBezTo>
                    <a:cubicBezTo>
                      <a:pt x="88491" y="233962"/>
                      <a:pt x="108840" y="233427"/>
                      <a:pt x="112034" y="239701"/>
                    </a:cubicBezTo>
                    <a:cubicBezTo>
                      <a:pt x="114924" y="245387"/>
                      <a:pt x="105467" y="258939"/>
                      <a:pt x="107845" y="264857"/>
                    </a:cubicBezTo>
                    <a:cubicBezTo>
                      <a:pt x="109793" y="269726"/>
                      <a:pt x="119648" y="275780"/>
                      <a:pt x="124622" y="277435"/>
                    </a:cubicBezTo>
                    <a:cubicBezTo>
                      <a:pt x="136551" y="281414"/>
                      <a:pt x="162848" y="280901"/>
                      <a:pt x="174934" y="277435"/>
                    </a:cubicBezTo>
                    <a:cubicBezTo>
                      <a:pt x="184433" y="274712"/>
                      <a:pt x="198645" y="255347"/>
                      <a:pt x="208468" y="256468"/>
                    </a:cubicBezTo>
                    <a:cubicBezTo>
                      <a:pt x="212888" y="256970"/>
                      <a:pt x="221371" y="264605"/>
                      <a:pt x="221057" y="269046"/>
                    </a:cubicBezTo>
                    <a:cubicBezTo>
                      <a:pt x="220690" y="274272"/>
                      <a:pt x="206950" y="277120"/>
                      <a:pt x="204279" y="281634"/>
                    </a:cubicBezTo>
                    <a:cubicBezTo>
                      <a:pt x="200498" y="288012"/>
                      <a:pt x="205682" y="306130"/>
                      <a:pt x="200090" y="310979"/>
                    </a:cubicBezTo>
                    <a:cubicBezTo>
                      <a:pt x="192958" y="317158"/>
                      <a:pt x="170012" y="305460"/>
                      <a:pt x="162356" y="310979"/>
                    </a:cubicBezTo>
                    <a:cubicBezTo>
                      <a:pt x="156973" y="314854"/>
                      <a:pt x="160335" y="334271"/>
                      <a:pt x="153967" y="336146"/>
                    </a:cubicBezTo>
                    <a:cubicBezTo>
                      <a:pt x="147526" y="338041"/>
                      <a:pt x="139682" y="320070"/>
                      <a:pt x="133011" y="319368"/>
                    </a:cubicBezTo>
                    <a:cubicBezTo>
                      <a:pt x="123690" y="318384"/>
                      <a:pt x="105038" y="328605"/>
                      <a:pt x="99466" y="336146"/>
                    </a:cubicBezTo>
                    <a:cubicBezTo>
                      <a:pt x="95675" y="341277"/>
                      <a:pt x="99058" y="356170"/>
                      <a:pt x="95277" y="361301"/>
                    </a:cubicBezTo>
                    <a:cubicBezTo>
                      <a:pt x="89706" y="368842"/>
                      <a:pt x="64351" y="369072"/>
                      <a:pt x="61733" y="378079"/>
                    </a:cubicBezTo>
                    <a:cubicBezTo>
                      <a:pt x="60026" y="383944"/>
                      <a:pt x="69661" y="395076"/>
                      <a:pt x="74311" y="399046"/>
                    </a:cubicBezTo>
                    <a:cubicBezTo>
                      <a:pt x="78604" y="402711"/>
                      <a:pt x="94890" y="401800"/>
                      <a:pt x="95277" y="407435"/>
                    </a:cubicBezTo>
                    <a:cubicBezTo>
                      <a:pt x="95864" y="415865"/>
                      <a:pt x="67430" y="415886"/>
                      <a:pt x="65922" y="424202"/>
                    </a:cubicBezTo>
                    <a:cubicBezTo>
                      <a:pt x="64466" y="432266"/>
                      <a:pt x="79212" y="446519"/>
                      <a:pt x="86888" y="449368"/>
                    </a:cubicBezTo>
                    <a:cubicBezTo>
                      <a:pt x="92868" y="451588"/>
                      <a:pt x="106766" y="448761"/>
                      <a:pt x="112044" y="445179"/>
                    </a:cubicBezTo>
                    <a:cubicBezTo>
                      <a:pt x="117103" y="441733"/>
                      <a:pt x="118737" y="422578"/>
                      <a:pt x="124633" y="424202"/>
                    </a:cubicBezTo>
                    <a:cubicBezTo>
                      <a:pt x="132718" y="426443"/>
                      <a:pt x="126874" y="449672"/>
                      <a:pt x="124633" y="457757"/>
                    </a:cubicBezTo>
                    <a:cubicBezTo>
                      <a:pt x="122999" y="463653"/>
                      <a:pt x="113186" y="472723"/>
                      <a:pt x="112044" y="478723"/>
                    </a:cubicBezTo>
                    <a:cubicBezTo>
                      <a:pt x="110850" y="484986"/>
                      <a:pt x="110777" y="500591"/>
                      <a:pt x="116233" y="503879"/>
                    </a:cubicBezTo>
                    <a:cubicBezTo>
                      <a:pt x="124748" y="509011"/>
                      <a:pt x="144196" y="489458"/>
                      <a:pt x="153967" y="491301"/>
                    </a:cubicBezTo>
                    <a:cubicBezTo>
                      <a:pt x="157989" y="492066"/>
                      <a:pt x="162513" y="501073"/>
                      <a:pt x="166545" y="501785"/>
                    </a:cubicBezTo>
                    <a:cubicBezTo>
                      <a:pt x="174222" y="503146"/>
                      <a:pt x="189303" y="487154"/>
                      <a:pt x="195901" y="491301"/>
                    </a:cubicBezTo>
                    <a:cubicBezTo>
                      <a:pt x="204373" y="496632"/>
                      <a:pt x="204394" y="522092"/>
                      <a:pt x="200090" y="531140"/>
                    </a:cubicBezTo>
                    <a:cubicBezTo>
                      <a:pt x="187721" y="557134"/>
                      <a:pt x="128885" y="580185"/>
                      <a:pt x="103656" y="594051"/>
                    </a:cubicBezTo>
                    <a:cubicBezTo>
                      <a:pt x="87004" y="603194"/>
                      <a:pt x="51836" y="617751"/>
                      <a:pt x="34482" y="625491"/>
                    </a:cubicBezTo>
                    <a:cubicBezTo>
                      <a:pt x="26125" y="629219"/>
                      <a:pt x="5388" y="632172"/>
                      <a:pt x="927" y="640173"/>
                    </a:cubicBezTo>
                    <a:cubicBezTo>
                      <a:pt x="-874" y="643410"/>
                      <a:pt x="16" y="652689"/>
                      <a:pt x="3022" y="654846"/>
                    </a:cubicBezTo>
                    <a:cubicBezTo>
                      <a:pt x="26010" y="671299"/>
                      <a:pt x="87957" y="644562"/>
                      <a:pt x="114128" y="633879"/>
                    </a:cubicBezTo>
                    <a:cubicBezTo>
                      <a:pt x="147369" y="620317"/>
                      <a:pt x="205850" y="576970"/>
                      <a:pt x="233624" y="554202"/>
                    </a:cubicBezTo>
                    <a:cubicBezTo>
                      <a:pt x="237059" y="551384"/>
                      <a:pt x="242756" y="544441"/>
                      <a:pt x="246202" y="541624"/>
                    </a:cubicBezTo>
                    <a:cubicBezTo>
                      <a:pt x="250590" y="538031"/>
                      <a:pt x="260309" y="532125"/>
                      <a:pt x="265074" y="529046"/>
                    </a:cubicBezTo>
                    <a:cubicBezTo>
                      <a:pt x="273379" y="523684"/>
                      <a:pt x="295016" y="517285"/>
                      <a:pt x="298619" y="508079"/>
                    </a:cubicBezTo>
                    <a:cubicBezTo>
                      <a:pt x="300797" y="502518"/>
                      <a:pt x="290628" y="490746"/>
                      <a:pt x="292325" y="485018"/>
                    </a:cubicBezTo>
                    <a:cubicBezTo>
                      <a:pt x="295917" y="472921"/>
                      <a:pt x="321335" y="460595"/>
                      <a:pt x="330058" y="451473"/>
                    </a:cubicBezTo>
                    <a:cubicBezTo>
                      <a:pt x="342689" y="438288"/>
                      <a:pt x="358817" y="400512"/>
                      <a:pt x="376181" y="394857"/>
                    </a:cubicBezTo>
                    <a:cubicBezTo>
                      <a:pt x="385973" y="391662"/>
                      <a:pt x="414082" y="395223"/>
                      <a:pt x="416009" y="405340"/>
                    </a:cubicBezTo>
                    <a:cubicBezTo>
                      <a:pt x="419644" y="424495"/>
                      <a:pt x="356209" y="432213"/>
                      <a:pt x="353120" y="451473"/>
                    </a:cubicBezTo>
                    <a:cubicBezTo>
                      <a:pt x="352408" y="455924"/>
                      <a:pt x="364294" y="461695"/>
                      <a:pt x="363603" y="466156"/>
                    </a:cubicBezTo>
                    <a:cubicBezTo>
                      <a:pt x="362797" y="471340"/>
                      <a:pt x="346679" y="473498"/>
                      <a:pt x="346826" y="478734"/>
                    </a:cubicBezTo>
                    <a:cubicBezTo>
                      <a:pt x="346983" y="484400"/>
                      <a:pt x="360514" y="489018"/>
                      <a:pt x="365698" y="491312"/>
                    </a:cubicBezTo>
                    <a:cubicBezTo>
                      <a:pt x="389408" y="501795"/>
                      <a:pt x="410637" y="459411"/>
                      <a:pt x="424398" y="447273"/>
                    </a:cubicBezTo>
                    <a:cubicBezTo>
                      <a:pt x="428797" y="443398"/>
                      <a:pt x="441909" y="441534"/>
                      <a:pt x="445365" y="436790"/>
                    </a:cubicBezTo>
                    <a:cubicBezTo>
                      <a:pt x="449428" y="431218"/>
                      <a:pt x="445114" y="414807"/>
                      <a:pt x="449554" y="409529"/>
                    </a:cubicBezTo>
                    <a:cubicBezTo>
                      <a:pt x="454895" y="403193"/>
                      <a:pt x="473516" y="395474"/>
                      <a:pt x="480994" y="399046"/>
                    </a:cubicBezTo>
                    <a:cubicBezTo>
                      <a:pt x="485036" y="400973"/>
                      <a:pt x="483727" y="413100"/>
                      <a:pt x="487288" y="415813"/>
                    </a:cubicBezTo>
                    <a:cubicBezTo>
                      <a:pt x="491896" y="419321"/>
                      <a:pt x="506443" y="413634"/>
                      <a:pt x="510349" y="417918"/>
                    </a:cubicBezTo>
                    <a:cubicBezTo>
                      <a:pt x="513879" y="421793"/>
                      <a:pt x="506746" y="435072"/>
                      <a:pt x="510349" y="438885"/>
                    </a:cubicBezTo>
                    <a:cubicBezTo>
                      <a:pt x="522959" y="452238"/>
                      <a:pt x="566452" y="436769"/>
                      <a:pt x="583712" y="443074"/>
                    </a:cubicBezTo>
                    <a:cubicBezTo>
                      <a:pt x="586173" y="443974"/>
                      <a:pt x="590770" y="447106"/>
                      <a:pt x="592101" y="449368"/>
                    </a:cubicBezTo>
                    <a:cubicBezTo>
                      <a:pt x="593986" y="452562"/>
                      <a:pt x="591713" y="461297"/>
                      <a:pt x="594195" y="464051"/>
                    </a:cubicBezTo>
                    <a:cubicBezTo>
                      <a:pt x="598541" y="468868"/>
                      <a:pt x="614827" y="465695"/>
                      <a:pt x="619351" y="470335"/>
                    </a:cubicBezTo>
                    <a:cubicBezTo>
                      <a:pt x="622723" y="473801"/>
                      <a:pt x="619613" y="486390"/>
                      <a:pt x="623540" y="489207"/>
                    </a:cubicBezTo>
                    <a:cubicBezTo>
                      <a:pt x="627405" y="491972"/>
                      <a:pt x="638359" y="484630"/>
                      <a:pt x="642412" y="487112"/>
                    </a:cubicBezTo>
                    <a:cubicBezTo>
                      <a:pt x="646224" y="489458"/>
                      <a:pt x="645774" y="500486"/>
                      <a:pt x="648696" y="503879"/>
                    </a:cubicBezTo>
                    <a:cubicBezTo>
                      <a:pt x="652215" y="507964"/>
                      <a:pt x="662342" y="515714"/>
                      <a:pt x="667568" y="514363"/>
                    </a:cubicBezTo>
                    <a:cubicBezTo>
                      <a:pt x="672354" y="513127"/>
                      <a:pt x="673108" y="497585"/>
                      <a:pt x="678052" y="497585"/>
                    </a:cubicBezTo>
                    <a:cubicBezTo>
                      <a:pt x="682995" y="497585"/>
                      <a:pt x="684974" y="510938"/>
                      <a:pt x="688535" y="514363"/>
                    </a:cubicBezTo>
                    <a:cubicBezTo>
                      <a:pt x="691582" y="517295"/>
                      <a:pt x="699018" y="523307"/>
                      <a:pt x="703207" y="522751"/>
                    </a:cubicBezTo>
                    <a:cubicBezTo>
                      <a:pt x="706150" y="522353"/>
                      <a:pt x="708695" y="514960"/>
                      <a:pt x="711596" y="514363"/>
                    </a:cubicBezTo>
                    <a:cubicBezTo>
                      <a:pt x="714361" y="513797"/>
                      <a:pt x="720729" y="516070"/>
                      <a:pt x="722069" y="518552"/>
                    </a:cubicBezTo>
                    <a:cubicBezTo>
                      <a:pt x="723347" y="520898"/>
                      <a:pt x="720236" y="526375"/>
                      <a:pt x="719974" y="529035"/>
                    </a:cubicBezTo>
                    <a:cubicBezTo>
                      <a:pt x="719461" y="534251"/>
                      <a:pt x="718194" y="545069"/>
                      <a:pt x="719974" y="550002"/>
                    </a:cubicBezTo>
                    <a:cubicBezTo>
                      <a:pt x="721367" y="553856"/>
                      <a:pt x="726887" y="560590"/>
                      <a:pt x="730458" y="562580"/>
                    </a:cubicBezTo>
                    <a:cubicBezTo>
                      <a:pt x="733694" y="564381"/>
                      <a:pt x="742701" y="561878"/>
                      <a:pt x="745130" y="564685"/>
                    </a:cubicBezTo>
                    <a:cubicBezTo>
                      <a:pt x="748220" y="568246"/>
                      <a:pt x="742743" y="579494"/>
                      <a:pt x="745130" y="583557"/>
                    </a:cubicBezTo>
                    <a:cubicBezTo>
                      <a:pt x="747864" y="588207"/>
                      <a:pt x="758777" y="592689"/>
                      <a:pt x="764003" y="594040"/>
                    </a:cubicBezTo>
                    <a:cubicBezTo>
                      <a:pt x="768569" y="595224"/>
                      <a:pt x="782875" y="594040"/>
                      <a:pt x="782875" y="594040"/>
                    </a:cubicBezTo>
                    <a:cubicBezTo>
                      <a:pt x="782875" y="594040"/>
                      <a:pt x="801223" y="582981"/>
                      <a:pt x="799642" y="577263"/>
                    </a:cubicBezTo>
                    <a:cubicBezTo>
                      <a:pt x="797338" y="568937"/>
                      <a:pt x="772098" y="575105"/>
                      <a:pt x="766108" y="568874"/>
                    </a:cubicBezTo>
                    <a:cubicBezTo>
                      <a:pt x="759049" y="561543"/>
                      <a:pt x="763940" y="537099"/>
                      <a:pt x="757719" y="529035"/>
                    </a:cubicBezTo>
                    <a:cubicBezTo>
                      <a:pt x="755572" y="526249"/>
                      <a:pt x="747288" y="525527"/>
                      <a:pt x="745130" y="522741"/>
                    </a:cubicBezTo>
                    <a:cubicBezTo>
                      <a:pt x="740533" y="516803"/>
                      <a:pt x="742250" y="500078"/>
                      <a:pt x="738847" y="493386"/>
                    </a:cubicBezTo>
                    <a:cubicBezTo>
                      <a:pt x="732793" y="481467"/>
                      <a:pt x="714989" y="459851"/>
                      <a:pt x="703207" y="453547"/>
                    </a:cubicBezTo>
                    <a:cubicBezTo>
                      <a:pt x="699940" y="451798"/>
                      <a:pt x="691614" y="449389"/>
                      <a:pt x="688535" y="451452"/>
                    </a:cubicBezTo>
                    <a:cubicBezTo>
                      <a:pt x="684953" y="453861"/>
                      <a:pt x="687749" y="465559"/>
                      <a:pt x="684346" y="468219"/>
                    </a:cubicBezTo>
                    <a:cubicBezTo>
                      <a:pt x="681455" y="470481"/>
                      <a:pt x="672731" y="466198"/>
                      <a:pt x="669673" y="468219"/>
                    </a:cubicBezTo>
                    <a:cubicBezTo>
                      <a:pt x="666343" y="470418"/>
                      <a:pt x="667223" y="481802"/>
                      <a:pt x="663379" y="482902"/>
                    </a:cubicBezTo>
                    <a:cubicBezTo>
                      <a:pt x="657231" y="484651"/>
                      <a:pt x="645921" y="473581"/>
                      <a:pt x="642423" y="468219"/>
                    </a:cubicBezTo>
                    <a:cubicBezTo>
                      <a:pt x="638035" y="461506"/>
                      <a:pt x="640297" y="443618"/>
                      <a:pt x="636129" y="436769"/>
                    </a:cubicBezTo>
                    <a:cubicBezTo>
                      <a:pt x="634380" y="433899"/>
                      <a:pt x="628965" y="428872"/>
                      <a:pt x="625645" y="428380"/>
                    </a:cubicBezTo>
                    <a:cubicBezTo>
                      <a:pt x="620063" y="427553"/>
                      <a:pt x="604689" y="436769"/>
                      <a:pt x="604689" y="436769"/>
                    </a:cubicBezTo>
                    <a:lnTo>
                      <a:pt x="711607" y="67736"/>
                    </a:lnTo>
                    <a:cubicBezTo>
                      <a:pt x="711607" y="67736"/>
                      <a:pt x="694557" y="47335"/>
                      <a:pt x="686451" y="44675"/>
                    </a:cubicBezTo>
                    <a:cubicBezTo>
                      <a:pt x="672428" y="40067"/>
                      <a:pt x="642444" y="49565"/>
                      <a:pt x="627750" y="50969"/>
                    </a:cubicBezTo>
                    <a:cubicBezTo>
                      <a:pt x="621466" y="51566"/>
                      <a:pt x="608522" y="55231"/>
                      <a:pt x="602594" y="53063"/>
                    </a:cubicBezTo>
                    <a:cubicBezTo>
                      <a:pt x="597033" y="51021"/>
                      <a:pt x="591388" y="38328"/>
                      <a:pt x="585827" y="36296"/>
                    </a:cubicBezTo>
                    <a:cubicBezTo>
                      <a:pt x="568055" y="29782"/>
                      <a:pt x="527629" y="50340"/>
                      <a:pt x="510360" y="42590"/>
                    </a:cubicBezTo>
                    <a:cubicBezTo>
                      <a:pt x="500798" y="38297"/>
                      <a:pt x="495614" y="10261"/>
                      <a:pt x="485204" y="9035"/>
                    </a:cubicBezTo>
                    <a:cubicBezTo>
                      <a:pt x="477077" y="8082"/>
                      <a:pt x="467892" y="27667"/>
                      <a:pt x="460048" y="30002"/>
                    </a:cubicBezTo>
                    <a:cubicBezTo>
                      <a:pt x="451450" y="32557"/>
                      <a:pt x="430671" y="32243"/>
                      <a:pt x="424409" y="25813"/>
                    </a:cubicBezTo>
                    <a:cubicBezTo>
                      <a:pt x="420366" y="21666"/>
                      <a:pt x="426346" y="6899"/>
                      <a:pt x="422314" y="2741"/>
                    </a:cubicBezTo>
                    <a:cubicBezTo>
                      <a:pt x="419371" y="-296"/>
                      <a:pt x="409610" y="-505"/>
                      <a:pt x="405537" y="647"/>
                    </a:cubicBezTo>
                    <a:close/>
                  </a:path>
                </a:pathLst>
              </a:custGeom>
              <a:grpFill/>
              <a:ln w="1046" cap="flat">
                <a:noFill/>
                <a:prstDash val="solid"/>
                <a:miter/>
              </a:ln>
            </p:spPr>
            <p:txBody>
              <a:bodyPr rtlCol="0" anchor="ctr"/>
              <a:lstStyle/>
              <a:p>
                <a:endParaRPr lang="en-US" dirty="0"/>
              </a:p>
            </p:txBody>
          </p:sp>
          <p:sp>
            <p:nvSpPr>
              <p:cNvPr id="33" name="Freeform 32">
                <a:extLst>
                  <a:ext uri="{FF2B5EF4-FFF2-40B4-BE49-F238E27FC236}">
                    <a16:creationId xmlns:a16="http://schemas.microsoft.com/office/drawing/2014/main" id="{9E3DCA0A-0099-FA81-C799-66AB9628DF60}"/>
                  </a:ext>
                </a:extLst>
              </p:cNvPr>
              <p:cNvSpPr/>
              <p:nvPr/>
            </p:nvSpPr>
            <p:spPr>
              <a:xfrm>
                <a:off x="2969327" y="3168593"/>
                <a:ext cx="1355816" cy="757756"/>
              </a:xfrm>
              <a:custGeom>
                <a:avLst/>
                <a:gdLst>
                  <a:gd name="connsiteX0" fmla="*/ 98013 w 1355816"/>
                  <a:gd name="connsiteY0" fmla="*/ 2105 h 757756"/>
                  <a:gd name="connsiteX1" fmla="*/ 735298 w 1355816"/>
                  <a:gd name="connsiteY1" fmla="*/ 0 h 757756"/>
                  <a:gd name="connsiteX2" fmla="*/ 733204 w 1355816"/>
                  <a:gd name="connsiteY2" fmla="*/ 16778 h 757756"/>
                  <a:gd name="connsiteX3" fmla="*/ 777221 w 1355816"/>
                  <a:gd name="connsiteY3" fmla="*/ 16778 h 757756"/>
                  <a:gd name="connsiteX4" fmla="*/ 844311 w 1355816"/>
                  <a:gd name="connsiteY4" fmla="*/ 23061 h 757756"/>
                  <a:gd name="connsiteX5" fmla="*/ 886234 w 1355816"/>
                  <a:gd name="connsiteY5" fmla="*/ 23061 h 757756"/>
                  <a:gd name="connsiteX6" fmla="*/ 919768 w 1355816"/>
                  <a:gd name="connsiteY6" fmla="*/ 48228 h 757756"/>
                  <a:gd name="connsiteX7" fmla="*/ 959607 w 1355816"/>
                  <a:gd name="connsiteY7" fmla="*/ 69194 h 757756"/>
                  <a:gd name="connsiteX8" fmla="*/ 984762 w 1355816"/>
                  <a:gd name="connsiteY8" fmla="*/ 117422 h 757756"/>
                  <a:gd name="connsiteX9" fmla="*/ 1007824 w 1355816"/>
                  <a:gd name="connsiteY9" fmla="*/ 165639 h 757756"/>
                  <a:gd name="connsiteX10" fmla="*/ 978468 w 1355816"/>
                  <a:gd name="connsiteY10" fmla="*/ 207573 h 757756"/>
                  <a:gd name="connsiteX11" fmla="*/ 965890 w 1355816"/>
                  <a:gd name="connsiteY11" fmla="*/ 226445 h 757756"/>
                  <a:gd name="connsiteX12" fmla="*/ 1001530 w 1355816"/>
                  <a:gd name="connsiteY12" fmla="*/ 241128 h 757756"/>
                  <a:gd name="connsiteX13" fmla="*/ 1053946 w 1355816"/>
                  <a:gd name="connsiteY13" fmla="*/ 194995 h 757756"/>
                  <a:gd name="connsiteX14" fmla="*/ 1074903 w 1355816"/>
                  <a:gd name="connsiteY14" fmla="*/ 176123 h 757756"/>
                  <a:gd name="connsiteX15" fmla="*/ 1129414 w 1355816"/>
                  <a:gd name="connsiteY15" fmla="*/ 178228 h 757756"/>
                  <a:gd name="connsiteX16" fmla="*/ 1139887 w 1355816"/>
                  <a:gd name="connsiteY16" fmla="*/ 142578 h 757756"/>
                  <a:gd name="connsiteX17" fmla="*/ 1158759 w 1355816"/>
                  <a:gd name="connsiteY17" fmla="*/ 123706 h 757756"/>
                  <a:gd name="connsiteX18" fmla="*/ 1257288 w 1355816"/>
                  <a:gd name="connsiteY18" fmla="*/ 130000 h 757756"/>
                  <a:gd name="connsiteX19" fmla="*/ 1274066 w 1355816"/>
                  <a:gd name="connsiteY19" fmla="*/ 106939 h 757756"/>
                  <a:gd name="connsiteX20" fmla="*/ 1286643 w 1355816"/>
                  <a:gd name="connsiteY20" fmla="*/ 83877 h 757756"/>
                  <a:gd name="connsiteX21" fmla="*/ 1301316 w 1355816"/>
                  <a:gd name="connsiteY21" fmla="*/ 44039 h 757756"/>
                  <a:gd name="connsiteX22" fmla="*/ 1334861 w 1355816"/>
                  <a:gd name="connsiteY22" fmla="*/ 50322 h 757756"/>
                  <a:gd name="connsiteX23" fmla="*/ 1339050 w 1355816"/>
                  <a:gd name="connsiteY23" fmla="*/ 117422 h 757756"/>
                  <a:gd name="connsiteX24" fmla="*/ 1355817 w 1355816"/>
                  <a:gd name="connsiteY24" fmla="*/ 125811 h 757756"/>
                  <a:gd name="connsiteX25" fmla="*/ 1341144 w 1355816"/>
                  <a:gd name="connsiteY25" fmla="*/ 142578 h 757756"/>
                  <a:gd name="connsiteX26" fmla="*/ 1320188 w 1355816"/>
                  <a:gd name="connsiteY26" fmla="*/ 144683 h 757756"/>
                  <a:gd name="connsiteX27" fmla="*/ 1309705 w 1355816"/>
                  <a:gd name="connsiteY27" fmla="*/ 159366 h 757756"/>
                  <a:gd name="connsiteX28" fmla="*/ 1292938 w 1355816"/>
                  <a:gd name="connsiteY28" fmla="*/ 157261 h 757756"/>
                  <a:gd name="connsiteX29" fmla="*/ 1288748 w 1355816"/>
                  <a:gd name="connsiteY29" fmla="*/ 169839 h 757756"/>
                  <a:gd name="connsiteX30" fmla="*/ 1269876 w 1355816"/>
                  <a:gd name="connsiteY30" fmla="*/ 169839 h 757756"/>
                  <a:gd name="connsiteX31" fmla="*/ 1261498 w 1355816"/>
                  <a:gd name="connsiteY31" fmla="*/ 190805 h 757756"/>
                  <a:gd name="connsiteX32" fmla="*/ 1257298 w 1355816"/>
                  <a:gd name="connsiteY32" fmla="*/ 209678 h 757756"/>
                  <a:gd name="connsiteX33" fmla="*/ 1274076 w 1355816"/>
                  <a:gd name="connsiteY33" fmla="*/ 226445 h 757756"/>
                  <a:gd name="connsiteX34" fmla="*/ 1253109 w 1355816"/>
                  <a:gd name="connsiteY34" fmla="*/ 239023 h 757756"/>
                  <a:gd name="connsiteX35" fmla="*/ 1209092 w 1355816"/>
                  <a:gd name="connsiteY35" fmla="*/ 243222 h 757756"/>
                  <a:gd name="connsiteX36" fmla="*/ 1200703 w 1355816"/>
                  <a:gd name="connsiteY36" fmla="*/ 262084 h 757756"/>
                  <a:gd name="connsiteX37" fmla="*/ 1192325 w 1355816"/>
                  <a:gd name="connsiteY37" fmla="*/ 274662 h 757756"/>
                  <a:gd name="connsiteX38" fmla="*/ 1167169 w 1355816"/>
                  <a:gd name="connsiteY38" fmla="*/ 278862 h 757756"/>
                  <a:gd name="connsiteX39" fmla="*/ 1154591 w 1355816"/>
                  <a:gd name="connsiteY39" fmla="*/ 295629 h 757756"/>
                  <a:gd name="connsiteX40" fmla="*/ 1148307 w 1355816"/>
                  <a:gd name="connsiteY40" fmla="*/ 337562 h 757756"/>
                  <a:gd name="connsiteX41" fmla="*/ 1131529 w 1355816"/>
                  <a:gd name="connsiteY41" fmla="*/ 343846 h 757756"/>
                  <a:gd name="connsiteX42" fmla="*/ 1121046 w 1355816"/>
                  <a:gd name="connsiteY42" fmla="*/ 356434 h 757756"/>
                  <a:gd name="connsiteX43" fmla="*/ 1110573 w 1355816"/>
                  <a:gd name="connsiteY43" fmla="*/ 371117 h 757756"/>
                  <a:gd name="connsiteX44" fmla="*/ 1123151 w 1355816"/>
                  <a:gd name="connsiteY44" fmla="*/ 379506 h 757756"/>
                  <a:gd name="connsiteX45" fmla="*/ 1121046 w 1355816"/>
                  <a:gd name="connsiteY45" fmla="*/ 429828 h 757756"/>
                  <a:gd name="connsiteX46" fmla="*/ 1104279 w 1355816"/>
                  <a:gd name="connsiteY46" fmla="*/ 438217 h 757756"/>
                  <a:gd name="connsiteX47" fmla="*/ 1100090 w 1355816"/>
                  <a:gd name="connsiteY47" fmla="*/ 457089 h 757756"/>
                  <a:gd name="connsiteX48" fmla="*/ 1072840 w 1355816"/>
                  <a:gd name="connsiteY48" fmla="*/ 454984 h 757756"/>
                  <a:gd name="connsiteX49" fmla="*/ 1060262 w 1355816"/>
                  <a:gd name="connsiteY49" fmla="*/ 471762 h 757756"/>
                  <a:gd name="connsiteX50" fmla="*/ 1035106 w 1355816"/>
                  <a:gd name="connsiteY50" fmla="*/ 480150 h 757756"/>
                  <a:gd name="connsiteX51" fmla="*/ 1026717 w 1355816"/>
                  <a:gd name="connsiteY51" fmla="*/ 503212 h 757756"/>
                  <a:gd name="connsiteX52" fmla="*/ 1007845 w 1355816"/>
                  <a:gd name="connsiteY52" fmla="*/ 507401 h 757756"/>
                  <a:gd name="connsiteX53" fmla="*/ 986888 w 1355816"/>
                  <a:gd name="connsiteY53" fmla="*/ 526273 h 757756"/>
                  <a:gd name="connsiteX54" fmla="*/ 980594 w 1355816"/>
                  <a:gd name="connsiteY54" fmla="*/ 549334 h 757756"/>
                  <a:gd name="connsiteX55" fmla="*/ 980594 w 1355816"/>
                  <a:gd name="connsiteY55" fmla="*/ 587079 h 757756"/>
                  <a:gd name="connsiteX56" fmla="*/ 978489 w 1355816"/>
                  <a:gd name="connsiteY56" fmla="*/ 618539 h 757756"/>
                  <a:gd name="connsiteX57" fmla="*/ 988973 w 1355816"/>
                  <a:gd name="connsiteY57" fmla="*/ 622728 h 757756"/>
                  <a:gd name="connsiteX58" fmla="*/ 991067 w 1355816"/>
                  <a:gd name="connsiteY58" fmla="*/ 664662 h 757756"/>
                  <a:gd name="connsiteX59" fmla="*/ 995717 w 1355816"/>
                  <a:gd name="connsiteY59" fmla="*/ 675135 h 757756"/>
                  <a:gd name="connsiteX60" fmla="*/ 1007300 w 1355816"/>
                  <a:gd name="connsiteY60" fmla="*/ 734767 h 757756"/>
                  <a:gd name="connsiteX61" fmla="*/ 997089 w 1355816"/>
                  <a:gd name="connsiteY61" fmla="*/ 757734 h 757756"/>
                  <a:gd name="connsiteX62" fmla="*/ 984783 w 1355816"/>
                  <a:gd name="connsiteY62" fmla="*/ 742224 h 757756"/>
                  <a:gd name="connsiteX63" fmla="*/ 959627 w 1355816"/>
                  <a:gd name="connsiteY63" fmla="*/ 727552 h 757756"/>
                  <a:gd name="connsiteX64" fmla="*/ 947039 w 1355816"/>
                  <a:gd name="connsiteY64" fmla="*/ 693996 h 757756"/>
                  <a:gd name="connsiteX65" fmla="*/ 936566 w 1355816"/>
                  <a:gd name="connsiteY65" fmla="*/ 658357 h 757756"/>
                  <a:gd name="connsiteX66" fmla="*/ 940755 w 1355816"/>
                  <a:gd name="connsiteY66" fmla="*/ 620613 h 757756"/>
                  <a:gd name="connsiteX67" fmla="*/ 921883 w 1355816"/>
                  <a:gd name="connsiteY67" fmla="*/ 601741 h 757756"/>
                  <a:gd name="connsiteX68" fmla="*/ 898822 w 1355816"/>
                  <a:gd name="connsiteY68" fmla="*/ 582869 h 757756"/>
                  <a:gd name="connsiteX69" fmla="*/ 869466 w 1355816"/>
                  <a:gd name="connsiteY69" fmla="*/ 589163 h 757756"/>
                  <a:gd name="connsiteX70" fmla="*/ 846405 w 1355816"/>
                  <a:gd name="connsiteY70" fmla="*/ 576585 h 757756"/>
                  <a:gd name="connsiteX71" fmla="*/ 791904 w 1355816"/>
                  <a:gd name="connsiteY71" fmla="*/ 580774 h 757756"/>
                  <a:gd name="connsiteX72" fmla="*/ 775137 w 1355816"/>
                  <a:gd name="connsiteY72" fmla="*/ 593352 h 757756"/>
                  <a:gd name="connsiteX73" fmla="*/ 785621 w 1355816"/>
                  <a:gd name="connsiteY73" fmla="*/ 618518 h 757756"/>
                  <a:gd name="connsiteX74" fmla="*/ 760465 w 1355816"/>
                  <a:gd name="connsiteY74" fmla="*/ 620613 h 757756"/>
                  <a:gd name="connsiteX75" fmla="*/ 733214 w 1355816"/>
                  <a:gd name="connsiteY75" fmla="*/ 614319 h 757756"/>
                  <a:gd name="connsiteX76" fmla="*/ 729025 w 1355816"/>
                  <a:gd name="connsiteY76" fmla="*/ 580774 h 757756"/>
                  <a:gd name="connsiteX77" fmla="*/ 710153 w 1355816"/>
                  <a:gd name="connsiteY77" fmla="*/ 587058 h 757756"/>
                  <a:gd name="connsiteX78" fmla="*/ 703859 w 1355816"/>
                  <a:gd name="connsiteY78" fmla="*/ 612224 h 757756"/>
                  <a:gd name="connsiteX79" fmla="*/ 689186 w 1355816"/>
                  <a:gd name="connsiteY79" fmla="*/ 608035 h 757756"/>
                  <a:gd name="connsiteX80" fmla="*/ 674514 w 1355816"/>
                  <a:gd name="connsiteY80" fmla="*/ 587068 h 757756"/>
                  <a:gd name="connsiteX81" fmla="*/ 657736 w 1355816"/>
                  <a:gd name="connsiteY81" fmla="*/ 597552 h 757756"/>
                  <a:gd name="connsiteX82" fmla="*/ 643064 w 1355816"/>
                  <a:gd name="connsiteY82" fmla="*/ 612235 h 757756"/>
                  <a:gd name="connsiteX83" fmla="*/ 628391 w 1355816"/>
                  <a:gd name="connsiteY83" fmla="*/ 635296 h 757756"/>
                  <a:gd name="connsiteX84" fmla="*/ 613719 w 1355816"/>
                  <a:gd name="connsiteY84" fmla="*/ 652063 h 757756"/>
                  <a:gd name="connsiteX85" fmla="*/ 586468 w 1355816"/>
                  <a:gd name="connsiteY85" fmla="*/ 664651 h 757756"/>
                  <a:gd name="connsiteX86" fmla="*/ 575985 w 1355816"/>
                  <a:gd name="connsiteY86" fmla="*/ 704490 h 757756"/>
                  <a:gd name="connsiteX87" fmla="*/ 542451 w 1355816"/>
                  <a:gd name="connsiteY87" fmla="*/ 704490 h 757756"/>
                  <a:gd name="connsiteX88" fmla="*/ 536156 w 1355816"/>
                  <a:gd name="connsiteY88" fmla="*/ 670935 h 757756"/>
                  <a:gd name="connsiteX89" fmla="*/ 515190 w 1355816"/>
                  <a:gd name="connsiteY89" fmla="*/ 660452 h 757756"/>
                  <a:gd name="connsiteX90" fmla="*/ 508906 w 1355816"/>
                  <a:gd name="connsiteY90" fmla="*/ 624813 h 757756"/>
                  <a:gd name="connsiteX91" fmla="*/ 494233 w 1355816"/>
                  <a:gd name="connsiteY91" fmla="*/ 605940 h 757756"/>
                  <a:gd name="connsiteX92" fmla="*/ 469078 w 1355816"/>
                  <a:gd name="connsiteY92" fmla="*/ 587068 h 757756"/>
                  <a:gd name="connsiteX93" fmla="*/ 460689 w 1355816"/>
                  <a:gd name="connsiteY93" fmla="*/ 620623 h 757756"/>
                  <a:gd name="connsiteX94" fmla="*/ 435533 w 1355816"/>
                  <a:gd name="connsiteY94" fmla="*/ 620623 h 757756"/>
                  <a:gd name="connsiteX95" fmla="*/ 422955 w 1355816"/>
                  <a:gd name="connsiteY95" fmla="*/ 580785 h 757756"/>
                  <a:gd name="connsiteX96" fmla="*/ 408282 w 1355816"/>
                  <a:gd name="connsiteY96" fmla="*/ 576595 h 757756"/>
                  <a:gd name="connsiteX97" fmla="*/ 406177 w 1355816"/>
                  <a:gd name="connsiteY97" fmla="*/ 553534 h 757756"/>
                  <a:gd name="connsiteX98" fmla="*/ 387305 w 1355816"/>
                  <a:gd name="connsiteY98" fmla="*/ 549334 h 757756"/>
                  <a:gd name="connsiteX99" fmla="*/ 378916 w 1355816"/>
                  <a:gd name="connsiteY99" fmla="*/ 524179 h 757756"/>
                  <a:gd name="connsiteX100" fmla="*/ 362149 w 1355816"/>
                  <a:gd name="connsiteY100" fmla="*/ 536757 h 757756"/>
                  <a:gd name="connsiteX101" fmla="*/ 341183 w 1355816"/>
                  <a:gd name="connsiteY101" fmla="*/ 538862 h 757756"/>
                  <a:gd name="connsiteX102" fmla="*/ 336994 w 1355816"/>
                  <a:gd name="connsiteY102" fmla="*/ 553545 h 757756"/>
                  <a:gd name="connsiteX103" fmla="*/ 301354 w 1355816"/>
                  <a:gd name="connsiteY103" fmla="*/ 553545 h 757756"/>
                  <a:gd name="connsiteX104" fmla="*/ 274104 w 1355816"/>
                  <a:gd name="connsiteY104" fmla="*/ 564028 h 757756"/>
                  <a:gd name="connsiteX105" fmla="*/ 236370 w 1355816"/>
                  <a:gd name="connsiteY105" fmla="*/ 555639 h 757756"/>
                  <a:gd name="connsiteX106" fmla="*/ 211214 w 1355816"/>
                  <a:gd name="connsiteY106" fmla="*/ 530483 h 757756"/>
                  <a:gd name="connsiteX107" fmla="*/ 190247 w 1355816"/>
                  <a:gd name="connsiteY107" fmla="*/ 522094 h 757756"/>
                  <a:gd name="connsiteX108" fmla="*/ 183964 w 1355816"/>
                  <a:gd name="connsiteY108" fmla="*/ 507411 h 757756"/>
                  <a:gd name="connsiteX109" fmla="*/ 131547 w 1355816"/>
                  <a:gd name="connsiteY109" fmla="*/ 505306 h 757756"/>
                  <a:gd name="connsiteX110" fmla="*/ 133641 w 1355816"/>
                  <a:gd name="connsiteY110" fmla="*/ 484340 h 757756"/>
                  <a:gd name="connsiteX111" fmla="*/ 102202 w 1355816"/>
                  <a:gd name="connsiteY111" fmla="*/ 473856 h 757756"/>
                  <a:gd name="connsiteX112" fmla="*/ 81235 w 1355816"/>
                  <a:gd name="connsiteY112" fmla="*/ 457089 h 757756"/>
                  <a:gd name="connsiteX113" fmla="*/ 58174 w 1355816"/>
                  <a:gd name="connsiteY113" fmla="*/ 446606 h 757756"/>
                  <a:gd name="connsiteX114" fmla="*/ 62363 w 1355816"/>
                  <a:gd name="connsiteY114" fmla="*/ 413051 h 757756"/>
                  <a:gd name="connsiteX115" fmla="*/ 33018 w 1355816"/>
                  <a:gd name="connsiteY115" fmla="*/ 406767 h 757756"/>
                  <a:gd name="connsiteX116" fmla="*/ 35112 w 1355816"/>
                  <a:gd name="connsiteY116" fmla="*/ 387895 h 757756"/>
                  <a:gd name="connsiteX117" fmla="*/ 43491 w 1355816"/>
                  <a:gd name="connsiteY117" fmla="*/ 364834 h 757756"/>
                  <a:gd name="connsiteX118" fmla="*/ 28818 w 1355816"/>
                  <a:gd name="connsiteY118" fmla="*/ 345961 h 757756"/>
                  <a:gd name="connsiteX119" fmla="*/ 7862 w 1355816"/>
                  <a:gd name="connsiteY119" fmla="*/ 324995 h 757756"/>
                  <a:gd name="connsiteX120" fmla="*/ 3673 w 1355816"/>
                  <a:gd name="connsiteY120" fmla="*/ 253706 h 757756"/>
                  <a:gd name="connsiteX121" fmla="*/ 18345 w 1355816"/>
                  <a:gd name="connsiteY121" fmla="*/ 241128 h 757756"/>
                  <a:gd name="connsiteX122" fmla="*/ 7862 w 1355816"/>
                  <a:gd name="connsiteY122" fmla="*/ 230644 h 757756"/>
                  <a:gd name="connsiteX123" fmla="*/ 5767 w 1355816"/>
                  <a:gd name="connsiteY123" fmla="*/ 218066 h 757756"/>
                  <a:gd name="connsiteX124" fmla="*/ 12051 w 1355816"/>
                  <a:gd name="connsiteY124" fmla="*/ 205489 h 757756"/>
                  <a:gd name="connsiteX125" fmla="*/ 16240 w 1355816"/>
                  <a:gd name="connsiteY125" fmla="*/ 178228 h 757756"/>
                  <a:gd name="connsiteX126" fmla="*/ 28818 w 1355816"/>
                  <a:gd name="connsiteY126" fmla="*/ 169839 h 757756"/>
                  <a:gd name="connsiteX127" fmla="*/ 28818 w 1355816"/>
                  <a:gd name="connsiteY127" fmla="*/ 127905 h 757756"/>
                  <a:gd name="connsiteX128" fmla="*/ 41407 w 1355816"/>
                  <a:gd name="connsiteY128" fmla="*/ 117422 h 757756"/>
                  <a:gd name="connsiteX129" fmla="*/ 51880 w 1355816"/>
                  <a:gd name="connsiteY129" fmla="*/ 69194 h 757756"/>
                  <a:gd name="connsiteX130" fmla="*/ 64468 w 1355816"/>
                  <a:gd name="connsiteY130" fmla="*/ 65005 h 757756"/>
                  <a:gd name="connsiteX131" fmla="*/ 47690 w 1355816"/>
                  <a:gd name="connsiteY131" fmla="*/ 44039 h 757756"/>
                  <a:gd name="connsiteX132" fmla="*/ 47690 w 1355816"/>
                  <a:gd name="connsiteY132" fmla="*/ 23072 h 757756"/>
                  <a:gd name="connsiteX133" fmla="*/ 68657 w 1355816"/>
                  <a:gd name="connsiteY133" fmla="*/ 18883 h 757756"/>
                  <a:gd name="connsiteX134" fmla="*/ 83330 w 1355816"/>
                  <a:gd name="connsiteY134" fmla="*/ 35660 h 757756"/>
                  <a:gd name="connsiteX135" fmla="*/ 93803 w 1355816"/>
                  <a:gd name="connsiteY135" fmla="*/ 50333 h 757756"/>
                  <a:gd name="connsiteX136" fmla="*/ 97992 w 1355816"/>
                  <a:gd name="connsiteY136" fmla="*/ 2116 h 75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1355816" h="757756">
                    <a:moveTo>
                      <a:pt x="98013" y="2105"/>
                    </a:moveTo>
                    <a:lnTo>
                      <a:pt x="735298" y="0"/>
                    </a:lnTo>
                    <a:cubicBezTo>
                      <a:pt x="735298" y="0"/>
                      <a:pt x="730407" y="13615"/>
                      <a:pt x="733204" y="16778"/>
                    </a:cubicBezTo>
                    <a:cubicBezTo>
                      <a:pt x="740493" y="25030"/>
                      <a:pt x="766235" y="16264"/>
                      <a:pt x="777221" y="16778"/>
                    </a:cubicBezTo>
                    <a:cubicBezTo>
                      <a:pt x="794051" y="17563"/>
                      <a:pt x="827481" y="22276"/>
                      <a:pt x="844311" y="23061"/>
                    </a:cubicBezTo>
                    <a:cubicBezTo>
                      <a:pt x="854783" y="23554"/>
                      <a:pt x="876295" y="19741"/>
                      <a:pt x="886234" y="23061"/>
                    </a:cubicBezTo>
                    <a:cubicBezTo>
                      <a:pt x="896172" y="26381"/>
                      <a:pt x="910908" y="42625"/>
                      <a:pt x="919768" y="48228"/>
                    </a:cubicBezTo>
                    <a:cubicBezTo>
                      <a:pt x="929277" y="54250"/>
                      <a:pt x="951658" y="61214"/>
                      <a:pt x="959607" y="69194"/>
                    </a:cubicBezTo>
                    <a:cubicBezTo>
                      <a:pt x="969200" y="78829"/>
                      <a:pt x="978678" y="105263"/>
                      <a:pt x="984762" y="117422"/>
                    </a:cubicBezTo>
                    <a:cubicBezTo>
                      <a:pt x="990732" y="129372"/>
                      <a:pt x="1008923" y="152328"/>
                      <a:pt x="1007824" y="165639"/>
                    </a:cubicBezTo>
                    <a:cubicBezTo>
                      <a:pt x="1006776" y="178395"/>
                      <a:pt x="985695" y="197005"/>
                      <a:pt x="978468" y="207573"/>
                    </a:cubicBezTo>
                    <a:cubicBezTo>
                      <a:pt x="975274" y="212254"/>
                      <a:pt x="964236" y="221020"/>
                      <a:pt x="965890" y="226445"/>
                    </a:cubicBezTo>
                    <a:cubicBezTo>
                      <a:pt x="968697" y="235661"/>
                      <a:pt x="992020" y="242709"/>
                      <a:pt x="1001530" y="241128"/>
                    </a:cubicBezTo>
                    <a:cubicBezTo>
                      <a:pt x="1018747" y="238248"/>
                      <a:pt x="1040908" y="206609"/>
                      <a:pt x="1053946" y="194995"/>
                    </a:cubicBezTo>
                    <a:cubicBezTo>
                      <a:pt x="1059214" y="190303"/>
                      <a:pt x="1068273" y="178521"/>
                      <a:pt x="1074903" y="176123"/>
                    </a:cubicBezTo>
                    <a:cubicBezTo>
                      <a:pt x="1087732" y="171483"/>
                      <a:pt x="1118344" y="186187"/>
                      <a:pt x="1129414" y="178228"/>
                    </a:cubicBezTo>
                    <a:cubicBezTo>
                      <a:pt x="1136955" y="172803"/>
                      <a:pt x="1135153" y="150569"/>
                      <a:pt x="1139887" y="142578"/>
                    </a:cubicBezTo>
                    <a:cubicBezTo>
                      <a:pt x="1143291" y="136839"/>
                      <a:pt x="1152517" y="126062"/>
                      <a:pt x="1158759" y="123706"/>
                    </a:cubicBezTo>
                    <a:cubicBezTo>
                      <a:pt x="1181852" y="114992"/>
                      <a:pt x="1234939" y="140494"/>
                      <a:pt x="1257288" y="130000"/>
                    </a:cubicBezTo>
                    <a:cubicBezTo>
                      <a:pt x="1263739" y="126973"/>
                      <a:pt x="1270253" y="112961"/>
                      <a:pt x="1274066" y="106939"/>
                    </a:cubicBezTo>
                    <a:cubicBezTo>
                      <a:pt x="1277574" y="101388"/>
                      <a:pt x="1283931" y="89857"/>
                      <a:pt x="1286643" y="83877"/>
                    </a:cubicBezTo>
                    <a:cubicBezTo>
                      <a:pt x="1291032" y="74211"/>
                      <a:pt x="1292089" y="49285"/>
                      <a:pt x="1301316" y="44039"/>
                    </a:cubicBezTo>
                    <a:cubicBezTo>
                      <a:pt x="1308731" y="39828"/>
                      <a:pt x="1329205" y="43934"/>
                      <a:pt x="1334861" y="50322"/>
                    </a:cubicBezTo>
                    <a:cubicBezTo>
                      <a:pt x="1345993" y="62911"/>
                      <a:pt x="1329781" y="103409"/>
                      <a:pt x="1339050" y="117422"/>
                    </a:cubicBezTo>
                    <a:cubicBezTo>
                      <a:pt x="1341637" y="121328"/>
                      <a:pt x="1355817" y="125811"/>
                      <a:pt x="1355817" y="125811"/>
                    </a:cubicBezTo>
                    <a:cubicBezTo>
                      <a:pt x="1355817" y="125811"/>
                      <a:pt x="1346088" y="140033"/>
                      <a:pt x="1341144" y="142578"/>
                    </a:cubicBezTo>
                    <a:cubicBezTo>
                      <a:pt x="1336463" y="144987"/>
                      <a:pt x="1324744" y="142033"/>
                      <a:pt x="1320188" y="144683"/>
                    </a:cubicBezTo>
                    <a:cubicBezTo>
                      <a:pt x="1316282" y="146945"/>
                      <a:pt x="1313831" y="157554"/>
                      <a:pt x="1309705" y="159366"/>
                    </a:cubicBezTo>
                    <a:cubicBezTo>
                      <a:pt x="1305840" y="161063"/>
                      <a:pt x="1296509" y="155009"/>
                      <a:pt x="1292938" y="157261"/>
                    </a:cubicBezTo>
                    <a:cubicBezTo>
                      <a:pt x="1290131" y="159031"/>
                      <a:pt x="1291430" y="167901"/>
                      <a:pt x="1288748" y="169839"/>
                    </a:cubicBezTo>
                    <a:cubicBezTo>
                      <a:pt x="1284926" y="172593"/>
                      <a:pt x="1273783" y="167189"/>
                      <a:pt x="1269876" y="169839"/>
                    </a:cubicBezTo>
                    <a:cubicBezTo>
                      <a:pt x="1265205" y="173002"/>
                      <a:pt x="1263163" y="185412"/>
                      <a:pt x="1261498" y="190805"/>
                    </a:cubicBezTo>
                    <a:cubicBezTo>
                      <a:pt x="1260074" y="195424"/>
                      <a:pt x="1255947" y="205038"/>
                      <a:pt x="1257298" y="209678"/>
                    </a:cubicBezTo>
                    <a:cubicBezTo>
                      <a:pt x="1258953" y="215375"/>
                      <a:pt x="1274799" y="220559"/>
                      <a:pt x="1274076" y="226445"/>
                    </a:cubicBezTo>
                    <a:cubicBezTo>
                      <a:pt x="1273332" y="232509"/>
                      <a:pt x="1258911" y="237117"/>
                      <a:pt x="1253109" y="239023"/>
                    </a:cubicBezTo>
                    <a:cubicBezTo>
                      <a:pt x="1242605" y="242479"/>
                      <a:pt x="1218067" y="236761"/>
                      <a:pt x="1209092" y="243222"/>
                    </a:cubicBezTo>
                    <a:cubicBezTo>
                      <a:pt x="1204903" y="246239"/>
                      <a:pt x="1203196" y="257560"/>
                      <a:pt x="1200703" y="262084"/>
                    </a:cubicBezTo>
                    <a:cubicBezTo>
                      <a:pt x="1198881" y="265394"/>
                      <a:pt x="1195487" y="272609"/>
                      <a:pt x="1192325" y="274662"/>
                    </a:cubicBezTo>
                    <a:cubicBezTo>
                      <a:pt x="1186973" y="278128"/>
                      <a:pt x="1172615" y="275552"/>
                      <a:pt x="1167169" y="278862"/>
                    </a:cubicBezTo>
                    <a:cubicBezTo>
                      <a:pt x="1162697" y="281585"/>
                      <a:pt x="1156612" y="290801"/>
                      <a:pt x="1154591" y="295629"/>
                    </a:cubicBezTo>
                    <a:cubicBezTo>
                      <a:pt x="1150506" y="305410"/>
                      <a:pt x="1154978" y="329330"/>
                      <a:pt x="1148307" y="337562"/>
                    </a:cubicBezTo>
                    <a:cubicBezTo>
                      <a:pt x="1145490" y="341039"/>
                      <a:pt x="1135185" y="341259"/>
                      <a:pt x="1131529" y="343846"/>
                    </a:cubicBezTo>
                    <a:cubicBezTo>
                      <a:pt x="1128189" y="346213"/>
                      <a:pt x="1123549" y="353188"/>
                      <a:pt x="1121046" y="356434"/>
                    </a:cubicBezTo>
                    <a:cubicBezTo>
                      <a:pt x="1118292" y="360006"/>
                      <a:pt x="1109756" y="366677"/>
                      <a:pt x="1110573" y="371117"/>
                    </a:cubicBezTo>
                    <a:cubicBezTo>
                      <a:pt x="1111254" y="374835"/>
                      <a:pt x="1121434" y="376134"/>
                      <a:pt x="1123151" y="379506"/>
                    </a:cubicBezTo>
                    <a:cubicBezTo>
                      <a:pt x="1128859" y="390733"/>
                      <a:pt x="1127895" y="419261"/>
                      <a:pt x="1121046" y="429828"/>
                    </a:cubicBezTo>
                    <a:cubicBezTo>
                      <a:pt x="1118501" y="433766"/>
                      <a:pt x="1107159" y="434520"/>
                      <a:pt x="1104279" y="438217"/>
                    </a:cubicBezTo>
                    <a:cubicBezTo>
                      <a:pt x="1101305" y="442029"/>
                      <a:pt x="1103965" y="454209"/>
                      <a:pt x="1100090" y="457089"/>
                    </a:cubicBezTo>
                    <a:cubicBezTo>
                      <a:pt x="1094602" y="461153"/>
                      <a:pt x="1079060" y="452167"/>
                      <a:pt x="1072840" y="454984"/>
                    </a:cubicBezTo>
                    <a:cubicBezTo>
                      <a:pt x="1068064" y="457152"/>
                      <a:pt x="1064514" y="468693"/>
                      <a:pt x="1060262" y="471762"/>
                    </a:cubicBezTo>
                    <a:cubicBezTo>
                      <a:pt x="1054878" y="475637"/>
                      <a:pt x="1039850" y="475522"/>
                      <a:pt x="1035106" y="480150"/>
                    </a:cubicBezTo>
                    <a:cubicBezTo>
                      <a:pt x="1030707" y="484434"/>
                      <a:pt x="1031335" y="499169"/>
                      <a:pt x="1026717" y="503212"/>
                    </a:cubicBezTo>
                    <a:cubicBezTo>
                      <a:pt x="1023083" y="506396"/>
                      <a:pt x="1012149" y="505191"/>
                      <a:pt x="1007845" y="507401"/>
                    </a:cubicBezTo>
                    <a:cubicBezTo>
                      <a:pt x="1001582" y="510627"/>
                      <a:pt x="990585" y="520272"/>
                      <a:pt x="986888" y="526273"/>
                    </a:cubicBezTo>
                    <a:cubicBezTo>
                      <a:pt x="983757" y="531363"/>
                      <a:pt x="981390" y="543407"/>
                      <a:pt x="980594" y="549334"/>
                    </a:cubicBezTo>
                    <a:cubicBezTo>
                      <a:pt x="979338" y="558687"/>
                      <a:pt x="980908" y="577643"/>
                      <a:pt x="980594" y="587079"/>
                    </a:cubicBezTo>
                    <a:cubicBezTo>
                      <a:pt x="980332" y="594954"/>
                      <a:pt x="974300" y="611868"/>
                      <a:pt x="978489" y="618539"/>
                    </a:cubicBezTo>
                    <a:cubicBezTo>
                      <a:pt x="979997" y="620927"/>
                      <a:pt x="987328" y="620435"/>
                      <a:pt x="988973" y="622728"/>
                    </a:cubicBezTo>
                    <a:cubicBezTo>
                      <a:pt x="995068" y="631274"/>
                      <a:pt x="988637" y="654451"/>
                      <a:pt x="991067" y="664662"/>
                    </a:cubicBezTo>
                    <a:cubicBezTo>
                      <a:pt x="991727" y="667448"/>
                      <a:pt x="994858" y="672401"/>
                      <a:pt x="995717" y="675135"/>
                    </a:cubicBezTo>
                    <a:cubicBezTo>
                      <a:pt x="1000273" y="689619"/>
                      <a:pt x="1009018" y="719676"/>
                      <a:pt x="1007300" y="734767"/>
                    </a:cubicBezTo>
                    <a:cubicBezTo>
                      <a:pt x="1006588" y="741009"/>
                      <a:pt x="1003320" y="756949"/>
                      <a:pt x="997089" y="757734"/>
                    </a:cubicBezTo>
                    <a:cubicBezTo>
                      <a:pt x="992177" y="758363"/>
                      <a:pt x="988522" y="745471"/>
                      <a:pt x="984783" y="742224"/>
                    </a:cubicBezTo>
                    <a:cubicBezTo>
                      <a:pt x="979285" y="737459"/>
                      <a:pt x="964330" y="733113"/>
                      <a:pt x="959627" y="727552"/>
                    </a:cubicBezTo>
                    <a:cubicBezTo>
                      <a:pt x="953847" y="720702"/>
                      <a:pt x="949877" y="702500"/>
                      <a:pt x="947039" y="693996"/>
                    </a:cubicBezTo>
                    <a:cubicBezTo>
                      <a:pt x="944096" y="685189"/>
                      <a:pt x="937373" y="667605"/>
                      <a:pt x="936566" y="658357"/>
                    </a:cubicBezTo>
                    <a:cubicBezTo>
                      <a:pt x="935739" y="648900"/>
                      <a:pt x="943897" y="629578"/>
                      <a:pt x="940755" y="620613"/>
                    </a:cubicBezTo>
                    <a:cubicBezTo>
                      <a:pt x="938546" y="614319"/>
                      <a:pt x="926837" y="606223"/>
                      <a:pt x="921883" y="601741"/>
                    </a:cubicBezTo>
                    <a:cubicBezTo>
                      <a:pt x="916364" y="596745"/>
                      <a:pt x="906059" y="584618"/>
                      <a:pt x="898822" y="582869"/>
                    </a:cubicBezTo>
                    <a:cubicBezTo>
                      <a:pt x="891533" y="581099"/>
                      <a:pt x="876892" y="590241"/>
                      <a:pt x="869466" y="589163"/>
                    </a:cubicBezTo>
                    <a:cubicBezTo>
                      <a:pt x="862963" y="588220"/>
                      <a:pt x="852825" y="577957"/>
                      <a:pt x="846405" y="576585"/>
                    </a:cubicBezTo>
                    <a:cubicBezTo>
                      <a:pt x="833042" y="573715"/>
                      <a:pt x="804692" y="575956"/>
                      <a:pt x="791904" y="580774"/>
                    </a:cubicBezTo>
                    <a:cubicBezTo>
                      <a:pt x="787003" y="582617"/>
                      <a:pt x="776520" y="588294"/>
                      <a:pt x="775137" y="593352"/>
                    </a:cubicBezTo>
                    <a:cubicBezTo>
                      <a:pt x="773346" y="599929"/>
                      <a:pt x="789160" y="612695"/>
                      <a:pt x="785621" y="618518"/>
                    </a:cubicBezTo>
                    <a:cubicBezTo>
                      <a:pt x="782343" y="623912"/>
                      <a:pt x="766759" y="621063"/>
                      <a:pt x="760465" y="620613"/>
                    </a:cubicBezTo>
                    <a:cubicBezTo>
                      <a:pt x="753490" y="620110"/>
                      <a:pt x="737896" y="619513"/>
                      <a:pt x="733214" y="614319"/>
                    </a:cubicBezTo>
                    <a:cubicBezTo>
                      <a:pt x="727559" y="608045"/>
                      <a:pt x="736168" y="585277"/>
                      <a:pt x="729025" y="580774"/>
                    </a:cubicBezTo>
                    <a:cubicBezTo>
                      <a:pt x="724815" y="578124"/>
                      <a:pt x="713536" y="583413"/>
                      <a:pt x="710153" y="587058"/>
                    </a:cubicBezTo>
                    <a:cubicBezTo>
                      <a:pt x="705744" y="591812"/>
                      <a:pt x="709472" y="608978"/>
                      <a:pt x="703859" y="612224"/>
                    </a:cubicBezTo>
                    <a:cubicBezTo>
                      <a:pt x="700560" y="614130"/>
                      <a:pt x="692297" y="610245"/>
                      <a:pt x="689186" y="608035"/>
                    </a:cubicBezTo>
                    <a:cubicBezTo>
                      <a:pt x="683971" y="604317"/>
                      <a:pt x="680777" y="588335"/>
                      <a:pt x="674514" y="587068"/>
                    </a:cubicBezTo>
                    <a:cubicBezTo>
                      <a:pt x="669665" y="586084"/>
                      <a:pt x="661611" y="594473"/>
                      <a:pt x="657736" y="597552"/>
                    </a:cubicBezTo>
                    <a:cubicBezTo>
                      <a:pt x="653673" y="600777"/>
                      <a:pt x="646310" y="608182"/>
                      <a:pt x="643064" y="612235"/>
                    </a:cubicBezTo>
                    <a:cubicBezTo>
                      <a:pt x="638791" y="617565"/>
                      <a:pt x="632486" y="629829"/>
                      <a:pt x="628391" y="635296"/>
                    </a:cubicBezTo>
                    <a:cubicBezTo>
                      <a:pt x="625050" y="639757"/>
                      <a:pt x="618180" y="648733"/>
                      <a:pt x="613719" y="652063"/>
                    </a:cubicBezTo>
                    <a:cubicBezTo>
                      <a:pt x="607707" y="656556"/>
                      <a:pt x="591286" y="658902"/>
                      <a:pt x="586468" y="664651"/>
                    </a:cubicBezTo>
                    <a:cubicBezTo>
                      <a:pt x="579849" y="672538"/>
                      <a:pt x="575985" y="704490"/>
                      <a:pt x="575985" y="704490"/>
                    </a:cubicBezTo>
                    <a:cubicBezTo>
                      <a:pt x="575985" y="704490"/>
                      <a:pt x="548902" y="709842"/>
                      <a:pt x="542451" y="704490"/>
                    </a:cubicBezTo>
                    <a:cubicBezTo>
                      <a:pt x="535884" y="699044"/>
                      <a:pt x="541299" y="677753"/>
                      <a:pt x="536156" y="670935"/>
                    </a:cubicBezTo>
                    <a:cubicBezTo>
                      <a:pt x="532627" y="666254"/>
                      <a:pt x="518688" y="665144"/>
                      <a:pt x="515190" y="660452"/>
                    </a:cubicBezTo>
                    <a:cubicBezTo>
                      <a:pt x="509786" y="653194"/>
                      <a:pt x="512571" y="633076"/>
                      <a:pt x="508906" y="624813"/>
                    </a:cubicBezTo>
                    <a:cubicBezTo>
                      <a:pt x="506476" y="619346"/>
                      <a:pt x="498496" y="610130"/>
                      <a:pt x="494233" y="605940"/>
                    </a:cubicBezTo>
                    <a:cubicBezTo>
                      <a:pt x="488630" y="600432"/>
                      <a:pt x="476492" y="584440"/>
                      <a:pt x="469078" y="587068"/>
                    </a:cubicBezTo>
                    <a:cubicBezTo>
                      <a:pt x="460930" y="589959"/>
                      <a:pt x="467496" y="615303"/>
                      <a:pt x="460689" y="620623"/>
                    </a:cubicBezTo>
                    <a:cubicBezTo>
                      <a:pt x="455735" y="624498"/>
                      <a:pt x="440612" y="624341"/>
                      <a:pt x="435533" y="620623"/>
                    </a:cubicBezTo>
                    <a:cubicBezTo>
                      <a:pt x="427113" y="614455"/>
                      <a:pt x="430443" y="588074"/>
                      <a:pt x="422955" y="580785"/>
                    </a:cubicBezTo>
                    <a:cubicBezTo>
                      <a:pt x="420222" y="578124"/>
                      <a:pt x="410712" y="579528"/>
                      <a:pt x="408282" y="576595"/>
                    </a:cubicBezTo>
                    <a:cubicBezTo>
                      <a:pt x="404585" y="572134"/>
                      <a:pt x="410000" y="557880"/>
                      <a:pt x="406177" y="553534"/>
                    </a:cubicBezTo>
                    <a:cubicBezTo>
                      <a:pt x="402983" y="549900"/>
                      <a:pt x="390897" y="552571"/>
                      <a:pt x="387305" y="549334"/>
                    </a:cubicBezTo>
                    <a:cubicBezTo>
                      <a:pt x="382383" y="544894"/>
                      <a:pt x="385253" y="526158"/>
                      <a:pt x="378916" y="524179"/>
                    </a:cubicBezTo>
                    <a:cubicBezTo>
                      <a:pt x="373910" y="522618"/>
                      <a:pt x="367030" y="534850"/>
                      <a:pt x="362149" y="536757"/>
                    </a:cubicBezTo>
                    <a:cubicBezTo>
                      <a:pt x="357238" y="538673"/>
                      <a:pt x="345225" y="535479"/>
                      <a:pt x="341183" y="538862"/>
                    </a:cubicBezTo>
                    <a:cubicBezTo>
                      <a:pt x="338250" y="541312"/>
                      <a:pt x="340041" y="551240"/>
                      <a:pt x="336994" y="553545"/>
                    </a:cubicBezTo>
                    <a:cubicBezTo>
                      <a:pt x="329882" y="558907"/>
                      <a:pt x="310120" y="551921"/>
                      <a:pt x="301354" y="553545"/>
                    </a:cubicBezTo>
                    <a:cubicBezTo>
                      <a:pt x="294180" y="554875"/>
                      <a:pt x="281382" y="563494"/>
                      <a:pt x="274104" y="564028"/>
                    </a:cubicBezTo>
                    <a:cubicBezTo>
                      <a:pt x="264469" y="564740"/>
                      <a:pt x="244843" y="560289"/>
                      <a:pt x="236370" y="555639"/>
                    </a:cubicBezTo>
                    <a:cubicBezTo>
                      <a:pt x="228578" y="551356"/>
                      <a:pt x="218639" y="535374"/>
                      <a:pt x="211214" y="530483"/>
                    </a:cubicBezTo>
                    <a:cubicBezTo>
                      <a:pt x="206501" y="527373"/>
                      <a:pt x="194290" y="526043"/>
                      <a:pt x="190247" y="522094"/>
                    </a:cubicBezTo>
                    <a:cubicBezTo>
                      <a:pt x="187388" y="519309"/>
                      <a:pt x="187252" y="509684"/>
                      <a:pt x="183964" y="507411"/>
                    </a:cubicBezTo>
                    <a:cubicBezTo>
                      <a:pt x="173166" y="499976"/>
                      <a:pt x="131547" y="505306"/>
                      <a:pt x="131547" y="505306"/>
                    </a:cubicBezTo>
                    <a:cubicBezTo>
                      <a:pt x="131547" y="505306"/>
                      <a:pt x="136511" y="488759"/>
                      <a:pt x="133641" y="484340"/>
                    </a:cubicBezTo>
                    <a:cubicBezTo>
                      <a:pt x="129138" y="477386"/>
                      <a:pt x="109480" y="477815"/>
                      <a:pt x="102202" y="473856"/>
                    </a:cubicBezTo>
                    <a:cubicBezTo>
                      <a:pt x="96306" y="470652"/>
                      <a:pt x="86953" y="460598"/>
                      <a:pt x="81235" y="457089"/>
                    </a:cubicBezTo>
                    <a:cubicBezTo>
                      <a:pt x="75842" y="453780"/>
                      <a:pt x="61263" y="452136"/>
                      <a:pt x="58174" y="446606"/>
                    </a:cubicBezTo>
                    <a:cubicBezTo>
                      <a:pt x="54047" y="439233"/>
                      <a:pt x="67264" y="419942"/>
                      <a:pt x="62363" y="413051"/>
                    </a:cubicBezTo>
                    <a:cubicBezTo>
                      <a:pt x="58017" y="406935"/>
                      <a:pt x="37406" y="412852"/>
                      <a:pt x="33018" y="406767"/>
                    </a:cubicBezTo>
                    <a:cubicBezTo>
                      <a:pt x="30243" y="402913"/>
                      <a:pt x="34034" y="392513"/>
                      <a:pt x="35112" y="387895"/>
                    </a:cubicBezTo>
                    <a:cubicBezTo>
                      <a:pt x="36505" y="381925"/>
                      <a:pt x="44454" y="370887"/>
                      <a:pt x="43491" y="364834"/>
                    </a:cubicBezTo>
                    <a:cubicBezTo>
                      <a:pt x="42559" y="358927"/>
                      <a:pt x="32767" y="350444"/>
                      <a:pt x="28818" y="345961"/>
                    </a:cubicBezTo>
                    <a:cubicBezTo>
                      <a:pt x="23917" y="340400"/>
                      <a:pt x="10899" y="331760"/>
                      <a:pt x="7862" y="324995"/>
                    </a:cubicBezTo>
                    <a:cubicBezTo>
                      <a:pt x="552" y="308709"/>
                      <a:pt x="-3313" y="270138"/>
                      <a:pt x="3673" y="253706"/>
                    </a:cubicBezTo>
                    <a:cubicBezTo>
                      <a:pt x="5558" y="249255"/>
                      <a:pt x="18167" y="245956"/>
                      <a:pt x="18345" y="241128"/>
                    </a:cubicBezTo>
                    <a:cubicBezTo>
                      <a:pt x="18492" y="237420"/>
                      <a:pt x="9559" y="233943"/>
                      <a:pt x="7862" y="230644"/>
                    </a:cubicBezTo>
                    <a:cubicBezTo>
                      <a:pt x="6406" y="227806"/>
                      <a:pt x="5296" y="221219"/>
                      <a:pt x="5767" y="218066"/>
                    </a:cubicBezTo>
                    <a:cubicBezTo>
                      <a:pt x="6291" y="214590"/>
                      <a:pt x="10983" y="208840"/>
                      <a:pt x="12051" y="205489"/>
                    </a:cubicBezTo>
                    <a:cubicBezTo>
                      <a:pt x="14146" y="198922"/>
                      <a:pt x="12533" y="184040"/>
                      <a:pt x="16240" y="178228"/>
                    </a:cubicBezTo>
                    <a:cubicBezTo>
                      <a:pt x="18272" y="175044"/>
                      <a:pt x="27038" y="173169"/>
                      <a:pt x="28818" y="169839"/>
                    </a:cubicBezTo>
                    <a:cubicBezTo>
                      <a:pt x="33762" y="160591"/>
                      <a:pt x="24378" y="137404"/>
                      <a:pt x="28818" y="127905"/>
                    </a:cubicBezTo>
                    <a:cubicBezTo>
                      <a:pt x="30557" y="124198"/>
                      <a:pt x="39281" y="120920"/>
                      <a:pt x="41407" y="117422"/>
                    </a:cubicBezTo>
                    <a:cubicBezTo>
                      <a:pt x="47806" y="106876"/>
                      <a:pt x="43637" y="78369"/>
                      <a:pt x="51880" y="69194"/>
                    </a:cubicBezTo>
                    <a:cubicBezTo>
                      <a:pt x="54100" y="66723"/>
                      <a:pt x="63525" y="68178"/>
                      <a:pt x="64468" y="65005"/>
                    </a:cubicBezTo>
                    <a:cubicBezTo>
                      <a:pt x="66364" y="58564"/>
                      <a:pt x="49911" y="50375"/>
                      <a:pt x="47690" y="44039"/>
                    </a:cubicBezTo>
                    <a:cubicBezTo>
                      <a:pt x="45952" y="39095"/>
                      <a:pt x="44371" y="27125"/>
                      <a:pt x="47690" y="23072"/>
                    </a:cubicBezTo>
                    <a:cubicBezTo>
                      <a:pt x="51084" y="18935"/>
                      <a:pt x="63599" y="17155"/>
                      <a:pt x="68657" y="18883"/>
                    </a:cubicBezTo>
                    <a:cubicBezTo>
                      <a:pt x="73935" y="20673"/>
                      <a:pt x="79874" y="31293"/>
                      <a:pt x="83330" y="35660"/>
                    </a:cubicBezTo>
                    <a:cubicBezTo>
                      <a:pt x="86126" y="39200"/>
                      <a:pt x="89456" y="51516"/>
                      <a:pt x="93803" y="50333"/>
                    </a:cubicBezTo>
                    <a:cubicBezTo>
                      <a:pt x="105469" y="47138"/>
                      <a:pt x="97992" y="2116"/>
                      <a:pt x="97992" y="2116"/>
                    </a:cubicBezTo>
                    <a:close/>
                  </a:path>
                </a:pathLst>
              </a:custGeom>
              <a:grpFill/>
              <a:ln w="1046" cap="flat">
                <a:noFill/>
                <a:prstDash val="solid"/>
                <a:miter/>
              </a:ln>
            </p:spPr>
            <p:txBody>
              <a:bodyPr rtlCol="0" anchor="ctr"/>
              <a:lstStyle/>
              <a:p>
                <a:endParaRPr lang="en-US" dirty="0"/>
              </a:p>
            </p:txBody>
          </p:sp>
          <p:sp>
            <p:nvSpPr>
              <p:cNvPr id="34" name="Freeform 33">
                <a:extLst>
                  <a:ext uri="{FF2B5EF4-FFF2-40B4-BE49-F238E27FC236}">
                    <a16:creationId xmlns:a16="http://schemas.microsoft.com/office/drawing/2014/main" id="{43537C17-EEF2-A821-6A7C-236F39AEDB77}"/>
                  </a:ext>
                </a:extLst>
              </p:cNvPr>
              <p:cNvSpPr/>
              <p:nvPr/>
            </p:nvSpPr>
            <p:spPr>
              <a:xfrm>
                <a:off x="2427949" y="2868229"/>
                <a:ext cx="48308" cy="50857"/>
              </a:xfrm>
              <a:custGeom>
                <a:avLst/>
                <a:gdLst>
                  <a:gd name="connsiteX0" fmla="*/ 14683 w 48308"/>
                  <a:gd name="connsiteY0" fmla="*/ 17313 h 50857"/>
                  <a:gd name="connsiteX1" fmla="*/ 23061 w 48308"/>
                  <a:gd name="connsiteY1" fmla="*/ 2630 h 50857"/>
                  <a:gd name="connsiteX2" fmla="*/ 46123 w 48308"/>
                  <a:gd name="connsiteY2" fmla="*/ 2630 h 50857"/>
                  <a:gd name="connsiteX3" fmla="*/ 46123 w 48308"/>
                  <a:gd name="connsiteY3" fmla="*/ 23597 h 50857"/>
                  <a:gd name="connsiteX4" fmla="*/ 18872 w 48308"/>
                  <a:gd name="connsiteY4" fmla="*/ 50858 h 50857"/>
                  <a:gd name="connsiteX5" fmla="*/ 0 w 48308"/>
                  <a:gd name="connsiteY5" fmla="*/ 31986 h 50857"/>
                  <a:gd name="connsiteX6" fmla="*/ 14673 w 48308"/>
                  <a:gd name="connsiteY6" fmla="*/ 17303 h 5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08" h="50857">
                    <a:moveTo>
                      <a:pt x="14683" y="17313"/>
                    </a:moveTo>
                    <a:cubicBezTo>
                      <a:pt x="17249" y="13952"/>
                      <a:pt x="19417" y="4756"/>
                      <a:pt x="23061" y="2630"/>
                    </a:cubicBezTo>
                    <a:cubicBezTo>
                      <a:pt x="28046" y="-260"/>
                      <a:pt x="42049" y="-1444"/>
                      <a:pt x="46123" y="2630"/>
                    </a:cubicBezTo>
                    <a:cubicBezTo>
                      <a:pt x="49830" y="6338"/>
                      <a:pt x="48123" y="18748"/>
                      <a:pt x="46123" y="23597"/>
                    </a:cubicBezTo>
                    <a:cubicBezTo>
                      <a:pt x="42436" y="32499"/>
                      <a:pt x="28507" y="50858"/>
                      <a:pt x="18872" y="50858"/>
                    </a:cubicBezTo>
                    <a:cubicBezTo>
                      <a:pt x="12201" y="50858"/>
                      <a:pt x="0" y="38657"/>
                      <a:pt x="0" y="31986"/>
                    </a:cubicBezTo>
                    <a:cubicBezTo>
                      <a:pt x="0" y="26791"/>
                      <a:pt x="11531" y="21429"/>
                      <a:pt x="14673" y="17303"/>
                    </a:cubicBezTo>
                    <a:close/>
                  </a:path>
                </a:pathLst>
              </a:custGeom>
              <a:grpFill/>
              <a:ln w="1046" cap="flat">
                <a:noFill/>
                <a:prstDash val="solid"/>
                <a:miter/>
              </a:ln>
            </p:spPr>
            <p:txBody>
              <a:bodyPr rtlCol="0" anchor="ctr"/>
              <a:lstStyle/>
              <a:p>
                <a:endParaRPr lang="en-US" dirty="0"/>
              </a:p>
            </p:txBody>
          </p:sp>
        </p:grpSp>
        <p:grpSp>
          <p:nvGrpSpPr>
            <p:cNvPr id="35" name="Picture 7">
              <a:extLst>
                <a:ext uri="{FF2B5EF4-FFF2-40B4-BE49-F238E27FC236}">
                  <a16:creationId xmlns:a16="http://schemas.microsoft.com/office/drawing/2014/main" id="{6A0E3199-9986-0B6C-B907-B2DF4F65F648}"/>
                </a:ext>
              </a:extLst>
            </p:cNvPr>
            <p:cNvGrpSpPr/>
            <p:nvPr/>
          </p:nvGrpSpPr>
          <p:grpSpPr>
            <a:xfrm>
              <a:off x="2771732" y="1780149"/>
              <a:ext cx="1883973" cy="1633042"/>
              <a:chOff x="2771732" y="1780149"/>
              <a:chExt cx="1883973" cy="1633042"/>
            </a:xfrm>
            <a:grpFill/>
          </p:grpSpPr>
          <p:sp>
            <p:nvSpPr>
              <p:cNvPr id="36" name="Freeform 35">
                <a:extLst>
                  <a:ext uri="{FF2B5EF4-FFF2-40B4-BE49-F238E27FC236}">
                    <a16:creationId xmlns:a16="http://schemas.microsoft.com/office/drawing/2014/main" id="{BBAA2034-DF9D-6333-9EF4-2184AC68E3B9}"/>
                  </a:ext>
                </a:extLst>
              </p:cNvPr>
              <p:cNvSpPr/>
              <p:nvPr/>
            </p:nvSpPr>
            <p:spPr>
              <a:xfrm>
                <a:off x="2771732" y="2321516"/>
                <a:ext cx="1832213" cy="1088429"/>
              </a:xfrm>
              <a:custGeom>
                <a:avLst/>
                <a:gdLst>
                  <a:gd name="connsiteX0" fmla="*/ 1672897 w 1832213"/>
                  <a:gd name="connsiteY0" fmla="*/ 450803 h 1088429"/>
                  <a:gd name="connsiteX1" fmla="*/ 1684564 w 1832213"/>
                  <a:gd name="connsiteY1" fmla="*/ 470765 h 1088429"/>
                  <a:gd name="connsiteX2" fmla="*/ 1691769 w 1832213"/>
                  <a:gd name="connsiteY2" fmla="*/ 503220 h 1088429"/>
                  <a:gd name="connsiteX3" fmla="*/ 1710641 w 1832213"/>
                  <a:gd name="connsiteY3" fmla="*/ 503220 h 1088429"/>
                  <a:gd name="connsiteX4" fmla="*/ 1716925 w 1832213"/>
                  <a:gd name="connsiteY4" fmla="*/ 545154 h 1088429"/>
                  <a:gd name="connsiteX5" fmla="*/ 1729514 w 1832213"/>
                  <a:gd name="connsiteY5" fmla="*/ 543059 h 1088429"/>
                  <a:gd name="connsiteX6" fmla="*/ 1729514 w 1832213"/>
                  <a:gd name="connsiteY6" fmla="*/ 561921 h 1088429"/>
                  <a:gd name="connsiteX7" fmla="*/ 1716925 w 1832213"/>
                  <a:gd name="connsiteY7" fmla="*/ 570309 h 1088429"/>
                  <a:gd name="connsiteX8" fmla="*/ 1719020 w 1832213"/>
                  <a:gd name="connsiteY8" fmla="*/ 587087 h 1088429"/>
                  <a:gd name="connsiteX9" fmla="*/ 1735787 w 1832213"/>
                  <a:gd name="connsiteY9" fmla="*/ 591276 h 1088429"/>
                  <a:gd name="connsiteX10" fmla="*/ 1744176 w 1832213"/>
                  <a:gd name="connsiteY10" fmla="*/ 631115 h 1088429"/>
                  <a:gd name="connsiteX11" fmla="*/ 1775626 w 1832213"/>
                  <a:gd name="connsiteY11" fmla="*/ 626926 h 1088429"/>
                  <a:gd name="connsiteX12" fmla="*/ 1771426 w 1832213"/>
                  <a:gd name="connsiteY12" fmla="*/ 643693 h 1088429"/>
                  <a:gd name="connsiteX13" fmla="*/ 1796582 w 1832213"/>
                  <a:gd name="connsiteY13" fmla="*/ 639504 h 1088429"/>
                  <a:gd name="connsiteX14" fmla="*/ 1779815 w 1832213"/>
                  <a:gd name="connsiteY14" fmla="*/ 662565 h 1088429"/>
                  <a:gd name="connsiteX15" fmla="*/ 1773521 w 1832213"/>
                  <a:gd name="connsiteY15" fmla="*/ 679343 h 1088429"/>
                  <a:gd name="connsiteX16" fmla="*/ 1739976 w 1832213"/>
                  <a:gd name="connsiteY16" fmla="*/ 687732 h 1088429"/>
                  <a:gd name="connsiteX17" fmla="*/ 1754648 w 1832213"/>
                  <a:gd name="connsiteY17" fmla="*/ 696120 h 1088429"/>
                  <a:gd name="connsiteX18" fmla="*/ 1779804 w 1832213"/>
                  <a:gd name="connsiteY18" fmla="*/ 687732 h 1088429"/>
                  <a:gd name="connsiteX19" fmla="*/ 1802866 w 1832213"/>
                  <a:gd name="connsiteY19" fmla="*/ 675154 h 1088429"/>
                  <a:gd name="connsiteX20" fmla="*/ 1825917 w 1832213"/>
                  <a:gd name="connsiteY20" fmla="*/ 677248 h 1088429"/>
                  <a:gd name="connsiteX21" fmla="*/ 1830116 w 1832213"/>
                  <a:gd name="connsiteY21" fmla="*/ 698225 h 1088429"/>
                  <a:gd name="connsiteX22" fmla="*/ 1830116 w 1832213"/>
                  <a:gd name="connsiteY22" fmla="*/ 727570 h 1088429"/>
                  <a:gd name="connsiteX23" fmla="*/ 1832211 w 1832213"/>
                  <a:gd name="connsiteY23" fmla="*/ 744348 h 1088429"/>
                  <a:gd name="connsiteX24" fmla="*/ 1830116 w 1832213"/>
                  <a:gd name="connsiteY24" fmla="*/ 756926 h 1088429"/>
                  <a:gd name="connsiteX25" fmla="*/ 1800761 w 1832213"/>
                  <a:gd name="connsiteY25" fmla="*/ 765315 h 1088429"/>
                  <a:gd name="connsiteX26" fmla="*/ 1775605 w 1832213"/>
                  <a:gd name="connsiteY26" fmla="*/ 763220 h 1088429"/>
                  <a:gd name="connsiteX27" fmla="*/ 1742060 w 1832213"/>
                  <a:gd name="connsiteY27" fmla="*/ 792565 h 1088429"/>
                  <a:gd name="connsiteX28" fmla="*/ 1685454 w 1832213"/>
                  <a:gd name="connsiteY28" fmla="*/ 798859 h 1088429"/>
                  <a:gd name="connsiteX29" fmla="*/ 1626753 w 1832213"/>
                  <a:gd name="connsiteY29" fmla="*/ 798859 h 1088429"/>
                  <a:gd name="connsiteX30" fmla="*/ 1597398 w 1832213"/>
                  <a:gd name="connsiteY30" fmla="*/ 794670 h 1088429"/>
                  <a:gd name="connsiteX31" fmla="*/ 1576442 w 1832213"/>
                  <a:gd name="connsiteY31" fmla="*/ 813542 h 1088429"/>
                  <a:gd name="connsiteX32" fmla="*/ 1545002 w 1832213"/>
                  <a:gd name="connsiteY32" fmla="*/ 828215 h 1088429"/>
                  <a:gd name="connsiteX33" fmla="*/ 1515647 w 1832213"/>
                  <a:gd name="connsiteY33" fmla="*/ 865959 h 1088429"/>
                  <a:gd name="connsiteX34" fmla="*/ 1565959 w 1832213"/>
                  <a:gd name="connsiteY34" fmla="*/ 844992 h 1088429"/>
                  <a:gd name="connsiteX35" fmla="*/ 1595314 w 1832213"/>
                  <a:gd name="connsiteY35" fmla="*/ 830309 h 1088429"/>
                  <a:gd name="connsiteX36" fmla="*/ 1624669 w 1832213"/>
                  <a:gd name="connsiteY36" fmla="*/ 847077 h 1088429"/>
                  <a:gd name="connsiteX37" fmla="*/ 1605797 w 1832213"/>
                  <a:gd name="connsiteY37" fmla="*/ 876432 h 1088429"/>
                  <a:gd name="connsiteX38" fmla="*/ 1633048 w 1832213"/>
                  <a:gd name="connsiteY38" fmla="*/ 905777 h 1088429"/>
                  <a:gd name="connsiteX39" fmla="*/ 1700127 w 1832213"/>
                  <a:gd name="connsiteY39" fmla="*/ 939332 h 1088429"/>
                  <a:gd name="connsiteX40" fmla="*/ 1639331 w 1832213"/>
                  <a:gd name="connsiteY40" fmla="*/ 972887 h 1088429"/>
                  <a:gd name="connsiteX41" fmla="*/ 1580631 w 1832213"/>
                  <a:gd name="connsiteY41" fmla="*/ 1012726 h 1088429"/>
                  <a:gd name="connsiteX42" fmla="*/ 1568053 w 1832213"/>
                  <a:gd name="connsiteY42" fmla="*/ 998054 h 1088429"/>
                  <a:gd name="connsiteX43" fmla="*/ 1639321 w 1832213"/>
                  <a:gd name="connsiteY43" fmla="*/ 930954 h 1088429"/>
                  <a:gd name="connsiteX44" fmla="*/ 1635132 w 1832213"/>
                  <a:gd name="connsiteY44" fmla="*/ 920470 h 1088429"/>
                  <a:gd name="connsiteX45" fmla="*/ 1614176 w 1832213"/>
                  <a:gd name="connsiteY45" fmla="*/ 920470 h 1088429"/>
                  <a:gd name="connsiteX46" fmla="*/ 1553381 w 1832213"/>
                  <a:gd name="connsiteY46" fmla="*/ 972887 h 1088429"/>
                  <a:gd name="connsiteX47" fmla="*/ 1536613 w 1832213"/>
                  <a:gd name="connsiteY47" fmla="*/ 964499 h 1088429"/>
                  <a:gd name="connsiteX48" fmla="*/ 1532424 w 1832213"/>
                  <a:gd name="connsiteY48" fmla="*/ 897399 h 1088429"/>
                  <a:gd name="connsiteX49" fmla="*/ 1498880 w 1832213"/>
                  <a:gd name="connsiteY49" fmla="*/ 891115 h 1088429"/>
                  <a:gd name="connsiteX50" fmla="*/ 1484207 w 1832213"/>
                  <a:gd name="connsiteY50" fmla="*/ 930954 h 1088429"/>
                  <a:gd name="connsiteX51" fmla="*/ 1471629 w 1832213"/>
                  <a:gd name="connsiteY51" fmla="*/ 954015 h 1088429"/>
                  <a:gd name="connsiteX52" fmla="*/ 1454852 w 1832213"/>
                  <a:gd name="connsiteY52" fmla="*/ 977076 h 1088429"/>
                  <a:gd name="connsiteX53" fmla="*/ 1356323 w 1832213"/>
                  <a:gd name="connsiteY53" fmla="*/ 970782 h 1088429"/>
                  <a:gd name="connsiteX54" fmla="*/ 1337451 w 1832213"/>
                  <a:gd name="connsiteY54" fmla="*/ 989654 h 1088429"/>
                  <a:gd name="connsiteX55" fmla="*/ 1326978 w 1832213"/>
                  <a:gd name="connsiteY55" fmla="*/ 1025304 h 1088429"/>
                  <a:gd name="connsiteX56" fmla="*/ 1272466 w 1832213"/>
                  <a:gd name="connsiteY56" fmla="*/ 1023199 h 1088429"/>
                  <a:gd name="connsiteX57" fmla="*/ 1251510 w 1832213"/>
                  <a:gd name="connsiteY57" fmla="*/ 1042071 h 1088429"/>
                  <a:gd name="connsiteX58" fmla="*/ 1199093 w 1832213"/>
                  <a:gd name="connsiteY58" fmla="*/ 1088204 h 1088429"/>
                  <a:gd name="connsiteX59" fmla="*/ 1163454 w 1832213"/>
                  <a:gd name="connsiteY59" fmla="*/ 1073521 h 1088429"/>
                  <a:gd name="connsiteX60" fmla="*/ 1176032 w 1832213"/>
                  <a:gd name="connsiteY60" fmla="*/ 1054649 h 1088429"/>
                  <a:gd name="connsiteX61" fmla="*/ 1205388 w 1832213"/>
                  <a:gd name="connsiteY61" fmla="*/ 1012716 h 1088429"/>
                  <a:gd name="connsiteX62" fmla="*/ 1182326 w 1832213"/>
                  <a:gd name="connsiteY62" fmla="*/ 964499 h 1088429"/>
                  <a:gd name="connsiteX63" fmla="*/ 1157170 w 1832213"/>
                  <a:gd name="connsiteY63" fmla="*/ 916271 h 1088429"/>
                  <a:gd name="connsiteX64" fmla="*/ 1117331 w 1832213"/>
                  <a:gd name="connsiteY64" fmla="*/ 895304 h 1088429"/>
                  <a:gd name="connsiteX65" fmla="*/ 1083797 w 1832213"/>
                  <a:gd name="connsiteY65" fmla="*/ 870138 h 1088429"/>
                  <a:gd name="connsiteX66" fmla="*/ 1041874 w 1832213"/>
                  <a:gd name="connsiteY66" fmla="*/ 870138 h 1088429"/>
                  <a:gd name="connsiteX67" fmla="*/ 974785 w 1832213"/>
                  <a:gd name="connsiteY67" fmla="*/ 863854 h 1088429"/>
                  <a:gd name="connsiteX68" fmla="*/ 930767 w 1832213"/>
                  <a:gd name="connsiteY68" fmla="*/ 863854 h 1088429"/>
                  <a:gd name="connsiteX69" fmla="*/ 932862 w 1832213"/>
                  <a:gd name="connsiteY69" fmla="*/ 847077 h 1088429"/>
                  <a:gd name="connsiteX70" fmla="*/ 295576 w 1832213"/>
                  <a:gd name="connsiteY70" fmla="*/ 849182 h 1088429"/>
                  <a:gd name="connsiteX71" fmla="*/ 264137 w 1832213"/>
                  <a:gd name="connsiteY71" fmla="*/ 809343 h 1088429"/>
                  <a:gd name="connsiteX72" fmla="*/ 232697 w 1832213"/>
                  <a:gd name="connsiteY72" fmla="*/ 788376 h 1088429"/>
                  <a:gd name="connsiteX73" fmla="*/ 207541 w 1832213"/>
                  <a:gd name="connsiteY73" fmla="*/ 759021 h 1088429"/>
                  <a:gd name="connsiteX74" fmla="*/ 205447 w 1832213"/>
                  <a:gd name="connsiteY74" fmla="*/ 723381 h 1088429"/>
                  <a:gd name="connsiteX75" fmla="*/ 203352 w 1832213"/>
                  <a:gd name="connsiteY75" fmla="*/ 694036 h 1088429"/>
                  <a:gd name="connsiteX76" fmla="*/ 180291 w 1832213"/>
                  <a:gd name="connsiteY76" fmla="*/ 696131 h 1088429"/>
                  <a:gd name="connsiteX77" fmla="*/ 178186 w 1832213"/>
                  <a:gd name="connsiteY77" fmla="*/ 673069 h 1088429"/>
                  <a:gd name="connsiteX78" fmla="*/ 163513 w 1832213"/>
                  <a:gd name="connsiteY78" fmla="*/ 666786 h 1088429"/>
                  <a:gd name="connsiteX79" fmla="*/ 167702 w 1832213"/>
                  <a:gd name="connsiteY79" fmla="*/ 631136 h 1088429"/>
                  <a:gd name="connsiteX80" fmla="*/ 178186 w 1832213"/>
                  <a:gd name="connsiteY80" fmla="*/ 612274 h 1088429"/>
                  <a:gd name="connsiteX81" fmla="*/ 194953 w 1832213"/>
                  <a:gd name="connsiteY81" fmla="*/ 595497 h 1088429"/>
                  <a:gd name="connsiteX82" fmla="*/ 161419 w 1832213"/>
                  <a:gd name="connsiteY82" fmla="*/ 587108 h 1088429"/>
                  <a:gd name="connsiteX83" fmla="*/ 153030 w 1832213"/>
                  <a:gd name="connsiteY83" fmla="*/ 547269 h 1088429"/>
                  <a:gd name="connsiteX84" fmla="*/ 140441 w 1832213"/>
                  <a:gd name="connsiteY84" fmla="*/ 540975 h 1088429"/>
                  <a:gd name="connsiteX85" fmla="*/ 134158 w 1832213"/>
                  <a:gd name="connsiteY85" fmla="*/ 511619 h 1088429"/>
                  <a:gd name="connsiteX86" fmla="*/ 98518 w 1832213"/>
                  <a:gd name="connsiteY86" fmla="*/ 471781 h 1088429"/>
                  <a:gd name="connsiteX87" fmla="*/ 83846 w 1832213"/>
                  <a:gd name="connsiteY87" fmla="*/ 469686 h 1088429"/>
                  <a:gd name="connsiteX88" fmla="*/ 79657 w 1832213"/>
                  <a:gd name="connsiteY88" fmla="*/ 486453 h 1088429"/>
                  <a:gd name="connsiteX89" fmla="*/ 64984 w 1832213"/>
                  <a:gd name="connsiteY89" fmla="*/ 486453 h 1088429"/>
                  <a:gd name="connsiteX90" fmla="*/ 58690 w 1832213"/>
                  <a:gd name="connsiteY90" fmla="*/ 501136 h 1088429"/>
                  <a:gd name="connsiteX91" fmla="*/ 37734 w 1832213"/>
                  <a:gd name="connsiteY91" fmla="*/ 486453 h 1088429"/>
                  <a:gd name="connsiteX92" fmla="*/ 31440 w 1832213"/>
                  <a:gd name="connsiteY92" fmla="*/ 455003 h 1088429"/>
                  <a:gd name="connsiteX93" fmla="*/ 20956 w 1832213"/>
                  <a:gd name="connsiteY93" fmla="*/ 446614 h 1088429"/>
                  <a:gd name="connsiteX94" fmla="*/ 0 w 1832213"/>
                  <a:gd name="connsiteY94" fmla="*/ 455003 h 1088429"/>
                  <a:gd name="connsiteX95" fmla="*/ 106918 w 1832213"/>
                  <a:gd name="connsiteY95" fmla="*/ 85970 h 1088429"/>
                  <a:gd name="connsiteX96" fmla="*/ 176102 w 1832213"/>
                  <a:gd name="connsiteY96" fmla="*/ 98558 h 1088429"/>
                  <a:gd name="connsiteX97" fmla="*/ 238991 w 1832213"/>
                  <a:gd name="connsiteY97" fmla="*/ 127903 h 1088429"/>
                  <a:gd name="connsiteX98" fmla="*/ 264147 w 1832213"/>
                  <a:gd name="connsiteY98" fmla="*/ 129998 h 1088429"/>
                  <a:gd name="connsiteX99" fmla="*/ 266242 w 1832213"/>
                  <a:gd name="connsiteY99" fmla="*/ 104842 h 1088429"/>
                  <a:gd name="connsiteX100" fmla="*/ 289303 w 1832213"/>
                  <a:gd name="connsiteY100" fmla="*/ 88075 h 1088429"/>
                  <a:gd name="connsiteX101" fmla="*/ 348004 w 1832213"/>
                  <a:gd name="connsiteY101" fmla="*/ 50331 h 1088429"/>
                  <a:gd name="connsiteX102" fmla="*/ 364771 w 1832213"/>
                  <a:gd name="connsiteY102" fmla="*/ 60814 h 1088429"/>
                  <a:gd name="connsiteX103" fmla="*/ 322848 w 1832213"/>
                  <a:gd name="connsiteY103" fmla="*/ 88075 h 1088429"/>
                  <a:gd name="connsiteX104" fmla="*/ 366865 w 1832213"/>
                  <a:gd name="connsiteY104" fmla="*/ 85970 h 1088429"/>
                  <a:gd name="connsiteX105" fmla="*/ 383632 w 1832213"/>
                  <a:gd name="connsiteY105" fmla="*/ 69203 h 1088429"/>
                  <a:gd name="connsiteX106" fmla="*/ 394116 w 1832213"/>
                  <a:gd name="connsiteY106" fmla="*/ 50331 h 1088429"/>
                  <a:gd name="connsiteX107" fmla="*/ 408788 w 1832213"/>
                  <a:gd name="connsiteY107" fmla="*/ 44047 h 1088429"/>
                  <a:gd name="connsiteX108" fmla="*/ 429744 w 1832213"/>
                  <a:gd name="connsiteY108" fmla="*/ 79686 h 1088429"/>
                  <a:gd name="connsiteX109" fmla="*/ 456995 w 1832213"/>
                  <a:gd name="connsiteY109" fmla="*/ 83875 h 1088429"/>
                  <a:gd name="connsiteX110" fmla="*/ 469573 w 1832213"/>
                  <a:gd name="connsiteY110" fmla="*/ 69192 h 1088429"/>
                  <a:gd name="connsiteX111" fmla="*/ 486350 w 1832213"/>
                  <a:gd name="connsiteY111" fmla="*/ 94348 h 1088429"/>
                  <a:gd name="connsiteX112" fmla="*/ 507307 w 1832213"/>
                  <a:gd name="connsiteY112" fmla="*/ 77581 h 1088429"/>
                  <a:gd name="connsiteX113" fmla="*/ 597457 w 1832213"/>
                  <a:gd name="connsiteY113" fmla="*/ 106937 h 1088429"/>
                  <a:gd name="connsiteX114" fmla="*/ 654053 w 1832213"/>
                  <a:gd name="connsiteY114" fmla="*/ 109031 h 1088429"/>
                  <a:gd name="connsiteX115" fmla="*/ 695976 w 1832213"/>
                  <a:gd name="connsiteY115" fmla="*/ 129998 h 1088429"/>
                  <a:gd name="connsiteX116" fmla="*/ 687587 w 1832213"/>
                  <a:gd name="connsiteY116" fmla="*/ 159353 h 1088429"/>
                  <a:gd name="connsiteX117" fmla="*/ 744182 w 1832213"/>
                  <a:gd name="connsiteY117" fmla="*/ 142586 h 1088429"/>
                  <a:gd name="connsiteX118" fmla="*/ 784021 w 1832213"/>
                  <a:gd name="connsiteY118" fmla="*/ 182425 h 1088429"/>
                  <a:gd name="connsiteX119" fmla="*/ 813366 w 1832213"/>
                  <a:gd name="connsiteY119" fmla="*/ 180331 h 1088429"/>
                  <a:gd name="connsiteX120" fmla="*/ 809177 w 1832213"/>
                  <a:gd name="connsiteY120" fmla="*/ 159364 h 1088429"/>
                  <a:gd name="connsiteX121" fmla="*/ 842722 w 1832213"/>
                  <a:gd name="connsiteY121" fmla="*/ 125819 h 1088429"/>
                  <a:gd name="connsiteX122" fmla="*/ 878361 w 1832213"/>
                  <a:gd name="connsiteY122" fmla="*/ 153080 h 1088429"/>
                  <a:gd name="connsiteX123" fmla="*/ 985279 w 1832213"/>
                  <a:gd name="connsiteY123" fmla="*/ 159364 h 1088429"/>
                  <a:gd name="connsiteX124" fmla="*/ 1004151 w 1832213"/>
                  <a:gd name="connsiteY124" fmla="*/ 136303 h 1088429"/>
                  <a:gd name="connsiteX125" fmla="*/ 1035591 w 1832213"/>
                  <a:gd name="connsiteY125" fmla="*/ 132113 h 1088429"/>
                  <a:gd name="connsiteX126" fmla="*/ 1052358 w 1832213"/>
                  <a:gd name="connsiteY126" fmla="*/ 157280 h 1088429"/>
                  <a:gd name="connsiteX127" fmla="*/ 1077513 w 1832213"/>
                  <a:gd name="connsiteY127" fmla="*/ 142597 h 1088429"/>
                  <a:gd name="connsiteX128" fmla="*/ 1100575 w 1832213"/>
                  <a:gd name="connsiteY128" fmla="*/ 125830 h 1088429"/>
                  <a:gd name="connsiteX129" fmla="*/ 1087997 w 1832213"/>
                  <a:gd name="connsiteY129" fmla="*/ 77602 h 1088429"/>
                  <a:gd name="connsiteX130" fmla="*/ 1058641 w 1832213"/>
                  <a:gd name="connsiteY130" fmla="*/ 56635 h 1088429"/>
                  <a:gd name="connsiteX131" fmla="*/ 1081703 w 1832213"/>
                  <a:gd name="connsiteY131" fmla="*/ 41952 h 1088429"/>
                  <a:gd name="connsiteX132" fmla="*/ 1094281 w 1832213"/>
                  <a:gd name="connsiteY132" fmla="*/ 20986 h 1088429"/>
                  <a:gd name="connsiteX133" fmla="*/ 1125720 w 1832213"/>
                  <a:gd name="connsiteY133" fmla="*/ 19 h 1088429"/>
                  <a:gd name="connsiteX134" fmla="*/ 1159265 w 1832213"/>
                  <a:gd name="connsiteY134" fmla="*/ 29364 h 1088429"/>
                  <a:gd name="connsiteX135" fmla="*/ 1150876 w 1832213"/>
                  <a:gd name="connsiteY135" fmla="*/ 56625 h 1088429"/>
                  <a:gd name="connsiteX136" fmla="*/ 1155065 w 1832213"/>
                  <a:gd name="connsiteY136" fmla="*/ 79686 h 1088429"/>
                  <a:gd name="connsiteX137" fmla="*/ 1176021 w 1832213"/>
                  <a:gd name="connsiteY137" fmla="*/ 98558 h 1088429"/>
                  <a:gd name="connsiteX138" fmla="*/ 1186505 w 1832213"/>
                  <a:gd name="connsiteY138" fmla="*/ 132103 h 1088429"/>
                  <a:gd name="connsiteX139" fmla="*/ 1213755 w 1832213"/>
                  <a:gd name="connsiteY139" fmla="*/ 98558 h 1088429"/>
                  <a:gd name="connsiteX140" fmla="*/ 1228428 w 1832213"/>
                  <a:gd name="connsiteY140" fmla="*/ 127903 h 1088429"/>
                  <a:gd name="connsiteX141" fmla="*/ 1226333 w 1832213"/>
                  <a:gd name="connsiteY141" fmla="*/ 176120 h 1088429"/>
                  <a:gd name="connsiteX142" fmla="*/ 1247289 w 1832213"/>
                  <a:gd name="connsiteY142" fmla="*/ 176120 h 1088429"/>
                  <a:gd name="connsiteX143" fmla="*/ 1255678 w 1832213"/>
                  <a:gd name="connsiteY143" fmla="*/ 148870 h 1088429"/>
                  <a:gd name="connsiteX144" fmla="*/ 1285034 w 1832213"/>
                  <a:gd name="connsiteY144" fmla="*/ 119514 h 1088429"/>
                  <a:gd name="connsiteX145" fmla="*/ 1297612 w 1832213"/>
                  <a:gd name="connsiteY145" fmla="*/ 79676 h 1088429"/>
                  <a:gd name="connsiteX146" fmla="*/ 1350018 w 1832213"/>
                  <a:gd name="connsiteY146" fmla="*/ 85959 h 1088429"/>
                  <a:gd name="connsiteX147" fmla="*/ 1364691 w 1832213"/>
                  <a:gd name="connsiteY147" fmla="*/ 123704 h 1088429"/>
                  <a:gd name="connsiteX148" fmla="*/ 1343734 w 1832213"/>
                  <a:gd name="connsiteY148" fmla="*/ 136282 h 1088429"/>
                  <a:gd name="connsiteX149" fmla="*/ 1354218 w 1832213"/>
                  <a:gd name="connsiteY149" fmla="*/ 184509 h 1088429"/>
                  <a:gd name="connsiteX150" fmla="*/ 1287128 w 1832213"/>
                  <a:gd name="connsiteY150" fmla="*/ 220148 h 1088429"/>
                  <a:gd name="connsiteX151" fmla="*/ 1276655 w 1832213"/>
                  <a:gd name="connsiteY151" fmla="*/ 203381 h 1088429"/>
                  <a:gd name="connsiteX152" fmla="*/ 1241016 w 1832213"/>
                  <a:gd name="connsiteY152" fmla="*/ 205476 h 1088429"/>
                  <a:gd name="connsiteX153" fmla="*/ 1234732 w 1832213"/>
                  <a:gd name="connsiteY153" fmla="*/ 234831 h 1088429"/>
                  <a:gd name="connsiteX154" fmla="*/ 1192810 w 1832213"/>
                  <a:gd name="connsiteY154" fmla="*/ 234831 h 1088429"/>
                  <a:gd name="connsiteX155" fmla="*/ 1180232 w 1832213"/>
                  <a:gd name="connsiteY155" fmla="*/ 222243 h 1088429"/>
                  <a:gd name="connsiteX156" fmla="*/ 1163454 w 1832213"/>
                  <a:gd name="connsiteY156" fmla="*/ 224348 h 1088429"/>
                  <a:gd name="connsiteX157" fmla="*/ 1165559 w 1832213"/>
                  <a:gd name="connsiteY157" fmla="*/ 241115 h 1088429"/>
                  <a:gd name="connsiteX158" fmla="*/ 1205388 w 1832213"/>
                  <a:gd name="connsiteY158" fmla="*/ 255798 h 1088429"/>
                  <a:gd name="connsiteX159" fmla="*/ 1194904 w 1832213"/>
                  <a:gd name="connsiteY159" fmla="*/ 293543 h 1088429"/>
                  <a:gd name="connsiteX160" fmla="*/ 1173948 w 1832213"/>
                  <a:gd name="connsiteY160" fmla="*/ 308225 h 1088429"/>
                  <a:gd name="connsiteX161" fmla="*/ 1140403 w 1832213"/>
                  <a:gd name="connsiteY161" fmla="*/ 312415 h 1088429"/>
                  <a:gd name="connsiteX162" fmla="*/ 1121531 w 1832213"/>
                  <a:gd name="connsiteY162" fmla="*/ 341760 h 1088429"/>
                  <a:gd name="connsiteX163" fmla="*/ 1075408 w 1832213"/>
                  <a:gd name="connsiteY163" fmla="*/ 377409 h 1088429"/>
                  <a:gd name="connsiteX164" fmla="*/ 1037685 w 1832213"/>
                  <a:gd name="connsiteY164" fmla="*/ 410954 h 1088429"/>
                  <a:gd name="connsiteX165" fmla="*/ 1006246 w 1832213"/>
                  <a:gd name="connsiteY165" fmla="*/ 459182 h 1088429"/>
                  <a:gd name="connsiteX166" fmla="*/ 1004140 w 1832213"/>
                  <a:gd name="connsiteY166" fmla="*/ 494821 h 1088429"/>
                  <a:gd name="connsiteX167" fmla="*/ 1033496 w 1832213"/>
                  <a:gd name="connsiteY167" fmla="*/ 501115 h 1088429"/>
                  <a:gd name="connsiteX168" fmla="*/ 1048168 w 1832213"/>
                  <a:gd name="connsiteY168" fmla="*/ 559826 h 1088429"/>
                  <a:gd name="connsiteX169" fmla="*/ 1113153 w 1832213"/>
                  <a:gd name="connsiteY169" fmla="*/ 568215 h 1088429"/>
                  <a:gd name="connsiteX170" fmla="*/ 1155076 w 1832213"/>
                  <a:gd name="connsiteY170" fmla="*/ 608054 h 1088429"/>
                  <a:gd name="connsiteX171" fmla="*/ 1180232 w 1832213"/>
                  <a:gd name="connsiteY171" fmla="*/ 612253 h 1088429"/>
                  <a:gd name="connsiteX172" fmla="*/ 1205388 w 1832213"/>
                  <a:gd name="connsiteY172" fmla="*/ 639514 h 1088429"/>
                  <a:gd name="connsiteX173" fmla="*/ 1249405 w 1832213"/>
                  <a:gd name="connsiteY173" fmla="*/ 635315 h 1088429"/>
                  <a:gd name="connsiteX174" fmla="*/ 1245216 w 1832213"/>
                  <a:gd name="connsiteY174" fmla="*/ 687742 h 1088429"/>
                  <a:gd name="connsiteX175" fmla="*/ 1241027 w 1832213"/>
                  <a:gd name="connsiteY175" fmla="*/ 733875 h 1088429"/>
                  <a:gd name="connsiteX176" fmla="*/ 1257804 w 1832213"/>
                  <a:gd name="connsiteY176" fmla="*/ 767430 h 1088429"/>
                  <a:gd name="connsiteX177" fmla="*/ 1276676 w 1832213"/>
                  <a:gd name="connsiteY177" fmla="*/ 769525 h 1088429"/>
                  <a:gd name="connsiteX178" fmla="*/ 1291349 w 1832213"/>
                  <a:gd name="connsiteY178" fmla="*/ 752758 h 1088429"/>
                  <a:gd name="connsiteX179" fmla="*/ 1310221 w 1832213"/>
                  <a:gd name="connsiteY179" fmla="*/ 767441 h 1088429"/>
                  <a:gd name="connsiteX180" fmla="*/ 1318599 w 1832213"/>
                  <a:gd name="connsiteY180" fmla="*/ 748568 h 1088429"/>
                  <a:gd name="connsiteX181" fmla="*/ 1329083 w 1832213"/>
                  <a:gd name="connsiteY181" fmla="*/ 696141 h 1088429"/>
                  <a:gd name="connsiteX182" fmla="*/ 1326988 w 1832213"/>
                  <a:gd name="connsiteY182" fmla="*/ 675175 h 1088429"/>
                  <a:gd name="connsiteX183" fmla="*/ 1331177 w 1832213"/>
                  <a:gd name="connsiteY183" fmla="*/ 639535 h 1088429"/>
                  <a:gd name="connsiteX184" fmla="*/ 1366816 w 1832213"/>
                  <a:gd name="connsiteY184" fmla="*/ 620663 h 1088429"/>
                  <a:gd name="connsiteX185" fmla="*/ 1354239 w 1832213"/>
                  <a:gd name="connsiteY185" fmla="*/ 499052 h 1088429"/>
                  <a:gd name="connsiteX186" fmla="*/ 1377300 w 1832213"/>
                  <a:gd name="connsiteY186" fmla="*/ 488569 h 1088429"/>
                  <a:gd name="connsiteX187" fmla="*/ 1385678 w 1832213"/>
                  <a:gd name="connsiteY187" fmla="*/ 440351 h 1088429"/>
                  <a:gd name="connsiteX188" fmla="*/ 1379384 w 1832213"/>
                  <a:gd name="connsiteY188" fmla="*/ 423584 h 1088429"/>
                  <a:gd name="connsiteX189" fmla="*/ 1385678 w 1832213"/>
                  <a:gd name="connsiteY189" fmla="*/ 385840 h 1088429"/>
                  <a:gd name="connsiteX190" fmla="*/ 1410834 w 1832213"/>
                  <a:gd name="connsiteY190" fmla="*/ 348096 h 1088429"/>
                  <a:gd name="connsiteX191" fmla="*/ 1448568 w 1832213"/>
                  <a:gd name="connsiteY191" fmla="*/ 369062 h 1088429"/>
                  <a:gd name="connsiteX192" fmla="*/ 1500974 w 1832213"/>
                  <a:gd name="connsiteY192" fmla="*/ 369062 h 1088429"/>
                  <a:gd name="connsiteX193" fmla="*/ 1521941 w 1832213"/>
                  <a:gd name="connsiteY193" fmla="*/ 390029 h 1088429"/>
                  <a:gd name="connsiteX194" fmla="*/ 1542897 w 1832213"/>
                  <a:gd name="connsiteY194" fmla="*/ 413090 h 1088429"/>
                  <a:gd name="connsiteX195" fmla="*/ 1576442 w 1832213"/>
                  <a:gd name="connsiteY195" fmla="*/ 425668 h 1088429"/>
                  <a:gd name="connsiteX196" fmla="*/ 1561769 w 1832213"/>
                  <a:gd name="connsiteY196" fmla="*/ 444541 h 1088429"/>
                  <a:gd name="connsiteX197" fmla="*/ 1563864 w 1832213"/>
                  <a:gd name="connsiteY197" fmla="*/ 509546 h 1088429"/>
                  <a:gd name="connsiteX198" fmla="*/ 1599503 w 1832213"/>
                  <a:gd name="connsiteY198" fmla="*/ 520029 h 1088429"/>
                  <a:gd name="connsiteX199" fmla="*/ 1637237 w 1832213"/>
                  <a:gd name="connsiteY199" fmla="*/ 507441 h 1088429"/>
                  <a:gd name="connsiteX200" fmla="*/ 1651909 w 1832213"/>
                  <a:gd name="connsiteY200" fmla="*/ 486474 h 1088429"/>
                  <a:gd name="connsiteX201" fmla="*/ 1672876 w 1832213"/>
                  <a:gd name="connsiteY201" fmla="*/ 450835 h 1088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Lst>
                <a:rect l="l" t="t" r="r" b="b"/>
                <a:pathLst>
                  <a:path w="1832213" h="1088429">
                    <a:moveTo>
                      <a:pt x="1672897" y="450803"/>
                    </a:moveTo>
                    <a:cubicBezTo>
                      <a:pt x="1678678" y="450803"/>
                      <a:pt x="1682448" y="465382"/>
                      <a:pt x="1684564" y="470765"/>
                    </a:cubicBezTo>
                    <a:cubicBezTo>
                      <a:pt x="1687601" y="478504"/>
                      <a:pt x="1685287" y="498015"/>
                      <a:pt x="1691769" y="503220"/>
                    </a:cubicBezTo>
                    <a:cubicBezTo>
                      <a:pt x="1695445" y="506174"/>
                      <a:pt x="1707060" y="500141"/>
                      <a:pt x="1710641" y="503220"/>
                    </a:cubicBezTo>
                    <a:cubicBezTo>
                      <a:pt x="1718674" y="510143"/>
                      <a:pt x="1708348" y="538922"/>
                      <a:pt x="1716925" y="545154"/>
                    </a:cubicBezTo>
                    <a:cubicBezTo>
                      <a:pt x="1719501" y="547028"/>
                      <a:pt x="1727073" y="540996"/>
                      <a:pt x="1729514" y="543059"/>
                    </a:cubicBezTo>
                    <a:cubicBezTo>
                      <a:pt x="1733106" y="546107"/>
                      <a:pt x="1731734" y="557763"/>
                      <a:pt x="1729514" y="561921"/>
                    </a:cubicBezTo>
                    <a:cubicBezTo>
                      <a:pt x="1727733" y="565251"/>
                      <a:pt x="1718507" y="566864"/>
                      <a:pt x="1716925" y="570309"/>
                    </a:cubicBezTo>
                    <a:cubicBezTo>
                      <a:pt x="1715166" y="574153"/>
                      <a:pt x="1716224" y="583924"/>
                      <a:pt x="1719020" y="587087"/>
                    </a:cubicBezTo>
                    <a:cubicBezTo>
                      <a:pt x="1721889" y="590323"/>
                      <a:pt x="1732791" y="588166"/>
                      <a:pt x="1735787" y="591276"/>
                    </a:cubicBezTo>
                    <a:cubicBezTo>
                      <a:pt x="1742846" y="598607"/>
                      <a:pt x="1735860" y="625240"/>
                      <a:pt x="1744176" y="631115"/>
                    </a:cubicBezTo>
                    <a:cubicBezTo>
                      <a:pt x="1750648" y="635692"/>
                      <a:pt x="1770347" y="621009"/>
                      <a:pt x="1775626" y="626926"/>
                    </a:cubicBezTo>
                    <a:cubicBezTo>
                      <a:pt x="1778506" y="630152"/>
                      <a:pt x="1768494" y="640520"/>
                      <a:pt x="1771426" y="643693"/>
                    </a:cubicBezTo>
                    <a:cubicBezTo>
                      <a:pt x="1775751" y="648385"/>
                      <a:pt x="1793231" y="634079"/>
                      <a:pt x="1796582" y="639504"/>
                    </a:cubicBezTo>
                    <a:cubicBezTo>
                      <a:pt x="1800331" y="645568"/>
                      <a:pt x="1783187" y="656281"/>
                      <a:pt x="1779815" y="662565"/>
                    </a:cubicBezTo>
                    <a:cubicBezTo>
                      <a:pt x="1777689" y="666513"/>
                      <a:pt x="1776861" y="676358"/>
                      <a:pt x="1773521" y="679343"/>
                    </a:cubicBezTo>
                    <a:cubicBezTo>
                      <a:pt x="1767069" y="685103"/>
                      <a:pt x="1741159" y="679165"/>
                      <a:pt x="1739976" y="687732"/>
                    </a:cubicBezTo>
                    <a:cubicBezTo>
                      <a:pt x="1739400" y="691921"/>
                      <a:pt x="1750449" y="695701"/>
                      <a:pt x="1754648" y="696120"/>
                    </a:cubicBezTo>
                    <a:cubicBezTo>
                      <a:pt x="1761246" y="696770"/>
                      <a:pt x="1773730" y="690381"/>
                      <a:pt x="1779804" y="687732"/>
                    </a:cubicBezTo>
                    <a:cubicBezTo>
                      <a:pt x="1785826" y="685113"/>
                      <a:pt x="1796435" y="676484"/>
                      <a:pt x="1802866" y="675154"/>
                    </a:cubicBezTo>
                    <a:cubicBezTo>
                      <a:pt x="1808531" y="673981"/>
                      <a:pt x="1821612" y="673384"/>
                      <a:pt x="1825917" y="677248"/>
                    </a:cubicBezTo>
                    <a:cubicBezTo>
                      <a:pt x="1829896" y="680819"/>
                      <a:pt x="1829593" y="692895"/>
                      <a:pt x="1830116" y="698225"/>
                    </a:cubicBezTo>
                    <a:cubicBezTo>
                      <a:pt x="1830839" y="705525"/>
                      <a:pt x="1829666" y="720250"/>
                      <a:pt x="1830116" y="727570"/>
                    </a:cubicBezTo>
                    <a:cubicBezTo>
                      <a:pt x="1830378" y="731791"/>
                      <a:pt x="1832294" y="740127"/>
                      <a:pt x="1832211" y="744348"/>
                    </a:cubicBezTo>
                    <a:cubicBezTo>
                      <a:pt x="1832148" y="747532"/>
                      <a:pt x="1832242" y="754549"/>
                      <a:pt x="1830116" y="756926"/>
                    </a:cubicBezTo>
                    <a:cubicBezTo>
                      <a:pt x="1825037" y="762623"/>
                      <a:pt x="1808364" y="764571"/>
                      <a:pt x="1800761" y="765315"/>
                    </a:cubicBezTo>
                    <a:cubicBezTo>
                      <a:pt x="1794477" y="765933"/>
                      <a:pt x="1781606" y="761251"/>
                      <a:pt x="1775605" y="763220"/>
                    </a:cubicBezTo>
                    <a:cubicBezTo>
                      <a:pt x="1765017" y="766708"/>
                      <a:pt x="1752261" y="788083"/>
                      <a:pt x="1742060" y="792565"/>
                    </a:cubicBezTo>
                    <a:cubicBezTo>
                      <a:pt x="1729032" y="798304"/>
                      <a:pt x="1699676" y="798074"/>
                      <a:pt x="1685454" y="798859"/>
                    </a:cubicBezTo>
                    <a:cubicBezTo>
                      <a:pt x="1670802" y="799676"/>
                      <a:pt x="1641395" y="799896"/>
                      <a:pt x="1626753" y="798859"/>
                    </a:cubicBezTo>
                    <a:cubicBezTo>
                      <a:pt x="1619360" y="798336"/>
                      <a:pt x="1604488" y="792502"/>
                      <a:pt x="1597398" y="794670"/>
                    </a:cubicBezTo>
                    <a:cubicBezTo>
                      <a:pt x="1590653" y="796723"/>
                      <a:pt x="1582317" y="809646"/>
                      <a:pt x="1576442" y="813542"/>
                    </a:cubicBezTo>
                    <a:cubicBezTo>
                      <a:pt x="1569205" y="818329"/>
                      <a:pt x="1551778" y="822800"/>
                      <a:pt x="1545002" y="828215"/>
                    </a:cubicBezTo>
                    <a:cubicBezTo>
                      <a:pt x="1535660" y="835672"/>
                      <a:pt x="1508399" y="856460"/>
                      <a:pt x="1515647" y="865959"/>
                    </a:cubicBezTo>
                    <a:cubicBezTo>
                      <a:pt x="1523920" y="876788"/>
                      <a:pt x="1553569" y="850669"/>
                      <a:pt x="1565959" y="844992"/>
                    </a:cubicBezTo>
                    <a:cubicBezTo>
                      <a:pt x="1573415" y="841578"/>
                      <a:pt x="1587114" y="830090"/>
                      <a:pt x="1595314" y="830309"/>
                    </a:cubicBezTo>
                    <a:cubicBezTo>
                      <a:pt x="1603766" y="830540"/>
                      <a:pt x="1622659" y="838876"/>
                      <a:pt x="1624669" y="847077"/>
                    </a:cubicBezTo>
                    <a:cubicBezTo>
                      <a:pt x="1626743" y="855549"/>
                      <a:pt x="1605033" y="867740"/>
                      <a:pt x="1605797" y="876432"/>
                    </a:cubicBezTo>
                    <a:cubicBezTo>
                      <a:pt x="1606688" y="886402"/>
                      <a:pt x="1625036" y="899776"/>
                      <a:pt x="1633048" y="905777"/>
                    </a:cubicBezTo>
                    <a:cubicBezTo>
                      <a:pt x="1648055" y="917025"/>
                      <a:pt x="1699750" y="920575"/>
                      <a:pt x="1700127" y="939332"/>
                    </a:cubicBezTo>
                    <a:cubicBezTo>
                      <a:pt x="1700483" y="956686"/>
                      <a:pt x="1654130" y="963807"/>
                      <a:pt x="1639331" y="972887"/>
                    </a:cubicBezTo>
                    <a:cubicBezTo>
                      <a:pt x="1624219" y="982156"/>
                      <a:pt x="1598215" y="1015072"/>
                      <a:pt x="1580631" y="1012726"/>
                    </a:cubicBezTo>
                    <a:cubicBezTo>
                      <a:pt x="1575845" y="1012087"/>
                      <a:pt x="1567802" y="1002882"/>
                      <a:pt x="1568053" y="998054"/>
                    </a:cubicBezTo>
                    <a:cubicBezTo>
                      <a:pt x="1569362" y="973610"/>
                      <a:pt x="1634043" y="954853"/>
                      <a:pt x="1639321" y="930954"/>
                    </a:cubicBezTo>
                    <a:cubicBezTo>
                      <a:pt x="1639928" y="928199"/>
                      <a:pt x="1637467" y="922052"/>
                      <a:pt x="1635132" y="920470"/>
                    </a:cubicBezTo>
                    <a:cubicBezTo>
                      <a:pt x="1630796" y="917528"/>
                      <a:pt x="1619088" y="918648"/>
                      <a:pt x="1614176" y="920470"/>
                    </a:cubicBezTo>
                    <a:cubicBezTo>
                      <a:pt x="1595366" y="927456"/>
                      <a:pt x="1553381" y="972887"/>
                      <a:pt x="1553381" y="972887"/>
                    </a:cubicBezTo>
                    <a:cubicBezTo>
                      <a:pt x="1553381" y="972887"/>
                      <a:pt x="1539200" y="968415"/>
                      <a:pt x="1536613" y="964499"/>
                    </a:cubicBezTo>
                    <a:cubicBezTo>
                      <a:pt x="1527334" y="950486"/>
                      <a:pt x="1543546" y="909987"/>
                      <a:pt x="1532424" y="897399"/>
                    </a:cubicBezTo>
                    <a:cubicBezTo>
                      <a:pt x="1526769" y="891010"/>
                      <a:pt x="1506305" y="886905"/>
                      <a:pt x="1498880" y="891115"/>
                    </a:cubicBezTo>
                    <a:cubicBezTo>
                      <a:pt x="1489653" y="896352"/>
                      <a:pt x="1488595" y="921287"/>
                      <a:pt x="1484207" y="930954"/>
                    </a:cubicBezTo>
                    <a:cubicBezTo>
                      <a:pt x="1481495" y="936934"/>
                      <a:pt x="1475138" y="948465"/>
                      <a:pt x="1471629" y="954015"/>
                    </a:cubicBezTo>
                    <a:cubicBezTo>
                      <a:pt x="1467817" y="960037"/>
                      <a:pt x="1461303" y="974050"/>
                      <a:pt x="1454852" y="977076"/>
                    </a:cubicBezTo>
                    <a:cubicBezTo>
                      <a:pt x="1432513" y="987570"/>
                      <a:pt x="1379415" y="962069"/>
                      <a:pt x="1356323" y="970782"/>
                    </a:cubicBezTo>
                    <a:cubicBezTo>
                      <a:pt x="1350081" y="973139"/>
                      <a:pt x="1340854" y="983915"/>
                      <a:pt x="1337451" y="989654"/>
                    </a:cubicBezTo>
                    <a:cubicBezTo>
                      <a:pt x="1332706" y="997645"/>
                      <a:pt x="1334518" y="1019879"/>
                      <a:pt x="1326978" y="1025304"/>
                    </a:cubicBezTo>
                    <a:cubicBezTo>
                      <a:pt x="1315908" y="1033264"/>
                      <a:pt x="1285285" y="1018560"/>
                      <a:pt x="1272466" y="1023199"/>
                    </a:cubicBezTo>
                    <a:cubicBezTo>
                      <a:pt x="1265837" y="1025597"/>
                      <a:pt x="1256778" y="1037379"/>
                      <a:pt x="1251510" y="1042071"/>
                    </a:cubicBezTo>
                    <a:cubicBezTo>
                      <a:pt x="1238471" y="1053675"/>
                      <a:pt x="1216311" y="1085324"/>
                      <a:pt x="1199093" y="1088204"/>
                    </a:cubicBezTo>
                    <a:cubicBezTo>
                      <a:pt x="1189594" y="1089796"/>
                      <a:pt x="1166271" y="1082748"/>
                      <a:pt x="1163454" y="1073521"/>
                    </a:cubicBezTo>
                    <a:cubicBezTo>
                      <a:pt x="1161799" y="1068096"/>
                      <a:pt x="1172838" y="1059331"/>
                      <a:pt x="1176032" y="1054649"/>
                    </a:cubicBezTo>
                    <a:cubicBezTo>
                      <a:pt x="1183248" y="1044082"/>
                      <a:pt x="1204330" y="1025472"/>
                      <a:pt x="1205388" y="1012716"/>
                    </a:cubicBezTo>
                    <a:cubicBezTo>
                      <a:pt x="1206487" y="999394"/>
                      <a:pt x="1188296" y="976448"/>
                      <a:pt x="1182326" y="964499"/>
                    </a:cubicBezTo>
                    <a:cubicBezTo>
                      <a:pt x="1176252" y="952329"/>
                      <a:pt x="1166774" y="925906"/>
                      <a:pt x="1157170" y="916271"/>
                    </a:cubicBezTo>
                    <a:cubicBezTo>
                      <a:pt x="1149232" y="908301"/>
                      <a:pt x="1126841" y="901326"/>
                      <a:pt x="1117331" y="895304"/>
                    </a:cubicBezTo>
                    <a:cubicBezTo>
                      <a:pt x="1108471" y="889701"/>
                      <a:pt x="1093736" y="873458"/>
                      <a:pt x="1083797" y="870138"/>
                    </a:cubicBezTo>
                    <a:cubicBezTo>
                      <a:pt x="1073858" y="866818"/>
                      <a:pt x="1052337" y="870630"/>
                      <a:pt x="1041874" y="870138"/>
                    </a:cubicBezTo>
                    <a:cubicBezTo>
                      <a:pt x="1025044" y="869352"/>
                      <a:pt x="991615" y="864640"/>
                      <a:pt x="974785" y="863854"/>
                    </a:cubicBezTo>
                    <a:cubicBezTo>
                      <a:pt x="963788" y="863341"/>
                      <a:pt x="938046" y="872107"/>
                      <a:pt x="930767" y="863854"/>
                    </a:cubicBezTo>
                    <a:cubicBezTo>
                      <a:pt x="927971" y="860681"/>
                      <a:pt x="932862" y="847077"/>
                      <a:pt x="932862" y="847077"/>
                    </a:cubicBezTo>
                    <a:lnTo>
                      <a:pt x="295576" y="849182"/>
                    </a:lnTo>
                    <a:cubicBezTo>
                      <a:pt x="295576" y="849182"/>
                      <a:pt x="273458" y="817951"/>
                      <a:pt x="264137" y="809343"/>
                    </a:cubicBezTo>
                    <a:cubicBezTo>
                      <a:pt x="257193" y="802933"/>
                      <a:pt x="239766" y="794639"/>
                      <a:pt x="232697" y="788376"/>
                    </a:cubicBezTo>
                    <a:cubicBezTo>
                      <a:pt x="225460" y="781967"/>
                      <a:pt x="211165" y="767985"/>
                      <a:pt x="207541" y="759021"/>
                    </a:cubicBezTo>
                    <a:cubicBezTo>
                      <a:pt x="204200" y="750747"/>
                      <a:pt x="206023" y="732283"/>
                      <a:pt x="205447" y="723381"/>
                    </a:cubicBezTo>
                    <a:cubicBezTo>
                      <a:pt x="204965" y="716040"/>
                      <a:pt x="208955" y="698791"/>
                      <a:pt x="203352" y="694036"/>
                    </a:cubicBezTo>
                    <a:cubicBezTo>
                      <a:pt x="198943" y="690287"/>
                      <a:pt x="184742" y="699838"/>
                      <a:pt x="180291" y="696131"/>
                    </a:cubicBezTo>
                    <a:cubicBezTo>
                      <a:pt x="175840" y="692423"/>
                      <a:pt x="181589" y="677751"/>
                      <a:pt x="178186" y="673069"/>
                    </a:cubicBezTo>
                    <a:cubicBezTo>
                      <a:pt x="175840" y="669844"/>
                      <a:pt x="165514" y="670242"/>
                      <a:pt x="163513" y="666786"/>
                    </a:cubicBezTo>
                    <a:cubicBezTo>
                      <a:pt x="159020" y="659015"/>
                      <a:pt x="164948" y="639671"/>
                      <a:pt x="167702" y="631136"/>
                    </a:cubicBezTo>
                    <a:cubicBezTo>
                      <a:pt x="169357" y="626004"/>
                      <a:pt x="178186" y="612274"/>
                      <a:pt x="178186" y="612274"/>
                    </a:cubicBezTo>
                    <a:cubicBezTo>
                      <a:pt x="178186" y="612274"/>
                      <a:pt x="196534" y="601215"/>
                      <a:pt x="194953" y="595497"/>
                    </a:cubicBezTo>
                    <a:cubicBezTo>
                      <a:pt x="192649" y="587171"/>
                      <a:pt x="167409" y="593339"/>
                      <a:pt x="161419" y="587108"/>
                    </a:cubicBezTo>
                    <a:cubicBezTo>
                      <a:pt x="154360" y="579777"/>
                      <a:pt x="159251" y="555333"/>
                      <a:pt x="153030" y="547269"/>
                    </a:cubicBezTo>
                    <a:cubicBezTo>
                      <a:pt x="150883" y="544483"/>
                      <a:pt x="142599" y="543761"/>
                      <a:pt x="140441" y="540975"/>
                    </a:cubicBezTo>
                    <a:cubicBezTo>
                      <a:pt x="135844" y="535037"/>
                      <a:pt x="137561" y="518312"/>
                      <a:pt x="134158" y="511619"/>
                    </a:cubicBezTo>
                    <a:cubicBezTo>
                      <a:pt x="128104" y="499701"/>
                      <a:pt x="110300" y="478085"/>
                      <a:pt x="98518" y="471781"/>
                    </a:cubicBezTo>
                    <a:cubicBezTo>
                      <a:pt x="95251" y="470032"/>
                      <a:pt x="86925" y="467623"/>
                      <a:pt x="83846" y="469686"/>
                    </a:cubicBezTo>
                    <a:cubicBezTo>
                      <a:pt x="80264" y="472095"/>
                      <a:pt x="83060" y="483793"/>
                      <a:pt x="79657" y="486453"/>
                    </a:cubicBezTo>
                    <a:cubicBezTo>
                      <a:pt x="76766" y="488715"/>
                      <a:pt x="68042" y="484432"/>
                      <a:pt x="64984" y="486453"/>
                    </a:cubicBezTo>
                    <a:cubicBezTo>
                      <a:pt x="61654" y="488652"/>
                      <a:pt x="62534" y="500036"/>
                      <a:pt x="58690" y="501136"/>
                    </a:cubicBezTo>
                    <a:cubicBezTo>
                      <a:pt x="52543" y="502885"/>
                      <a:pt x="41232" y="491815"/>
                      <a:pt x="37734" y="486453"/>
                    </a:cubicBezTo>
                    <a:cubicBezTo>
                      <a:pt x="33346" y="479740"/>
                      <a:pt x="35608" y="461852"/>
                      <a:pt x="31440" y="455003"/>
                    </a:cubicBezTo>
                    <a:cubicBezTo>
                      <a:pt x="29691" y="452133"/>
                      <a:pt x="24276" y="447106"/>
                      <a:pt x="20956" y="446614"/>
                    </a:cubicBezTo>
                    <a:cubicBezTo>
                      <a:pt x="15374" y="445787"/>
                      <a:pt x="0" y="455003"/>
                      <a:pt x="0" y="455003"/>
                    </a:cubicBezTo>
                    <a:lnTo>
                      <a:pt x="106918" y="85970"/>
                    </a:lnTo>
                    <a:cubicBezTo>
                      <a:pt x="106918" y="85970"/>
                      <a:pt x="159345" y="93217"/>
                      <a:pt x="176102" y="98558"/>
                    </a:cubicBezTo>
                    <a:cubicBezTo>
                      <a:pt x="192638" y="103826"/>
                      <a:pt x="222224" y="123452"/>
                      <a:pt x="238991" y="127903"/>
                    </a:cubicBezTo>
                    <a:cubicBezTo>
                      <a:pt x="245087" y="129527"/>
                      <a:pt x="259330" y="134072"/>
                      <a:pt x="264147" y="129998"/>
                    </a:cubicBezTo>
                    <a:cubicBezTo>
                      <a:pt x="268965" y="125924"/>
                      <a:pt x="263152" y="110340"/>
                      <a:pt x="266242" y="104842"/>
                    </a:cubicBezTo>
                    <a:cubicBezTo>
                      <a:pt x="269740" y="98632"/>
                      <a:pt x="283417" y="92096"/>
                      <a:pt x="289303" y="88075"/>
                    </a:cubicBezTo>
                    <a:cubicBezTo>
                      <a:pt x="303703" y="78220"/>
                      <a:pt x="330556" y="50446"/>
                      <a:pt x="348004" y="50331"/>
                    </a:cubicBezTo>
                    <a:cubicBezTo>
                      <a:pt x="352947" y="50299"/>
                      <a:pt x="364729" y="55871"/>
                      <a:pt x="364771" y="60814"/>
                    </a:cubicBezTo>
                    <a:cubicBezTo>
                      <a:pt x="364886" y="73319"/>
                      <a:pt x="319015" y="76178"/>
                      <a:pt x="322848" y="88075"/>
                    </a:cubicBezTo>
                    <a:cubicBezTo>
                      <a:pt x="326230" y="98558"/>
                      <a:pt x="356790" y="90431"/>
                      <a:pt x="366865" y="85970"/>
                    </a:cubicBezTo>
                    <a:cubicBezTo>
                      <a:pt x="372290" y="83572"/>
                      <a:pt x="380061" y="73936"/>
                      <a:pt x="383632" y="69203"/>
                    </a:cubicBezTo>
                    <a:cubicBezTo>
                      <a:pt x="386879" y="64898"/>
                      <a:pt x="390115" y="53944"/>
                      <a:pt x="394116" y="50331"/>
                    </a:cubicBezTo>
                    <a:cubicBezTo>
                      <a:pt x="397080" y="47660"/>
                      <a:pt x="404997" y="42801"/>
                      <a:pt x="408788" y="44047"/>
                    </a:cubicBezTo>
                    <a:cubicBezTo>
                      <a:pt x="418612" y="47273"/>
                      <a:pt x="421199" y="73884"/>
                      <a:pt x="429744" y="79686"/>
                    </a:cubicBezTo>
                    <a:cubicBezTo>
                      <a:pt x="435452" y="83551"/>
                      <a:pt x="450533" y="86274"/>
                      <a:pt x="456995" y="83875"/>
                    </a:cubicBezTo>
                    <a:cubicBezTo>
                      <a:pt x="461530" y="82200"/>
                      <a:pt x="464745" y="68909"/>
                      <a:pt x="469573" y="69192"/>
                    </a:cubicBezTo>
                    <a:cubicBezTo>
                      <a:pt x="477113" y="69643"/>
                      <a:pt x="478883" y="93186"/>
                      <a:pt x="486350" y="94348"/>
                    </a:cubicBezTo>
                    <a:cubicBezTo>
                      <a:pt x="492980" y="95374"/>
                      <a:pt x="500709" y="78775"/>
                      <a:pt x="507307" y="77581"/>
                    </a:cubicBezTo>
                    <a:cubicBezTo>
                      <a:pt x="530630" y="73340"/>
                      <a:pt x="574124" y="102789"/>
                      <a:pt x="597457" y="106937"/>
                    </a:cubicBezTo>
                    <a:cubicBezTo>
                      <a:pt x="611397" y="109419"/>
                      <a:pt x="640333" y="105523"/>
                      <a:pt x="654053" y="109031"/>
                    </a:cubicBezTo>
                    <a:cubicBezTo>
                      <a:pt x="665405" y="111932"/>
                      <a:pt x="691263" y="119263"/>
                      <a:pt x="695976" y="129998"/>
                    </a:cubicBezTo>
                    <a:cubicBezTo>
                      <a:pt x="699044" y="136983"/>
                      <a:pt x="682172" y="153981"/>
                      <a:pt x="687587" y="159353"/>
                    </a:cubicBezTo>
                    <a:cubicBezTo>
                      <a:pt x="698070" y="169742"/>
                      <a:pt x="729876" y="138952"/>
                      <a:pt x="744182" y="142586"/>
                    </a:cubicBezTo>
                    <a:cubicBezTo>
                      <a:pt x="757829" y="146053"/>
                      <a:pt x="770825" y="177503"/>
                      <a:pt x="784021" y="182425"/>
                    </a:cubicBezTo>
                    <a:cubicBezTo>
                      <a:pt x="790913" y="185001"/>
                      <a:pt x="808905" y="186185"/>
                      <a:pt x="813366" y="180331"/>
                    </a:cubicBezTo>
                    <a:cubicBezTo>
                      <a:pt x="816602" y="176079"/>
                      <a:pt x="807627" y="164475"/>
                      <a:pt x="809177" y="159364"/>
                    </a:cubicBezTo>
                    <a:cubicBezTo>
                      <a:pt x="812612" y="148011"/>
                      <a:pt x="830887" y="126605"/>
                      <a:pt x="842722" y="125819"/>
                    </a:cubicBezTo>
                    <a:cubicBezTo>
                      <a:pt x="853917" y="125076"/>
                      <a:pt x="867846" y="149174"/>
                      <a:pt x="878361" y="153080"/>
                    </a:cubicBezTo>
                    <a:cubicBezTo>
                      <a:pt x="903454" y="162411"/>
                      <a:pt x="960751" y="170119"/>
                      <a:pt x="985279" y="159364"/>
                    </a:cubicBezTo>
                    <a:cubicBezTo>
                      <a:pt x="992097" y="156369"/>
                      <a:pt x="997637" y="139926"/>
                      <a:pt x="1004151" y="136303"/>
                    </a:cubicBezTo>
                    <a:cubicBezTo>
                      <a:pt x="1011074" y="132438"/>
                      <a:pt x="1028375" y="128835"/>
                      <a:pt x="1035591" y="132113"/>
                    </a:cubicBezTo>
                    <a:cubicBezTo>
                      <a:pt x="1042482" y="135234"/>
                      <a:pt x="1044995" y="155573"/>
                      <a:pt x="1052358" y="157280"/>
                    </a:cubicBezTo>
                    <a:cubicBezTo>
                      <a:pt x="1059448" y="158924"/>
                      <a:pt x="1071418" y="146587"/>
                      <a:pt x="1077513" y="142597"/>
                    </a:cubicBezTo>
                    <a:cubicBezTo>
                      <a:pt x="1083483" y="138701"/>
                      <a:pt x="1098176" y="132543"/>
                      <a:pt x="1100575" y="125830"/>
                    </a:cubicBezTo>
                    <a:cubicBezTo>
                      <a:pt x="1104774" y="114100"/>
                      <a:pt x="1095066" y="87865"/>
                      <a:pt x="1087997" y="77602"/>
                    </a:cubicBezTo>
                    <a:cubicBezTo>
                      <a:pt x="1082886" y="70177"/>
                      <a:pt x="1058400" y="65652"/>
                      <a:pt x="1058641" y="56635"/>
                    </a:cubicBezTo>
                    <a:cubicBezTo>
                      <a:pt x="1058819" y="49807"/>
                      <a:pt x="1076938" y="46854"/>
                      <a:pt x="1081703" y="41952"/>
                    </a:cubicBezTo>
                    <a:cubicBezTo>
                      <a:pt x="1085965" y="37575"/>
                      <a:pt x="1090060" y="25405"/>
                      <a:pt x="1094281" y="20986"/>
                    </a:cubicBezTo>
                    <a:cubicBezTo>
                      <a:pt x="1100795" y="14147"/>
                      <a:pt x="1116295" y="-599"/>
                      <a:pt x="1125720" y="19"/>
                    </a:cubicBezTo>
                    <a:cubicBezTo>
                      <a:pt x="1136842" y="752"/>
                      <a:pt x="1156217" y="18650"/>
                      <a:pt x="1159265" y="29364"/>
                    </a:cubicBezTo>
                    <a:cubicBezTo>
                      <a:pt x="1161213" y="36224"/>
                      <a:pt x="1151306" y="49514"/>
                      <a:pt x="1150876" y="56625"/>
                    </a:cubicBezTo>
                    <a:cubicBezTo>
                      <a:pt x="1150531" y="62479"/>
                      <a:pt x="1152217" y="74575"/>
                      <a:pt x="1155065" y="79686"/>
                    </a:cubicBezTo>
                    <a:cubicBezTo>
                      <a:pt x="1158500" y="85844"/>
                      <a:pt x="1172220" y="92620"/>
                      <a:pt x="1176021" y="98558"/>
                    </a:cubicBezTo>
                    <a:cubicBezTo>
                      <a:pt x="1180766" y="105952"/>
                      <a:pt x="1177875" y="130448"/>
                      <a:pt x="1186505" y="132103"/>
                    </a:cubicBezTo>
                    <a:cubicBezTo>
                      <a:pt x="1197114" y="134145"/>
                      <a:pt x="1203021" y="97385"/>
                      <a:pt x="1213755" y="98558"/>
                    </a:cubicBezTo>
                    <a:cubicBezTo>
                      <a:pt x="1221914" y="99448"/>
                      <a:pt x="1226721" y="119881"/>
                      <a:pt x="1228428" y="127903"/>
                    </a:cubicBezTo>
                    <a:cubicBezTo>
                      <a:pt x="1230941" y="139706"/>
                      <a:pt x="1217997" y="167407"/>
                      <a:pt x="1226333" y="176120"/>
                    </a:cubicBezTo>
                    <a:cubicBezTo>
                      <a:pt x="1229957" y="179912"/>
                      <a:pt x="1243079" y="179231"/>
                      <a:pt x="1247289" y="176120"/>
                    </a:cubicBezTo>
                    <a:cubicBezTo>
                      <a:pt x="1253018" y="171889"/>
                      <a:pt x="1252002" y="154976"/>
                      <a:pt x="1255678" y="148870"/>
                    </a:cubicBezTo>
                    <a:cubicBezTo>
                      <a:pt x="1261030" y="139979"/>
                      <a:pt x="1279640" y="128385"/>
                      <a:pt x="1285034" y="119514"/>
                    </a:cubicBezTo>
                    <a:cubicBezTo>
                      <a:pt x="1290448" y="110592"/>
                      <a:pt x="1288835" y="85341"/>
                      <a:pt x="1297612" y="79676"/>
                    </a:cubicBezTo>
                    <a:cubicBezTo>
                      <a:pt x="1308702" y="72523"/>
                      <a:pt x="1339587" y="77874"/>
                      <a:pt x="1350018" y="85959"/>
                    </a:cubicBezTo>
                    <a:cubicBezTo>
                      <a:pt x="1358019" y="92159"/>
                      <a:pt x="1367969" y="114121"/>
                      <a:pt x="1364691" y="123704"/>
                    </a:cubicBezTo>
                    <a:cubicBezTo>
                      <a:pt x="1362711" y="129485"/>
                      <a:pt x="1346153" y="130668"/>
                      <a:pt x="1343734" y="136282"/>
                    </a:cubicBezTo>
                    <a:cubicBezTo>
                      <a:pt x="1338843" y="147603"/>
                      <a:pt x="1359412" y="173314"/>
                      <a:pt x="1354218" y="184509"/>
                    </a:cubicBezTo>
                    <a:cubicBezTo>
                      <a:pt x="1346227" y="201737"/>
                      <a:pt x="1305477" y="225071"/>
                      <a:pt x="1287128" y="220148"/>
                    </a:cubicBezTo>
                    <a:cubicBezTo>
                      <a:pt x="1282353" y="218871"/>
                      <a:pt x="1281044" y="205644"/>
                      <a:pt x="1276655" y="203381"/>
                    </a:cubicBezTo>
                    <a:cubicBezTo>
                      <a:pt x="1268728" y="199287"/>
                      <a:pt x="1247782" y="199664"/>
                      <a:pt x="1241016" y="205476"/>
                    </a:cubicBezTo>
                    <a:cubicBezTo>
                      <a:pt x="1235319" y="210367"/>
                      <a:pt x="1240566" y="230119"/>
                      <a:pt x="1234732" y="234831"/>
                    </a:cubicBezTo>
                    <a:cubicBezTo>
                      <a:pt x="1226585" y="241419"/>
                      <a:pt x="1202487" y="238843"/>
                      <a:pt x="1192810" y="234831"/>
                    </a:cubicBezTo>
                    <a:cubicBezTo>
                      <a:pt x="1188704" y="233124"/>
                      <a:pt x="1184442" y="223688"/>
                      <a:pt x="1180232" y="222243"/>
                    </a:cubicBezTo>
                    <a:cubicBezTo>
                      <a:pt x="1176231" y="220871"/>
                      <a:pt x="1166051" y="221007"/>
                      <a:pt x="1163454" y="224348"/>
                    </a:cubicBezTo>
                    <a:cubicBezTo>
                      <a:pt x="1160857" y="227689"/>
                      <a:pt x="1162930" y="237806"/>
                      <a:pt x="1165559" y="241115"/>
                    </a:cubicBezTo>
                    <a:cubicBezTo>
                      <a:pt x="1172157" y="249431"/>
                      <a:pt x="1200549" y="246352"/>
                      <a:pt x="1205388" y="255798"/>
                    </a:cubicBezTo>
                    <a:cubicBezTo>
                      <a:pt x="1209849" y="264512"/>
                      <a:pt x="1200559" y="285541"/>
                      <a:pt x="1194904" y="293543"/>
                    </a:cubicBezTo>
                    <a:cubicBezTo>
                      <a:pt x="1191207" y="298768"/>
                      <a:pt x="1179917" y="305921"/>
                      <a:pt x="1173948" y="308225"/>
                    </a:cubicBezTo>
                    <a:cubicBezTo>
                      <a:pt x="1166062" y="311263"/>
                      <a:pt x="1147556" y="307911"/>
                      <a:pt x="1140403" y="312415"/>
                    </a:cubicBezTo>
                    <a:cubicBezTo>
                      <a:pt x="1133020" y="317065"/>
                      <a:pt x="1127427" y="335340"/>
                      <a:pt x="1121531" y="341760"/>
                    </a:cubicBezTo>
                    <a:cubicBezTo>
                      <a:pt x="1111686" y="352505"/>
                      <a:pt x="1086625" y="368109"/>
                      <a:pt x="1075408" y="377409"/>
                    </a:cubicBezTo>
                    <a:cubicBezTo>
                      <a:pt x="1065690" y="385463"/>
                      <a:pt x="1045917" y="401392"/>
                      <a:pt x="1037685" y="410954"/>
                    </a:cubicBezTo>
                    <a:cubicBezTo>
                      <a:pt x="1028291" y="421856"/>
                      <a:pt x="1010749" y="445515"/>
                      <a:pt x="1006246" y="459182"/>
                    </a:cubicBezTo>
                    <a:cubicBezTo>
                      <a:pt x="1003449" y="467654"/>
                      <a:pt x="998747" y="487720"/>
                      <a:pt x="1004140" y="494821"/>
                    </a:cubicBezTo>
                    <a:cubicBezTo>
                      <a:pt x="1008686" y="500790"/>
                      <a:pt x="1028102" y="495900"/>
                      <a:pt x="1033496" y="501115"/>
                    </a:cubicBezTo>
                    <a:cubicBezTo>
                      <a:pt x="1044367" y="511630"/>
                      <a:pt x="1036868" y="549772"/>
                      <a:pt x="1048168" y="559826"/>
                    </a:cubicBezTo>
                    <a:cubicBezTo>
                      <a:pt x="1060411" y="570718"/>
                      <a:pt x="1098365" y="561177"/>
                      <a:pt x="1113153" y="568215"/>
                    </a:cubicBezTo>
                    <a:cubicBezTo>
                      <a:pt x="1126212" y="574425"/>
                      <a:pt x="1142142" y="601602"/>
                      <a:pt x="1155076" y="608054"/>
                    </a:cubicBezTo>
                    <a:cubicBezTo>
                      <a:pt x="1160783" y="610902"/>
                      <a:pt x="1174629" y="609227"/>
                      <a:pt x="1180232" y="612253"/>
                    </a:cubicBezTo>
                    <a:cubicBezTo>
                      <a:pt x="1188390" y="616663"/>
                      <a:pt x="1196726" y="636194"/>
                      <a:pt x="1205388" y="639514"/>
                    </a:cubicBezTo>
                    <a:cubicBezTo>
                      <a:pt x="1215714" y="643463"/>
                      <a:pt x="1241529" y="627554"/>
                      <a:pt x="1249405" y="635315"/>
                    </a:cubicBezTo>
                    <a:cubicBezTo>
                      <a:pt x="1258768" y="644541"/>
                      <a:pt x="1246336" y="674640"/>
                      <a:pt x="1245216" y="687742"/>
                    </a:cubicBezTo>
                    <a:cubicBezTo>
                      <a:pt x="1244231" y="699283"/>
                      <a:pt x="1238880" y="722491"/>
                      <a:pt x="1241027" y="733875"/>
                    </a:cubicBezTo>
                    <a:cubicBezTo>
                      <a:pt x="1242765" y="743091"/>
                      <a:pt x="1250107" y="762058"/>
                      <a:pt x="1257804" y="767430"/>
                    </a:cubicBezTo>
                    <a:cubicBezTo>
                      <a:pt x="1261700" y="770143"/>
                      <a:pt x="1272246" y="771242"/>
                      <a:pt x="1276676" y="769525"/>
                    </a:cubicBezTo>
                    <a:cubicBezTo>
                      <a:pt x="1281871" y="767504"/>
                      <a:pt x="1285798" y="753281"/>
                      <a:pt x="1291349" y="752758"/>
                    </a:cubicBezTo>
                    <a:cubicBezTo>
                      <a:pt x="1297297" y="752192"/>
                      <a:pt x="1304419" y="768886"/>
                      <a:pt x="1310221" y="767441"/>
                    </a:cubicBezTo>
                    <a:cubicBezTo>
                      <a:pt x="1315227" y="766184"/>
                      <a:pt x="1317039" y="753491"/>
                      <a:pt x="1318599" y="748568"/>
                    </a:cubicBezTo>
                    <a:cubicBezTo>
                      <a:pt x="1322652" y="735834"/>
                      <a:pt x="1328433" y="709494"/>
                      <a:pt x="1329083" y="696141"/>
                    </a:cubicBezTo>
                    <a:cubicBezTo>
                      <a:pt x="1329345" y="690884"/>
                      <a:pt x="1326946" y="680442"/>
                      <a:pt x="1326988" y="675175"/>
                    </a:cubicBezTo>
                    <a:cubicBezTo>
                      <a:pt x="1327072" y="666199"/>
                      <a:pt x="1326108" y="646940"/>
                      <a:pt x="1331177" y="639535"/>
                    </a:cubicBezTo>
                    <a:cubicBezTo>
                      <a:pt x="1336875" y="631220"/>
                      <a:pt x="1360878" y="628811"/>
                      <a:pt x="1366816" y="620663"/>
                    </a:cubicBezTo>
                    <a:cubicBezTo>
                      <a:pt x="1384798" y="595947"/>
                      <a:pt x="1354071" y="533759"/>
                      <a:pt x="1354239" y="499052"/>
                    </a:cubicBezTo>
                    <a:cubicBezTo>
                      <a:pt x="1354270" y="492716"/>
                      <a:pt x="1373425" y="493575"/>
                      <a:pt x="1377300" y="488569"/>
                    </a:cubicBezTo>
                    <a:cubicBezTo>
                      <a:pt x="1384778" y="478892"/>
                      <a:pt x="1386830" y="452531"/>
                      <a:pt x="1385678" y="440351"/>
                    </a:cubicBezTo>
                    <a:cubicBezTo>
                      <a:pt x="1385259" y="435890"/>
                      <a:pt x="1379824" y="428035"/>
                      <a:pt x="1379384" y="423584"/>
                    </a:cubicBezTo>
                    <a:cubicBezTo>
                      <a:pt x="1378462" y="414064"/>
                      <a:pt x="1382159" y="394732"/>
                      <a:pt x="1385678" y="385840"/>
                    </a:cubicBezTo>
                    <a:cubicBezTo>
                      <a:pt x="1389846" y="375294"/>
                      <a:pt x="1399817" y="350766"/>
                      <a:pt x="1410834" y="348096"/>
                    </a:cubicBezTo>
                    <a:cubicBezTo>
                      <a:pt x="1421317" y="345551"/>
                      <a:pt x="1438126" y="366350"/>
                      <a:pt x="1448568" y="369062"/>
                    </a:cubicBezTo>
                    <a:cubicBezTo>
                      <a:pt x="1461251" y="372351"/>
                      <a:pt x="1488868" y="364046"/>
                      <a:pt x="1500974" y="369062"/>
                    </a:cubicBezTo>
                    <a:cubicBezTo>
                      <a:pt x="1507823" y="371901"/>
                      <a:pt x="1516830" y="384667"/>
                      <a:pt x="1521941" y="390029"/>
                    </a:cubicBezTo>
                    <a:cubicBezTo>
                      <a:pt x="1527313" y="395674"/>
                      <a:pt x="1536456" y="408723"/>
                      <a:pt x="1542897" y="413090"/>
                    </a:cubicBezTo>
                    <a:cubicBezTo>
                      <a:pt x="1550312" y="418117"/>
                      <a:pt x="1574002" y="417049"/>
                      <a:pt x="1576442" y="425668"/>
                    </a:cubicBezTo>
                    <a:cubicBezTo>
                      <a:pt x="1578065" y="431418"/>
                      <a:pt x="1563613" y="438854"/>
                      <a:pt x="1561769" y="444541"/>
                    </a:cubicBezTo>
                    <a:cubicBezTo>
                      <a:pt x="1556742" y="459999"/>
                      <a:pt x="1553925" y="496685"/>
                      <a:pt x="1563864" y="509546"/>
                    </a:cubicBezTo>
                    <a:cubicBezTo>
                      <a:pt x="1569551" y="516898"/>
                      <a:pt x="1590214" y="520197"/>
                      <a:pt x="1599503" y="520029"/>
                    </a:cubicBezTo>
                    <a:cubicBezTo>
                      <a:pt x="1609442" y="519851"/>
                      <a:pt x="1629267" y="513389"/>
                      <a:pt x="1637237" y="507441"/>
                    </a:cubicBezTo>
                    <a:cubicBezTo>
                      <a:pt x="1642358" y="503618"/>
                      <a:pt x="1648443" y="491857"/>
                      <a:pt x="1651909" y="486474"/>
                    </a:cubicBezTo>
                    <a:cubicBezTo>
                      <a:pt x="1657502" y="477782"/>
                      <a:pt x="1662539" y="450814"/>
                      <a:pt x="1672876" y="450835"/>
                    </a:cubicBezTo>
                    <a:close/>
                  </a:path>
                </a:pathLst>
              </a:custGeom>
              <a:grpFill/>
              <a:ln w="1046"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F401153E-32F6-8347-259A-6C3544528E2A}"/>
                  </a:ext>
                </a:extLst>
              </p:cNvPr>
              <p:cNvSpPr/>
              <p:nvPr/>
            </p:nvSpPr>
            <p:spPr>
              <a:xfrm>
                <a:off x="4508857" y="3099668"/>
                <a:ext cx="137324" cy="140893"/>
              </a:xfrm>
              <a:custGeom>
                <a:avLst/>
                <a:gdLst>
                  <a:gd name="connsiteX0" fmla="*/ 70044 w 137324"/>
                  <a:gd name="connsiteY0" fmla="*/ 537 h 140893"/>
                  <a:gd name="connsiteX1" fmla="*/ 59467 w 137324"/>
                  <a:gd name="connsiteY1" fmla="*/ 6035 h 140893"/>
                  <a:gd name="connsiteX2" fmla="*/ 48983 w 137324"/>
                  <a:gd name="connsiteY2" fmla="*/ 22802 h 140893"/>
                  <a:gd name="connsiteX3" fmla="*/ 34311 w 137324"/>
                  <a:gd name="connsiteY3" fmla="*/ 41674 h 140893"/>
                  <a:gd name="connsiteX4" fmla="*/ 13354 w 137324"/>
                  <a:gd name="connsiteY4" fmla="*/ 52158 h 140893"/>
                  <a:gd name="connsiteX5" fmla="*/ 2871 w 137324"/>
                  <a:gd name="connsiteY5" fmla="*/ 75219 h 140893"/>
                  <a:gd name="connsiteX6" fmla="*/ 2871 w 137324"/>
                  <a:gd name="connsiteY6" fmla="*/ 108774 h 140893"/>
                  <a:gd name="connsiteX7" fmla="*/ 30121 w 137324"/>
                  <a:gd name="connsiteY7" fmla="*/ 112963 h 140893"/>
                  <a:gd name="connsiteX8" fmla="*/ 53183 w 137324"/>
                  <a:gd name="connsiteY8" fmla="*/ 102480 h 140893"/>
                  <a:gd name="connsiteX9" fmla="*/ 72055 w 137324"/>
                  <a:gd name="connsiteY9" fmla="*/ 102480 h 140893"/>
                  <a:gd name="connsiteX10" fmla="*/ 76244 w 137324"/>
                  <a:gd name="connsiteY10" fmla="*/ 133930 h 140893"/>
                  <a:gd name="connsiteX11" fmla="*/ 93022 w 137324"/>
                  <a:gd name="connsiteY11" fmla="*/ 140224 h 140893"/>
                  <a:gd name="connsiteX12" fmla="*/ 93022 w 137324"/>
                  <a:gd name="connsiteY12" fmla="*/ 117163 h 140893"/>
                  <a:gd name="connsiteX13" fmla="*/ 107694 w 137324"/>
                  <a:gd name="connsiteY13" fmla="*/ 121352 h 140893"/>
                  <a:gd name="connsiteX14" fmla="*/ 113978 w 137324"/>
                  <a:gd name="connsiteY14" fmla="*/ 140224 h 140893"/>
                  <a:gd name="connsiteX15" fmla="*/ 126556 w 137324"/>
                  <a:gd name="connsiteY15" fmla="*/ 110869 h 140893"/>
                  <a:gd name="connsiteX16" fmla="*/ 137039 w 137324"/>
                  <a:gd name="connsiteY16" fmla="*/ 85713 h 140893"/>
                  <a:gd name="connsiteX17" fmla="*/ 130755 w 137324"/>
                  <a:gd name="connsiteY17" fmla="*/ 50063 h 140893"/>
                  <a:gd name="connsiteX18" fmla="*/ 113978 w 137324"/>
                  <a:gd name="connsiteY18" fmla="*/ 43779 h 140893"/>
                  <a:gd name="connsiteX19" fmla="*/ 93022 w 137324"/>
                  <a:gd name="connsiteY19" fmla="*/ 43779 h 140893"/>
                  <a:gd name="connsiteX20" fmla="*/ 84633 w 137324"/>
                  <a:gd name="connsiteY20" fmla="*/ 22812 h 140893"/>
                  <a:gd name="connsiteX21" fmla="*/ 86727 w 137324"/>
                  <a:gd name="connsiteY21" fmla="*/ 8140 h 140893"/>
                  <a:gd name="connsiteX22" fmla="*/ 75689 w 137324"/>
                  <a:gd name="connsiteY22" fmla="*/ 1322 h 140893"/>
                  <a:gd name="connsiteX23" fmla="*/ 70065 w 137324"/>
                  <a:gd name="connsiteY23" fmla="*/ 537 h 140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7324" h="140893">
                    <a:moveTo>
                      <a:pt x="70044" y="537"/>
                    </a:moveTo>
                    <a:cubicBezTo>
                      <a:pt x="73207" y="3699"/>
                      <a:pt x="62923" y="3197"/>
                      <a:pt x="59467" y="6035"/>
                    </a:cubicBezTo>
                    <a:cubicBezTo>
                      <a:pt x="55644" y="9166"/>
                      <a:pt x="51811" y="18749"/>
                      <a:pt x="48983" y="22802"/>
                    </a:cubicBezTo>
                    <a:cubicBezTo>
                      <a:pt x="45559" y="27703"/>
                      <a:pt x="38929" y="37883"/>
                      <a:pt x="34311" y="41674"/>
                    </a:cubicBezTo>
                    <a:cubicBezTo>
                      <a:pt x="29776" y="45392"/>
                      <a:pt x="17418" y="47937"/>
                      <a:pt x="13354" y="52158"/>
                    </a:cubicBezTo>
                    <a:cubicBezTo>
                      <a:pt x="8956" y="56713"/>
                      <a:pt x="4212" y="69029"/>
                      <a:pt x="2871" y="75219"/>
                    </a:cubicBezTo>
                    <a:cubicBezTo>
                      <a:pt x="1091" y="83419"/>
                      <a:pt x="-2585" y="102406"/>
                      <a:pt x="2871" y="108774"/>
                    </a:cubicBezTo>
                    <a:cubicBezTo>
                      <a:pt x="7364" y="114010"/>
                      <a:pt x="23293" y="113906"/>
                      <a:pt x="30121" y="112963"/>
                    </a:cubicBezTo>
                    <a:cubicBezTo>
                      <a:pt x="36395" y="112094"/>
                      <a:pt x="46993" y="103820"/>
                      <a:pt x="53183" y="102480"/>
                    </a:cubicBezTo>
                    <a:cubicBezTo>
                      <a:pt x="57791" y="101485"/>
                      <a:pt x="68505" y="99369"/>
                      <a:pt x="72055" y="102480"/>
                    </a:cubicBezTo>
                    <a:cubicBezTo>
                      <a:pt x="78024" y="107706"/>
                      <a:pt x="71311" y="127719"/>
                      <a:pt x="76244" y="133930"/>
                    </a:cubicBezTo>
                    <a:cubicBezTo>
                      <a:pt x="79030" y="137438"/>
                      <a:pt x="89335" y="142779"/>
                      <a:pt x="93022" y="140224"/>
                    </a:cubicBezTo>
                    <a:cubicBezTo>
                      <a:pt x="97755" y="136936"/>
                      <a:pt x="88424" y="120629"/>
                      <a:pt x="93022" y="117163"/>
                    </a:cubicBezTo>
                    <a:cubicBezTo>
                      <a:pt x="96069" y="114869"/>
                      <a:pt x="104940" y="118713"/>
                      <a:pt x="107694" y="121352"/>
                    </a:cubicBezTo>
                    <a:cubicBezTo>
                      <a:pt x="111286" y="124787"/>
                      <a:pt x="109014" y="140015"/>
                      <a:pt x="113978" y="140224"/>
                    </a:cubicBezTo>
                    <a:cubicBezTo>
                      <a:pt x="121958" y="140559"/>
                      <a:pt x="123445" y="118220"/>
                      <a:pt x="126556" y="110869"/>
                    </a:cubicBezTo>
                    <a:cubicBezTo>
                      <a:pt x="129205" y="104595"/>
                      <a:pt x="136295" y="92489"/>
                      <a:pt x="137039" y="85713"/>
                    </a:cubicBezTo>
                    <a:cubicBezTo>
                      <a:pt x="138034" y="76716"/>
                      <a:pt x="136536" y="57017"/>
                      <a:pt x="130755" y="50063"/>
                    </a:cubicBezTo>
                    <a:cubicBezTo>
                      <a:pt x="127896" y="46617"/>
                      <a:pt x="118387" y="44575"/>
                      <a:pt x="113978" y="43779"/>
                    </a:cubicBezTo>
                    <a:cubicBezTo>
                      <a:pt x="108825" y="42847"/>
                      <a:pt x="97357" y="46722"/>
                      <a:pt x="93022" y="43779"/>
                    </a:cubicBezTo>
                    <a:cubicBezTo>
                      <a:pt x="88351" y="40616"/>
                      <a:pt x="85314" y="28415"/>
                      <a:pt x="84633" y="22812"/>
                    </a:cubicBezTo>
                    <a:cubicBezTo>
                      <a:pt x="84193" y="19137"/>
                      <a:pt x="88445" y="11418"/>
                      <a:pt x="86727" y="8140"/>
                    </a:cubicBezTo>
                    <a:cubicBezTo>
                      <a:pt x="84549" y="3982"/>
                      <a:pt x="72369" y="4642"/>
                      <a:pt x="75689" y="1322"/>
                    </a:cubicBezTo>
                    <a:cubicBezTo>
                      <a:pt x="76799" y="212"/>
                      <a:pt x="68955" y="-573"/>
                      <a:pt x="70065" y="537"/>
                    </a:cubicBezTo>
                    <a:close/>
                  </a:path>
                </a:pathLst>
              </a:custGeom>
              <a:grpFill/>
              <a:ln w="1046" cap="flat">
                <a:noFill/>
                <a:prstDash val="solid"/>
                <a:miter/>
              </a:ln>
            </p:spPr>
            <p:txBody>
              <a:bodyPr rtlCol="0" anchor="ctr"/>
              <a:lstStyle/>
              <a:p>
                <a:endParaRPr lang="en-US" dirty="0"/>
              </a:p>
            </p:txBody>
          </p:sp>
          <p:sp>
            <p:nvSpPr>
              <p:cNvPr id="38" name="Freeform 37">
                <a:extLst>
                  <a:ext uri="{FF2B5EF4-FFF2-40B4-BE49-F238E27FC236}">
                    <a16:creationId xmlns:a16="http://schemas.microsoft.com/office/drawing/2014/main" id="{115B472F-BD66-080D-3E1E-9F2F342AB62B}"/>
                  </a:ext>
                </a:extLst>
              </p:cNvPr>
              <p:cNvSpPr/>
              <p:nvPr/>
            </p:nvSpPr>
            <p:spPr>
              <a:xfrm>
                <a:off x="4631858" y="3206096"/>
                <a:ext cx="23847" cy="39236"/>
              </a:xfrm>
              <a:custGeom>
                <a:avLst/>
                <a:gdLst>
                  <a:gd name="connsiteX0" fmla="*/ 22407 w 23847"/>
                  <a:gd name="connsiteY0" fmla="*/ 252 h 39236"/>
                  <a:gd name="connsiteX1" fmla="*/ 20312 w 23847"/>
                  <a:gd name="connsiteY1" fmla="*/ 17019 h 39236"/>
                  <a:gd name="connsiteX2" fmla="*/ 18217 w 23847"/>
                  <a:gd name="connsiteY2" fmla="*/ 33796 h 39236"/>
                  <a:gd name="connsiteX3" fmla="*/ 1451 w 23847"/>
                  <a:gd name="connsiteY3" fmla="*/ 37985 h 39236"/>
                  <a:gd name="connsiteX4" fmla="*/ 22407 w 23847"/>
                  <a:gd name="connsiteY4" fmla="*/ 241 h 39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47" h="39236">
                    <a:moveTo>
                      <a:pt x="22407" y="252"/>
                    </a:moveTo>
                    <a:cubicBezTo>
                      <a:pt x="26418" y="1561"/>
                      <a:pt x="20836" y="12830"/>
                      <a:pt x="20312" y="17019"/>
                    </a:cubicBezTo>
                    <a:cubicBezTo>
                      <a:pt x="19788" y="21218"/>
                      <a:pt x="21014" y="30634"/>
                      <a:pt x="18217" y="33796"/>
                    </a:cubicBezTo>
                    <a:cubicBezTo>
                      <a:pt x="15348" y="37033"/>
                      <a:pt x="4079" y="41421"/>
                      <a:pt x="1451" y="37985"/>
                    </a:cubicBezTo>
                    <a:cubicBezTo>
                      <a:pt x="-5116" y="29419"/>
                      <a:pt x="12154" y="-3110"/>
                      <a:pt x="22407" y="241"/>
                    </a:cubicBezTo>
                    <a:close/>
                  </a:path>
                </a:pathLst>
              </a:custGeom>
              <a:grpFill/>
              <a:ln w="1046"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917570C8-A505-DB32-2CC4-0B9F7001AFEF}"/>
                  </a:ext>
                </a:extLst>
              </p:cNvPr>
              <p:cNvSpPr/>
              <p:nvPr/>
            </p:nvSpPr>
            <p:spPr>
              <a:xfrm>
                <a:off x="3239450" y="2173804"/>
                <a:ext cx="234801" cy="163555"/>
              </a:xfrm>
              <a:custGeom>
                <a:avLst/>
                <a:gdLst>
                  <a:gd name="connsiteX0" fmla="*/ 75479 w 234801"/>
                  <a:gd name="connsiteY0" fmla="*/ 8378 h 163555"/>
                  <a:gd name="connsiteX1" fmla="*/ 46123 w 234801"/>
                  <a:gd name="connsiteY1" fmla="*/ 54511 h 163555"/>
                  <a:gd name="connsiteX2" fmla="*/ 29356 w 234801"/>
                  <a:gd name="connsiteY2" fmla="*/ 83867 h 163555"/>
                  <a:gd name="connsiteX3" fmla="*/ 0 w 234801"/>
                  <a:gd name="connsiteY3" fmla="*/ 117412 h 163555"/>
                  <a:gd name="connsiteX4" fmla="*/ 20967 w 234801"/>
                  <a:gd name="connsiteY4" fmla="*/ 142578 h 163555"/>
                  <a:gd name="connsiteX5" fmla="*/ 54501 w 234801"/>
                  <a:gd name="connsiteY5" fmla="*/ 163545 h 163555"/>
                  <a:gd name="connsiteX6" fmla="*/ 117402 w 234801"/>
                  <a:gd name="connsiteY6" fmla="*/ 130000 h 163555"/>
                  <a:gd name="connsiteX7" fmla="*/ 150936 w 234801"/>
                  <a:gd name="connsiteY7" fmla="*/ 109033 h 163555"/>
                  <a:gd name="connsiteX8" fmla="*/ 201247 w 234801"/>
                  <a:gd name="connsiteY8" fmla="*/ 96455 h 163555"/>
                  <a:gd name="connsiteX9" fmla="*/ 234792 w 234801"/>
                  <a:gd name="connsiteY9" fmla="*/ 71299 h 163555"/>
                  <a:gd name="connsiteX10" fmla="*/ 192869 w 234801"/>
                  <a:gd name="connsiteY10" fmla="*/ 33555 h 163555"/>
                  <a:gd name="connsiteX11" fmla="*/ 138368 w 234801"/>
                  <a:gd name="connsiteY11" fmla="*/ 20977 h 163555"/>
                  <a:gd name="connsiteX12" fmla="*/ 117412 w 234801"/>
                  <a:gd name="connsiteY12" fmla="*/ 0 h 163555"/>
                  <a:gd name="connsiteX13" fmla="*/ 92256 w 234801"/>
                  <a:gd name="connsiteY13" fmla="*/ 25166 h 163555"/>
                  <a:gd name="connsiteX14" fmla="*/ 75489 w 234801"/>
                  <a:gd name="connsiteY14" fmla="*/ 8389 h 163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801" h="163555">
                    <a:moveTo>
                      <a:pt x="75479" y="8378"/>
                    </a:moveTo>
                    <a:cubicBezTo>
                      <a:pt x="61895" y="9865"/>
                      <a:pt x="53192" y="42803"/>
                      <a:pt x="46123" y="54511"/>
                    </a:cubicBezTo>
                    <a:cubicBezTo>
                      <a:pt x="41756" y="61748"/>
                      <a:pt x="34257" y="76986"/>
                      <a:pt x="29356" y="83867"/>
                    </a:cubicBezTo>
                    <a:cubicBezTo>
                      <a:pt x="22894" y="92947"/>
                      <a:pt x="137" y="106268"/>
                      <a:pt x="0" y="117412"/>
                    </a:cubicBezTo>
                    <a:cubicBezTo>
                      <a:pt x="-94" y="125601"/>
                      <a:pt x="14799" y="137195"/>
                      <a:pt x="20967" y="142578"/>
                    </a:cubicBezTo>
                    <a:cubicBezTo>
                      <a:pt x="28413" y="149082"/>
                      <a:pt x="44625" y="163199"/>
                      <a:pt x="54501" y="163545"/>
                    </a:cubicBezTo>
                    <a:cubicBezTo>
                      <a:pt x="72305" y="164152"/>
                      <a:pt x="101975" y="138923"/>
                      <a:pt x="117402" y="130000"/>
                    </a:cubicBezTo>
                    <a:cubicBezTo>
                      <a:pt x="125958" y="125046"/>
                      <a:pt x="141835" y="112898"/>
                      <a:pt x="150936" y="109033"/>
                    </a:cubicBezTo>
                    <a:cubicBezTo>
                      <a:pt x="162864" y="103964"/>
                      <a:pt x="189539" y="102027"/>
                      <a:pt x="201247" y="96455"/>
                    </a:cubicBezTo>
                    <a:cubicBezTo>
                      <a:pt x="210715" y="91952"/>
                      <a:pt x="234321" y="81772"/>
                      <a:pt x="234792" y="71299"/>
                    </a:cubicBezTo>
                    <a:cubicBezTo>
                      <a:pt x="235420" y="57213"/>
                      <a:pt x="205374" y="40069"/>
                      <a:pt x="192869" y="33555"/>
                    </a:cubicBezTo>
                    <a:cubicBezTo>
                      <a:pt x="180469" y="27104"/>
                      <a:pt x="150590" y="27753"/>
                      <a:pt x="138368" y="20977"/>
                    </a:cubicBezTo>
                    <a:cubicBezTo>
                      <a:pt x="131886" y="17385"/>
                      <a:pt x="124816" y="10"/>
                      <a:pt x="117412" y="0"/>
                    </a:cubicBezTo>
                    <a:cubicBezTo>
                      <a:pt x="108520" y="0"/>
                      <a:pt x="101148" y="25166"/>
                      <a:pt x="92256" y="25166"/>
                    </a:cubicBezTo>
                    <a:cubicBezTo>
                      <a:pt x="86328" y="25166"/>
                      <a:pt x="81385" y="7739"/>
                      <a:pt x="75489" y="8389"/>
                    </a:cubicBezTo>
                    <a:close/>
                  </a:path>
                </a:pathLst>
              </a:custGeom>
              <a:grpFill/>
              <a:ln w="1046"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CE98090C-FCD8-5AF2-F4C5-FE28F3D5D430}"/>
                  </a:ext>
                </a:extLst>
              </p:cNvPr>
              <p:cNvSpPr/>
              <p:nvPr/>
            </p:nvSpPr>
            <p:spPr>
              <a:xfrm>
                <a:off x="3389220" y="2241621"/>
                <a:ext cx="340847" cy="185342"/>
              </a:xfrm>
              <a:custGeom>
                <a:avLst/>
                <a:gdLst>
                  <a:gd name="connsiteX0" fmla="*/ 105999 w 340847"/>
                  <a:gd name="connsiteY0" fmla="*/ 20239 h 185342"/>
                  <a:gd name="connsiteX1" fmla="*/ 59877 w 340847"/>
                  <a:gd name="connsiteY1" fmla="*/ 45395 h 185342"/>
                  <a:gd name="connsiteX2" fmla="*/ 59877 w 340847"/>
                  <a:gd name="connsiteY2" fmla="*/ 66362 h 185342"/>
                  <a:gd name="connsiteX3" fmla="*/ 5365 w 340847"/>
                  <a:gd name="connsiteY3" fmla="*/ 70551 h 185342"/>
                  <a:gd name="connsiteX4" fmla="*/ 1176 w 340847"/>
                  <a:gd name="connsiteY4" fmla="*/ 91518 h 185342"/>
                  <a:gd name="connsiteX5" fmla="*/ 89222 w 340847"/>
                  <a:gd name="connsiteY5" fmla="*/ 108295 h 185342"/>
                  <a:gd name="connsiteX6" fmla="*/ 22143 w 340847"/>
                  <a:gd name="connsiteY6" fmla="*/ 125063 h 185342"/>
                  <a:gd name="connsiteX7" fmla="*/ 9554 w 340847"/>
                  <a:gd name="connsiteY7" fmla="*/ 137641 h 185342"/>
                  <a:gd name="connsiteX8" fmla="*/ 55677 w 340847"/>
                  <a:gd name="connsiteY8" fmla="*/ 162807 h 185342"/>
                  <a:gd name="connsiteX9" fmla="*/ 97600 w 340847"/>
                  <a:gd name="connsiteY9" fmla="*/ 183774 h 185342"/>
                  <a:gd name="connsiteX10" fmla="*/ 156290 w 340847"/>
                  <a:gd name="connsiteY10" fmla="*/ 183774 h 185342"/>
                  <a:gd name="connsiteX11" fmla="*/ 256924 w 340847"/>
                  <a:gd name="connsiteY11" fmla="*/ 179584 h 185342"/>
                  <a:gd name="connsiteX12" fmla="*/ 319814 w 340847"/>
                  <a:gd name="connsiteY12" fmla="*/ 167006 h 185342"/>
                  <a:gd name="connsiteX13" fmla="*/ 303036 w 340847"/>
                  <a:gd name="connsiteY13" fmla="*/ 125073 h 185342"/>
                  <a:gd name="connsiteX14" fmla="*/ 340770 w 340847"/>
                  <a:gd name="connsiteY14" fmla="*/ 116684 h 185342"/>
                  <a:gd name="connsiteX15" fmla="*/ 298847 w 340847"/>
                  <a:gd name="connsiteY15" fmla="*/ 91518 h 185342"/>
                  <a:gd name="connsiteX16" fmla="*/ 273691 w 340847"/>
                  <a:gd name="connsiteY16" fmla="*/ 41196 h 185342"/>
                  <a:gd name="connsiteX17" fmla="*/ 286269 w 340847"/>
                  <a:gd name="connsiteY17" fmla="*/ 11851 h 185342"/>
                  <a:gd name="connsiteX18" fmla="*/ 235957 w 340847"/>
                  <a:gd name="connsiteY18" fmla="*/ 3462 h 185342"/>
                  <a:gd name="connsiteX19" fmla="*/ 223379 w 340847"/>
                  <a:gd name="connsiteY19" fmla="*/ 57973 h 185342"/>
                  <a:gd name="connsiteX20" fmla="*/ 198224 w 340847"/>
                  <a:gd name="connsiteY20" fmla="*/ 28618 h 185342"/>
                  <a:gd name="connsiteX21" fmla="*/ 177267 w 340847"/>
                  <a:gd name="connsiteY21" fmla="*/ 11851 h 185342"/>
                  <a:gd name="connsiteX22" fmla="*/ 160500 w 340847"/>
                  <a:gd name="connsiteY22" fmla="*/ 41196 h 185342"/>
                  <a:gd name="connsiteX23" fmla="*/ 143723 w 340847"/>
                  <a:gd name="connsiteY23" fmla="*/ 7651 h 185342"/>
                  <a:gd name="connsiteX24" fmla="*/ 105999 w 340847"/>
                  <a:gd name="connsiteY24" fmla="*/ 20229 h 185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40847" h="185342">
                    <a:moveTo>
                      <a:pt x="105999" y="20239"/>
                    </a:moveTo>
                    <a:cubicBezTo>
                      <a:pt x="93956" y="25486"/>
                      <a:pt x="66579" y="34106"/>
                      <a:pt x="59877" y="45395"/>
                    </a:cubicBezTo>
                    <a:cubicBezTo>
                      <a:pt x="57196" y="49899"/>
                      <a:pt x="63438" y="62519"/>
                      <a:pt x="59877" y="66362"/>
                    </a:cubicBezTo>
                    <a:cubicBezTo>
                      <a:pt x="50587" y="76395"/>
                      <a:pt x="15597" y="61492"/>
                      <a:pt x="5365" y="70551"/>
                    </a:cubicBezTo>
                    <a:cubicBezTo>
                      <a:pt x="1365" y="74091"/>
                      <a:pt x="-1809" y="87077"/>
                      <a:pt x="1176" y="91518"/>
                    </a:cubicBezTo>
                    <a:cubicBezTo>
                      <a:pt x="13691" y="110107"/>
                      <a:pt x="88593" y="85894"/>
                      <a:pt x="89222" y="108295"/>
                    </a:cubicBezTo>
                    <a:cubicBezTo>
                      <a:pt x="89714" y="125576"/>
                      <a:pt x="37182" y="116548"/>
                      <a:pt x="22143" y="125063"/>
                    </a:cubicBezTo>
                    <a:cubicBezTo>
                      <a:pt x="18268" y="127251"/>
                      <a:pt x="8926" y="133242"/>
                      <a:pt x="9554" y="137641"/>
                    </a:cubicBezTo>
                    <a:cubicBezTo>
                      <a:pt x="11429" y="150648"/>
                      <a:pt x="44031" y="156722"/>
                      <a:pt x="55677" y="162807"/>
                    </a:cubicBezTo>
                    <a:cubicBezTo>
                      <a:pt x="66066" y="168232"/>
                      <a:pt x="86195" y="181082"/>
                      <a:pt x="97600" y="183774"/>
                    </a:cubicBezTo>
                    <a:cubicBezTo>
                      <a:pt x="111885" y="187146"/>
                      <a:pt x="141628" y="184077"/>
                      <a:pt x="156290" y="183774"/>
                    </a:cubicBezTo>
                    <a:cubicBezTo>
                      <a:pt x="181467" y="183250"/>
                      <a:pt x="231925" y="182580"/>
                      <a:pt x="256924" y="179584"/>
                    </a:cubicBezTo>
                    <a:cubicBezTo>
                      <a:pt x="272843" y="177668"/>
                      <a:pt x="312179" y="181103"/>
                      <a:pt x="319814" y="167006"/>
                    </a:cubicBezTo>
                    <a:cubicBezTo>
                      <a:pt x="325186" y="157078"/>
                      <a:pt x="297768" y="135054"/>
                      <a:pt x="303036" y="125073"/>
                    </a:cubicBezTo>
                    <a:cubicBezTo>
                      <a:pt x="307550" y="116527"/>
                      <a:pt x="339220" y="126225"/>
                      <a:pt x="340770" y="116684"/>
                    </a:cubicBezTo>
                    <a:cubicBezTo>
                      <a:pt x="342728" y="104620"/>
                      <a:pt x="307152" y="100493"/>
                      <a:pt x="298847" y="91518"/>
                    </a:cubicBezTo>
                    <a:cubicBezTo>
                      <a:pt x="289296" y="81202"/>
                      <a:pt x="274110" y="55250"/>
                      <a:pt x="273691" y="41196"/>
                    </a:cubicBezTo>
                    <a:cubicBezTo>
                      <a:pt x="273461" y="33215"/>
                      <a:pt x="290092" y="18847"/>
                      <a:pt x="286269" y="11851"/>
                    </a:cubicBezTo>
                    <a:cubicBezTo>
                      <a:pt x="280153" y="666"/>
                      <a:pt x="246556" y="-3628"/>
                      <a:pt x="235957" y="3462"/>
                    </a:cubicBezTo>
                    <a:cubicBezTo>
                      <a:pt x="224333" y="11233"/>
                      <a:pt x="236963" y="54643"/>
                      <a:pt x="223379" y="57973"/>
                    </a:cubicBezTo>
                    <a:cubicBezTo>
                      <a:pt x="213996" y="60277"/>
                      <a:pt x="205167" y="35331"/>
                      <a:pt x="198224" y="28618"/>
                    </a:cubicBezTo>
                    <a:cubicBezTo>
                      <a:pt x="193396" y="23957"/>
                      <a:pt x="183855" y="10594"/>
                      <a:pt x="177267" y="11851"/>
                    </a:cubicBezTo>
                    <a:cubicBezTo>
                      <a:pt x="168973" y="13432"/>
                      <a:pt x="168941" y="41437"/>
                      <a:pt x="160500" y="41196"/>
                    </a:cubicBezTo>
                    <a:cubicBezTo>
                      <a:pt x="151127" y="40934"/>
                      <a:pt x="152384" y="11243"/>
                      <a:pt x="143723" y="7651"/>
                    </a:cubicBezTo>
                    <a:cubicBezTo>
                      <a:pt x="134538" y="3849"/>
                      <a:pt x="115111" y="16260"/>
                      <a:pt x="105999" y="20229"/>
                    </a:cubicBezTo>
                    <a:close/>
                  </a:path>
                </a:pathLst>
              </a:custGeom>
              <a:grpFill/>
              <a:ln w="1046" cap="flat">
                <a:noFill/>
                <a:prstDash val="solid"/>
                <a:miter/>
              </a:ln>
            </p:spPr>
            <p:txBody>
              <a:bodyPr rtlCol="0" anchor="ctr"/>
              <a:lstStyle/>
              <a:p>
                <a:endParaRPr lang="en-US" dirty="0"/>
              </a:p>
            </p:txBody>
          </p:sp>
          <p:sp>
            <p:nvSpPr>
              <p:cNvPr id="41" name="Freeform 40">
                <a:extLst>
                  <a:ext uri="{FF2B5EF4-FFF2-40B4-BE49-F238E27FC236}">
                    <a16:creationId xmlns:a16="http://schemas.microsoft.com/office/drawing/2014/main" id="{4A8ADF56-955C-41B4-ED81-E8709CD248C7}"/>
                  </a:ext>
                </a:extLst>
              </p:cNvPr>
              <p:cNvSpPr/>
              <p:nvPr/>
            </p:nvSpPr>
            <p:spPr>
              <a:xfrm>
                <a:off x="3660157" y="2212261"/>
                <a:ext cx="47442" cy="23721"/>
              </a:xfrm>
              <a:custGeom>
                <a:avLst/>
                <a:gdLst>
                  <a:gd name="connsiteX0" fmla="*/ 23721 w 47442"/>
                  <a:gd name="connsiteY0" fmla="*/ 23721 h 23721"/>
                  <a:gd name="connsiteX1" fmla="*/ 47442 w 47442"/>
                  <a:gd name="connsiteY1" fmla="*/ 11855 h 23721"/>
                  <a:gd name="connsiteX2" fmla="*/ 23721 w 47442"/>
                  <a:gd name="connsiteY2" fmla="*/ 0 h 23721"/>
                  <a:gd name="connsiteX3" fmla="*/ 0 w 47442"/>
                  <a:gd name="connsiteY3" fmla="*/ 11855 h 23721"/>
                  <a:gd name="connsiteX4" fmla="*/ 23721 w 47442"/>
                  <a:gd name="connsiteY4" fmla="*/ 23721 h 23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42" h="23721">
                    <a:moveTo>
                      <a:pt x="23721" y="23721"/>
                    </a:moveTo>
                    <a:cubicBezTo>
                      <a:pt x="36823" y="23721"/>
                      <a:pt x="47442" y="18411"/>
                      <a:pt x="47442" y="11855"/>
                    </a:cubicBezTo>
                    <a:cubicBezTo>
                      <a:pt x="47442" y="5299"/>
                      <a:pt x="36823" y="0"/>
                      <a:pt x="23721" y="0"/>
                    </a:cubicBezTo>
                    <a:cubicBezTo>
                      <a:pt x="10620" y="0"/>
                      <a:pt x="0" y="5310"/>
                      <a:pt x="0" y="11855"/>
                    </a:cubicBezTo>
                    <a:cubicBezTo>
                      <a:pt x="0" y="18401"/>
                      <a:pt x="10620" y="23721"/>
                      <a:pt x="23721" y="23721"/>
                    </a:cubicBezTo>
                    <a:close/>
                  </a:path>
                </a:pathLst>
              </a:custGeom>
              <a:grpFill/>
              <a:ln w="1046" cap="flat">
                <a:noFill/>
                <a:prstDash val="solid"/>
                <a:miter/>
              </a:ln>
            </p:spPr>
            <p:txBody>
              <a:bodyPr rtlCol="0" anchor="ctr"/>
              <a:lstStyle/>
              <a:p>
                <a:endParaRPr lang="en-US" dirty="0"/>
              </a:p>
            </p:txBody>
          </p:sp>
          <p:sp>
            <p:nvSpPr>
              <p:cNvPr id="42" name="Freeform 41">
                <a:extLst>
                  <a:ext uri="{FF2B5EF4-FFF2-40B4-BE49-F238E27FC236}">
                    <a16:creationId xmlns:a16="http://schemas.microsoft.com/office/drawing/2014/main" id="{FCE05E92-1325-630D-CA93-7B62105C9F77}"/>
                  </a:ext>
                </a:extLst>
              </p:cNvPr>
              <p:cNvSpPr/>
              <p:nvPr/>
            </p:nvSpPr>
            <p:spPr>
              <a:xfrm>
                <a:off x="3363249" y="2046651"/>
                <a:ext cx="151118" cy="92314"/>
              </a:xfrm>
              <a:custGeom>
                <a:avLst/>
                <a:gdLst>
                  <a:gd name="connsiteX0" fmla="*/ 144548 w 151118"/>
                  <a:gd name="connsiteY0" fmla="*/ 1342 h 92314"/>
                  <a:gd name="connsiteX1" fmla="*/ 106815 w 151118"/>
                  <a:gd name="connsiteY1" fmla="*/ 13920 h 92314"/>
                  <a:gd name="connsiteX2" fmla="*/ 52314 w 151118"/>
                  <a:gd name="connsiteY2" fmla="*/ 39076 h 92314"/>
                  <a:gd name="connsiteX3" fmla="*/ 6191 w 151118"/>
                  <a:gd name="connsiteY3" fmla="*/ 51654 h 92314"/>
                  <a:gd name="connsiteX4" fmla="*/ 2002 w 151118"/>
                  <a:gd name="connsiteY4" fmla="*/ 81010 h 92314"/>
                  <a:gd name="connsiteX5" fmla="*/ 64892 w 151118"/>
                  <a:gd name="connsiteY5" fmla="*/ 89398 h 92314"/>
                  <a:gd name="connsiteX6" fmla="*/ 106815 w 151118"/>
                  <a:gd name="connsiteY6" fmla="*/ 47465 h 92314"/>
                  <a:gd name="connsiteX7" fmla="*/ 144548 w 151118"/>
                  <a:gd name="connsiteY7" fmla="*/ 47465 h 92314"/>
                  <a:gd name="connsiteX8" fmla="*/ 144548 w 151118"/>
                  <a:gd name="connsiteY8" fmla="*/ 1342 h 9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18" h="92314">
                    <a:moveTo>
                      <a:pt x="144548" y="1342"/>
                    </a:moveTo>
                    <a:cubicBezTo>
                      <a:pt x="136484" y="-4470"/>
                      <a:pt x="116062" y="10255"/>
                      <a:pt x="106815" y="13920"/>
                    </a:cubicBezTo>
                    <a:cubicBezTo>
                      <a:pt x="92865" y="19450"/>
                      <a:pt x="66410" y="33944"/>
                      <a:pt x="52314" y="39076"/>
                    </a:cubicBezTo>
                    <a:cubicBezTo>
                      <a:pt x="41087" y="43171"/>
                      <a:pt x="14098" y="42689"/>
                      <a:pt x="6191" y="51654"/>
                    </a:cubicBezTo>
                    <a:cubicBezTo>
                      <a:pt x="1290" y="57215"/>
                      <a:pt x="-2480" y="75103"/>
                      <a:pt x="2002" y="81010"/>
                    </a:cubicBezTo>
                    <a:cubicBezTo>
                      <a:pt x="11574" y="93661"/>
                      <a:pt x="49863" y="94478"/>
                      <a:pt x="64892" y="89398"/>
                    </a:cubicBezTo>
                    <a:cubicBezTo>
                      <a:pt x="78936" y="84644"/>
                      <a:pt x="93126" y="53141"/>
                      <a:pt x="106815" y="47465"/>
                    </a:cubicBezTo>
                    <a:cubicBezTo>
                      <a:pt x="115528" y="43852"/>
                      <a:pt x="137877" y="54136"/>
                      <a:pt x="144548" y="47465"/>
                    </a:cubicBezTo>
                    <a:cubicBezTo>
                      <a:pt x="152696" y="39306"/>
                      <a:pt x="153901" y="8087"/>
                      <a:pt x="144548" y="1342"/>
                    </a:cubicBezTo>
                    <a:close/>
                  </a:path>
                </a:pathLst>
              </a:custGeom>
              <a:grpFill/>
              <a:ln w="1046" cap="flat">
                <a:noFill/>
                <a:prstDash val="solid"/>
                <a:miter/>
              </a:ln>
            </p:spPr>
            <p:txBody>
              <a:bodyPr rtlCol="0" anchor="ctr"/>
              <a:lstStyle/>
              <a:p>
                <a:endParaRPr lang="en-US" dirty="0"/>
              </a:p>
            </p:txBody>
          </p:sp>
          <p:sp>
            <p:nvSpPr>
              <p:cNvPr id="43" name="Freeform 42">
                <a:extLst>
                  <a:ext uri="{FF2B5EF4-FFF2-40B4-BE49-F238E27FC236}">
                    <a16:creationId xmlns:a16="http://schemas.microsoft.com/office/drawing/2014/main" id="{E82975E1-ADF1-6738-E946-DC7765F363EC}"/>
                  </a:ext>
                </a:extLst>
              </p:cNvPr>
              <p:cNvSpPr/>
              <p:nvPr/>
            </p:nvSpPr>
            <p:spPr>
              <a:xfrm>
                <a:off x="3453998" y="2129975"/>
                <a:ext cx="23720" cy="41514"/>
              </a:xfrm>
              <a:custGeom>
                <a:avLst/>
                <a:gdLst>
                  <a:gd name="connsiteX0" fmla="*/ 11866 w 23720"/>
                  <a:gd name="connsiteY0" fmla="*/ 41515 h 41514"/>
                  <a:gd name="connsiteX1" fmla="*/ 0 w 23720"/>
                  <a:gd name="connsiteY1" fmla="*/ 20757 h 41514"/>
                  <a:gd name="connsiteX2" fmla="*/ 11866 w 23720"/>
                  <a:gd name="connsiteY2" fmla="*/ 0 h 41514"/>
                  <a:gd name="connsiteX3" fmla="*/ 23721 w 23720"/>
                  <a:gd name="connsiteY3" fmla="*/ 20757 h 41514"/>
                  <a:gd name="connsiteX4" fmla="*/ 11866 w 23720"/>
                  <a:gd name="connsiteY4" fmla="*/ 41515 h 41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20" h="41514">
                    <a:moveTo>
                      <a:pt x="11866" y="41515"/>
                    </a:moveTo>
                    <a:cubicBezTo>
                      <a:pt x="5320" y="41515"/>
                      <a:pt x="0" y="32215"/>
                      <a:pt x="0" y="20757"/>
                    </a:cubicBezTo>
                    <a:cubicBezTo>
                      <a:pt x="0" y="9300"/>
                      <a:pt x="5310" y="0"/>
                      <a:pt x="11866" y="0"/>
                    </a:cubicBezTo>
                    <a:cubicBezTo>
                      <a:pt x="18422" y="0"/>
                      <a:pt x="23721" y="9300"/>
                      <a:pt x="23721" y="20757"/>
                    </a:cubicBezTo>
                    <a:cubicBezTo>
                      <a:pt x="23721" y="32215"/>
                      <a:pt x="18411" y="41515"/>
                      <a:pt x="11866" y="41515"/>
                    </a:cubicBezTo>
                    <a:close/>
                  </a:path>
                </a:pathLst>
              </a:custGeom>
              <a:grpFill/>
              <a:ln w="1046" cap="flat">
                <a:noFill/>
                <a:prstDash val="solid"/>
                <a:miter/>
              </a:ln>
            </p:spPr>
            <p:txBody>
              <a:bodyPr rtlCol="0" anchor="ctr"/>
              <a:lstStyle/>
              <a:p>
                <a:endParaRPr lang="en-US" dirty="0"/>
              </a:p>
            </p:txBody>
          </p:sp>
          <p:sp>
            <p:nvSpPr>
              <p:cNvPr id="44" name="Freeform 43">
                <a:extLst>
                  <a:ext uri="{FF2B5EF4-FFF2-40B4-BE49-F238E27FC236}">
                    <a16:creationId xmlns:a16="http://schemas.microsoft.com/office/drawing/2014/main" id="{EE891A1B-3042-53A6-C2DA-7928730A5C41}"/>
                  </a:ext>
                </a:extLst>
              </p:cNvPr>
              <p:cNvSpPr/>
              <p:nvPr/>
            </p:nvSpPr>
            <p:spPr>
              <a:xfrm>
                <a:off x="3501707" y="2087202"/>
                <a:ext cx="221923" cy="107577"/>
              </a:xfrm>
              <a:custGeom>
                <a:avLst/>
                <a:gdLst>
                  <a:gd name="connsiteX0" fmla="*/ 77358 w 221923"/>
                  <a:gd name="connsiteY0" fmla="*/ 36270 h 107577"/>
                  <a:gd name="connsiteX1" fmla="*/ 56402 w 221923"/>
                  <a:gd name="connsiteY1" fmla="*/ 57237 h 107577"/>
                  <a:gd name="connsiteX2" fmla="*/ 10279 w 221923"/>
                  <a:gd name="connsiteY2" fmla="*/ 57237 h 107577"/>
                  <a:gd name="connsiteX3" fmla="*/ 1901 w 221923"/>
                  <a:gd name="connsiteY3" fmla="*/ 94981 h 107577"/>
                  <a:gd name="connsiteX4" fmla="*/ 52213 w 221923"/>
                  <a:gd name="connsiteY4" fmla="*/ 107570 h 107577"/>
                  <a:gd name="connsiteX5" fmla="*/ 94136 w 221923"/>
                  <a:gd name="connsiteY5" fmla="*/ 99181 h 107577"/>
                  <a:gd name="connsiteX6" fmla="*/ 131870 w 221923"/>
                  <a:gd name="connsiteY6" fmla="*/ 86603 h 107577"/>
                  <a:gd name="connsiteX7" fmla="*/ 177992 w 221923"/>
                  <a:gd name="connsiteY7" fmla="*/ 78214 h 107577"/>
                  <a:gd name="connsiteX8" fmla="*/ 219915 w 221923"/>
                  <a:gd name="connsiteY8" fmla="*/ 90792 h 107577"/>
                  <a:gd name="connsiteX9" fmla="*/ 198959 w 221923"/>
                  <a:gd name="connsiteY9" fmla="*/ 44659 h 107577"/>
                  <a:gd name="connsiteX10" fmla="*/ 152836 w 221923"/>
                  <a:gd name="connsiteY10" fmla="*/ 32081 h 107577"/>
                  <a:gd name="connsiteX11" fmla="*/ 144448 w 221923"/>
                  <a:gd name="connsiteY11" fmla="*/ 2725 h 107577"/>
                  <a:gd name="connsiteX12" fmla="*/ 106714 w 221923"/>
                  <a:gd name="connsiteY12" fmla="*/ 6915 h 107577"/>
                  <a:gd name="connsiteX13" fmla="*/ 102525 w 221923"/>
                  <a:gd name="connsiteY13" fmla="*/ 32081 h 107577"/>
                  <a:gd name="connsiteX14" fmla="*/ 77369 w 221923"/>
                  <a:gd name="connsiteY14" fmla="*/ 36270 h 10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1923" h="107577">
                    <a:moveTo>
                      <a:pt x="77358" y="36270"/>
                    </a:moveTo>
                    <a:cubicBezTo>
                      <a:pt x="70771" y="39663"/>
                      <a:pt x="63241" y="54399"/>
                      <a:pt x="56402" y="57237"/>
                    </a:cubicBezTo>
                    <a:cubicBezTo>
                      <a:pt x="45751" y="61646"/>
                      <a:pt x="19276" y="50021"/>
                      <a:pt x="10279" y="57237"/>
                    </a:cubicBezTo>
                    <a:cubicBezTo>
                      <a:pt x="2739" y="63290"/>
                      <a:pt x="-3189" y="86760"/>
                      <a:pt x="1901" y="94981"/>
                    </a:cubicBezTo>
                    <a:cubicBezTo>
                      <a:pt x="8719" y="106009"/>
                      <a:pt x="39247" y="107255"/>
                      <a:pt x="52213" y="107570"/>
                    </a:cubicBezTo>
                    <a:cubicBezTo>
                      <a:pt x="62895" y="107821"/>
                      <a:pt x="83799" y="101925"/>
                      <a:pt x="94136" y="99181"/>
                    </a:cubicBezTo>
                    <a:cubicBezTo>
                      <a:pt x="103750" y="96625"/>
                      <a:pt x="122234" y="89074"/>
                      <a:pt x="131870" y="86603"/>
                    </a:cubicBezTo>
                    <a:cubicBezTo>
                      <a:pt x="143222" y="83691"/>
                      <a:pt x="166283" y="77565"/>
                      <a:pt x="177992" y="78214"/>
                    </a:cubicBezTo>
                    <a:cubicBezTo>
                      <a:pt x="188915" y="78821"/>
                      <a:pt x="212720" y="99034"/>
                      <a:pt x="219915" y="90792"/>
                    </a:cubicBezTo>
                    <a:cubicBezTo>
                      <a:pt x="228241" y="81251"/>
                      <a:pt x="208604" y="52870"/>
                      <a:pt x="198959" y="44659"/>
                    </a:cubicBezTo>
                    <a:cubicBezTo>
                      <a:pt x="189858" y="36909"/>
                      <a:pt x="161340" y="40480"/>
                      <a:pt x="152836" y="32081"/>
                    </a:cubicBezTo>
                    <a:cubicBezTo>
                      <a:pt x="147411" y="26719"/>
                      <a:pt x="150794" y="6977"/>
                      <a:pt x="144448" y="2725"/>
                    </a:cubicBezTo>
                    <a:cubicBezTo>
                      <a:pt x="136561" y="-2563"/>
                      <a:pt x="113605" y="390"/>
                      <a:pt x="106714" y="6915"/>
                    </a:cubicBezTo>
                    <a:cubicBezTo>
                      <a:pt x="102085" y="11303"/>
                      <a:pt x="107028" y="27567"/>
                      <a:pt x="102525" y="32081"/>
                    </a:cubicBezTo>
                    <a:cubicBezTo>
                      <a:pt x="98011" y="36595"/>
                      <a:pt x="83035" y="33359"/>
                      <a:pt x="77369" y="36270"/>
                    </a:cubicBezTo>
                    <a:close/>
                  </a:path>
                </a:pathLst>
              </a:custGeom>
              <a:grpFill/>
              <a:ln w="1046" cap="flat">
                <a:noFill/>
                <a:prstDash val="solid"/>
                <a:miter/>
              </a:ln>
            </p:spPr>
            <p:txBody>
              <a:bodyPr rtlCol="0" anchor="ctr"/>
              <a:lstStyle/>
              <a:p>
                <a:endParaRPr lang="en-US" dirty="0"/>
              </a:p>
            </p:txBody>
          </p:sp>
          <p:sp>
            <p:nvSpPr>
              <p:cNvPr id="45" name="Freeform 44">
                <a:extLst>
                  <a:ext uri="{FF2B5EF4-FFF2-40B4-BE49-F238E27FC236}">
                    <a16:creationId xmlns:a16="http://schemas.microsoft.com/office/drawing/2014/main" id="{86B33C29-0E8A-1565-DD9F-30D230C24D47}"/>
                  </a:ext>
                </a:extLst>
              </p:cNvPr>
              <p:cNvSpPr/>
              <p:nvPr/>
            </p:nvSpPr>
            <p:spPr>
              <a:xfrm>
                <a:off x="3572555" y="2029867"/>
                <a:ext cx="71292" cy="52318"/>
              </a:xfrm>
              <a:custGeom>
                <a:avLst/>
                <a:gdLst>
                  <a:gd name="connsiteX0" fmla="*/ 44244 w 71292"/>
                  <a:gd name="connsiteY0" fmla="*/ 5538 h 52318"/>
                  <a:gd name="connsiteX1" fmla="*/ 14889 w 71292"/>
                  <a:gd name="connsiteY1" fmla="*/ 5538 h 52318"/>
                  <a:gd name="connsiteX2" fmla="*/ 2311 w 71292"/>
                  <a:gd name="connsiteY2" fmla="*/ 30705 h 52318"/>
                  <a:gd name="connsiteX3" fmla="*/ 2311 w 71292"/>
                  <a:gd name="connsiteY3" fmla="*/ 51671 h 52318"/>
                  <a:gd name="connsiteX4" fmla="*/ 31666 w 71292"/>
                  <a:gd name="connsiteY4" fmla="*/ 34904 h 52318"/>
                  <a:gd name="connsiteX5" fmla="*/ 65200 w 71292"/>
                  <a:gd name="connsiteY5" fmla="*/ 26516 h 52318"/>
                  <a:gd name="connsiteX6" fmla="*/ 69390 w 71292"/>
                  <a:gd name="connsiteY6" fmla="*/ 1349 h 52318"/>
                  <a:gd name="connsiteX7" fmla="*/ 44234 w 71292"/>
                  <a:gd name="connsiteY7" fmla="*/ 5538 h 52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92" h="52318">
                    <a:moveTo>
                      <a:pt x="44244" y="5538"/>
                    </a:moveTo>
                    <a:cubicBezTo>
                      <a:pt x="36934" y="6146"/>
                      <a:pt x="21130" y="1684"/>
                      <a:pt x="14889" y="5538"/>
                    </a:cubicBezTo>
                    <a:cubicBezTo>
                      <a:pt x="8909" y="9235"/>
                      <a:pt x="3924" y="23855"/>
                      <a:pt x="2311" y="30705"/>
                    </a:cubicBezTo>
                    <a:cubicBezTo>
                      <a:pt x="1106" y="35805"/>
                      <a:pt x="-2224" y="49043"/>
                      <a:pt x="2311" y="51671"/>
                    </a:cubicBezTo>
                    <a:cubicBezTo>
                      <a:pt x="9621" y="55913"/>
                      <a:pt x="23822" y="38046"/>
                      <a:pt x="31666" y="34904"/>
                    </a:cubicBezTo>
                    <a:cubicBezTo>
                      <a:pt x="39688" y="31679"/>
                      <a:pt x="59336" y="32873"/>
                      <a:pt x="65200" y="26516"/>
                    </a:cubicBezTo>
                    <a:cubicBezTo>
                      <a:pt x="69526" y="21834"/>
                      <a:pt x="73903" y="5863"/>
                      <a:pt x="69390" y="1349"/>
                    </a:cubicBezTo>
                    <a:cubicBezTo>
                      <a:pt x="64886" y="-3154"/>
                      <a:pt x="50591" y="5015"/>
                      <a:pt x="44234" y="5538"/>
                    </a:cubicBezTo>
                    <a:close/>
                  </a:path>
                </a:pathLst>
              </a:custGeom>
              <a:grpFill/>
              <a:ln w="1046" cap="flat">
                <a:noFill/>
                <a:prstDash val="solid"/>
                <a:miter/>
              </a:ln>
            </p:spPr>
            <p:txBody>
              <a:bodyPr rtlCol="0" anchor="ctr"/>
              <a:lstStyle/>
              <a:p>
                <a:endParaRPr lang="en-US" dirty="0"/>
              </a:p>
            </p:txBody>
          </p:sp>
          <p:sp>
            <p:nvSpPr>
              <p:cNvPr id="46" name="Freeform 45">
                <a:extLst>
                  <a:ext uri="{FF2B5EF4-FFF2-40B4-BE49-F238E27FC236}">
                    <a16:creationId xmlns:a16="http://schemas.microsoft.com/office/drawing/2014/main" id="{27FBD236-C524-AA47-3F17-8F29B757EBAC}"/>
                  </a:ext>
                </a:extLst>
              </p:cNvPr>
              <p:cNvSpPr/>
              <p:nvPr/>
            </p:nvSpPr>
            <p:spPr>
              <a:xfrm>
                <a:off x="3570005" y="1971965"/>
                <a:ext cx="84838" cy="46449"/>
              </a:xfrm>
              <a:custGeom>
                <a:avLst/>
                <a:gdLst>
                  <a:gd name="connsiteX0" fmla="*/ 21639 w 84838"/>
                  <a:gd name="connsiteY0" fmla="*/ 13118 h 46449"/>
                  <a:gd name="connsiteX1" fmla="*/ 42605 w 84838"/>
                  <a:gd name="connsiteY1" fmla="*/ 540 h 46449"/>
                  <a:gd name="connsiteX2" fmla="*/ 71950 w 84838"/>
                  <a:gd name="connsiteY2" fmla="*/ 4729 h 46449"/>
                  <a:gd name="connsiteX3" fmla="*/ 84539 w 84838"/>
                  <a:gd name="connsiteY3" fmla="*/ 25696 h 46449"/>
                  <a:gd name="connsiteX4" fmla="*/ 46805 w 84838"/>
                  <a:gd name="connsiteY4" fmla="*/ 38284 h 46449"/>
                  <a:gd name="connsiteX5" fmla="*/ 682 w 84838"/>
                  <a:gd name="connsiteY5" fmla="*/ 42473 h 46449"/>
                  <a:gd name="connsiteX6" fmla="*/ 21639 w 84838"/>
                  <a:gd name="connsiteY6" fmla="*/ 13118 h 4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38" h="46449">
                    <a:moveTo>
                      <a:pt x="21639" y="13118"/>
                    </a:moveTo>
                    <a:cubicBezTo>
                      <a:pt x="26132" y="8971"/>
                      <a:pt x="36615" y="1744"/>
                      <a:pt x="42605" y="540"/>
                    </a:cubicBezTo>
                    <a:cubicBezTo>
                      <a:pt x="49873" y="-926"/>
                      <a:pt x="65771" y="634"/>
                      <a:pt x="71950" y="4729"/>
                    </a:cubicBezTo>
                    <a:cubicBezTo>
                      <a:pt x="77040" y="8112"/>
                      <a:pt x="86654" y="19957"/>
                      <a:pt x="84539" y="25696"/>
                    </a:cubicBezTo>
                    <a:cubicBezTo>
                      <a:pt x="81093" y="35027"/>
                      <a:pt x="56534" y="36242"/>
                      <a:pt x="46805" y="38284"/>
                    </a:cubicBezTo>
                    <a:cubicBezTo>
                      <a:pt x="35473" y="40651"/>
                      <a:pt x="6442" y="52517"/>
                      <a:pt x="682" y="42473"/>
                    </a:cubicBezTo>
                    <a:cubicBezTo>
                      <a:pt x="-3800" y="34650"/>
                      <a:pt x="15020" y="19234"/>
                      <a:pt x="21639" y="13118"/>
                    </a:cubicBezTo>
                    <a:close/>
                  </a:path>
                </a:pathLst>
              </a:custGeom>
              <a:grpFill/>
              <a:ln w="1046" cap="flat">
                <a:noFill/>
                <a:prstDash val="solid"/>
                <a:miter/>
              </a:ln>
            </p:spPr>
            <p:txBody>
              <a:bodyPr rtlCol="0" anchor="ctr"/>
              <a:lstStyle/>
              <a:p>
                <a:endParaRPr lang="en-US" dirty="0"/>
              </a:p>
            </p:txBody>
          </p:sp>
          <p:sp>
            <p:nvSpPr>
              <p:cNvPr id="47" name="Freeform 46">
                <a:extLst>
                  <a:ext uri="{FF2B5EF4-FFF2-40B4-BE49-F238E27FC236}">
                    <a16:creationId xmlns:a16="http://schemas.microsoft.com/office/drawing/2014/main" id="{C8F7A08D-EBB5-6C86-039F-85528E643DFA}"/>
                  </a:ext>
                </a:extLst>
              </p:cNvPr>
              <p:cNvSpPr/>
              <p:nvPr/>
            </p:nvSpPr>
            <p:spPr>
              <a:xfrm>
                <a:off x="3734114" y="1972032"/>
                <a:ext cx="114082" cy="78778"/>
              </a:xfrm>
              <a:custGeom>
                <a:avLst/>
                <a:gdLst>
                  <a:gd name="connsiteX0" fmla="*/ 21042 w 114082"/>
                  <a:gd name="connsiteY0" fmla="*/ 473 h 78778"/>
                  <a:gd name="connsiteX1" fmla="*/ 50387 w 114082"/>
                  <a:gd name="connsiteY1" fmla="*/ 4662 h 78778"/>
                  <a:gd name="connsiteX2" fmla="*/ 79743 w 114082"/>
                  <a:gd name="connsiteY2" fmla="*/ 13051 h 78778"/>
                  <a:gd name="connsiteX3" fmla="*/ 104898 w 114082"/>
                  <a:gd name="connsiteY3" fmla="*/ 42407 h 78778"/>
                  <a:gd name="connsiteX4" fmla="*/ 113287 w 114082"/>
                  <a:gd name="connsiteY4" fmla="*/ 67562 h 78778"/>
                  <a:gd name="connsiteX5" fmla="*/ 62976 w 114082"/>
                  <a:gd name="connsiteY5" fmla="*/ 75951 h 78778"/>
                  <a:gd name="connsiteX6" fmla="*/ 50387 w 114082"/>
                  <a:gd name="connsiteY6" fmla="*/ 50785 h 78778"/>
                  <a:gd name="connsiteX7" fmla="*/ 21042 w 114082"/>
                  <a:gd name="connsiteY7" fmla="*/ 46596 h 78778"/>
                  <a:gd name="connsiteX8" fmla="*/ 75 w 114082"/>
                  <a:gd name="connsiteY8" fmla="*/ 17240 h 78778"/>
                  <a:gd name="connsiteX9" fmla="*/ 21042 w 114082"/>
                  <a:gd name="connsiteY9" fmla="*/ 473 h 7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082" h="78778">
                    <a:moveTo>
                      <a:pt x="21042" y="473"/>
                    </a:moveTo>
                    <a:cubicBezTo>
                      <a:pt x="28195" y="-1475"/>
                      <a:pt x="43140" y="3123"/>
                      <a:pt x="50387" y="4662"/>
                    </a:cubicBezTo>
                    <a:cubicBezTo>
                      <a:pt x="57854" y="6254"/>
                      <a:pt x="73312" y="8925"/>
                      <a:pt x="79743" y="13051"/>
                    </a:cubicBezTo>
                    <a:cubicBezTo>
                      <a:pt x="87880" y="18267"/>
                      <a:pt x="100133" y="33997"/>
                      <a:pt x="104898" y="42407"/>
                    </a:cubicBezTo>
                    <a:cubicBezTo>
                      <a:pt x="108166" y="48177"/>
                      <a:pt x="116712" y="61886"/>
                      <a:pt x="113287" y="67562"/>
                    </a:cubicBezTo>
                    <a:cubicBezTo>
                      <a:pt x="106710" y="78486"/>
                      <a:pt x="74339" y="81743"/>
                      <a:pt x="62976" y="75951"/>
                    </a:cubicBezTo>
                    <a:cubicBezTo>
                      <a:pt x="56713" y="72757"/>
                      <a:pt x="56095" y="54901"/>
                      <a:pt x="50387" y="50785"/>
                    </a:cubicBezTo>
                    <a:cubicBezTo>
                      <a:pt x="44376" y="46449"/>
                      <a:pt x="27378" y="50439"/>
                      <a:pt x="21042" y="46596"/>
                    </a:cubicBezTo>
                    <a:cubicBezTo>
                      <a:pt x="13334" y="41914"/>
                      <a:pt x="-1171" y="26174"/>
                      <a:pt x="75" y="17240"/>
                    </a:cubicBezTo>
                    <a:cubicBezTo>
                      <a:pt x="997" y="10590"/>
                      <a:pt x="14570" y="2233"/>
                      <a:pt x="21042" y="473"/>
                    </a:cubicBezTo>
                    <a:close/>
                  </a:path>
                </a:pathLst>
              </a:custGeom>
              <a:grpFill/>
              <a:ln w="1046" cap="flat">
                <a:noFill/>
                <a:prstDash val="solid"/>
                <a:miter/>
              </a:ln>
            </p:spPr>
            <p:txBody>
              <a:bodyPr rtlCol="0" anchor="ctr"/>
              <a:lstStyle/>
              <a:p>
                <a:endParaRPr lang="en-US" dirty="0"/>
              </a:p>
            </p:txBody>
          </p:sp>
          <p:sp>
            <p:nvSpPr>
              <p:cNvPr id="48" name="Freeform 47">
                <a:extLst>
                  <a:ext uri="{FF2B5EF4-FFF2-40B4-BE49-F238E27FC236}">
                    <a16:creationId xmlns:a16="http://schemas.microsoft.com/office/drawing/2014/main" id="{7B34D3CA-4B0E-3DDC-0204-82A92940CCFD}"/>
                  </a:ext>
                </a:extLst>
              </p:cNvPr>
              <p:cNvSpPr/>
              <p:nvPr/>
            </p:nvSpPr>
            <p:spPr>
              <a:xfrm>
                <a:off x="3732847" y="2201613"/>
                <a:ext cx="110376" cy="120829"/>
              </a:xfrm>
              <a:custGeom>
                <a:avLst/>
                <a:gdLst>
                  <a:gd name="connsiteX0" fmla="*/ 39077 w 110376"/>
                  <a:gd name="connsiteY0" fmla="*/ 14114 h 120829"/>
                  <a:gd name="connsiteX1" fmla="*/ 47466 w 110376"/>
                  <a:gd name="connsiteY1" fmla="*/ 39280 h 120829"/>
                  <a:gd name="connsiteX2" fmla="*/ 43276 w 110376"/>
                  <a:gd name="connsiteY2" fmla="*/ 68625 h 120829"/>
                  <a:gd name="connsiteX3" fmla="*/ 5543 w 110376"/>
                  <a:gd name="connsiteY3" fmla="*/ 47659 h 120829"/>
                  <a:gd name="connsiteX4" fmla="*/ 1353 w 110376"/>
                  <a:gd name="connsiteY4" fmla="*/ 72815 h 120829"/>
                  <a:gd name="connsiteX5" fmla="*/ 34898 w 110376"/>
                  <a:gd name="connsiteY5" fmla="*/ 93792 h 120829"/>
                  <a:gd name="connsiteX6" fmla="*/ 51665 w 110376"/>
                  <a:gd name="connsiteY6" fmla="*/ 114758 h 120829"/>
                  <a:gd name="connsiteX7" fmla="*/ 89399 w 110376"/>
                  <a:gd name="connsiteY7" fmla="*/ 118948 h 120829"/>
                  <a:gd name="connsiteX8" fmla="*/ 110366 w 110376"/>
                  <a:gd name="connsiteY8" fmla="*/ 81203 h 120829"/>
                  <a:gd name="connsiteX9" fmla="*/ 97777 w 110376"/>
                  <a:gd name="connsiteY9" fmla="*/ 51858 h 120829"/>
                  <a:gd name="connsiteX10" fmla="*/ 101967 w 110376"/>
                  <a:gd name="connsiteY10" fmla="*/ 5725 h 120829"/>
                  <a:gd name="connsiteX11" fmla="*/ 39077 w 110376"/>
                  <a:gd name="connsiteY11" fmla="*/ 14114 h 12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376" h="120829">
                    <a:moveTo>
                      <a:pt x="39077" y="14114"/>
                    </a:moveTo>
                    <a:cubicBezTo>
                      <a:pt x="35568" y="19738"/>
                      <a:pt x="46869" y="32672"/>
                      <a:pt x="47466" y="39280"/>
                    </a:cubicBezTo>
                    <a:cubicBezTo>
                      <a:pt x="48125" y="46664"/>
                      <a:pt x="49906" y="65337"/>
                      <a:pt x="43276" y="68625"/>
                    </a:cubicBezTo>
                    <a:cubicBezTo>
                      <a:pt x="33610" y="73422"/>
                      <a:pt x="15261" y="42977"/>
                      <a:pt x="5543" y="47659"/>
                    </a:cubicBezTo>
                    <a:cubicBezTo>
                      <a:pt x="-197" y="50423"/>
                      <a:pt x="-1265" y="67002"/>
                      <a:pt x="1353" y="72815"/>
                    </a:cubicBezTo>
                    <a:cubicBezTo>
                      <a:pt x="5417" y="81832"/>
                      <a:pt x="27515" y="87215"/>
                      <a:pt x="34898" y="93792"/>
                    </a:cubicBezTo>
                    <a:cubicBezTo>
                      <a:pt x="39915" y="98253"/>
                      <a:pt x="45790" y="111522"/>
                      <a:pt x="51665" y="114758"/>
                    </a:cubicBezTo>
                    <a:cubicBezTo>
                      <a:pt x="59981" y="119335"/>
                      <a:pt x="80968" y="123304"/>
                      <a:pt x="89399" y="118948"/>
                    </a:cubicBezTo>
                    <a:cubicBezTo>
                      <a:pt x="98992" y="113994"/>
                      <a:pt x="109821" y="91980"/>
                      <a:pt x="110366" y="81203"/>
                    </a:cubicBezTo>
                    <a:cubicBezTo>
                      <a:pt x="110774" y="73233"/>
                      <a:pt x="99034" y="59734"/>
                      <a:pt x="97777" y="51858"/>
                    </a:cubicBezTo>
                    <a:cubicBezTo>
                      <a:pt x="95965" y="40422"/>
                      <a:pt x="110324" y="13747"/>
                      <a:pt x="101967" y="5725"/>
                    </a:cubicBezTo>
                    <a:cubicBezTo>
                      <a:pt x="90520" y="-5250"/>
                      <a:pt x="47476" y="656"/>
                      <a:pt x="39077" y="14114"/>
                    </a:cubicBezTo>
                    <a:close/>
                  </a:path>
                </a:pathLst>
              </a:custGeom>
              <a:grpFill/>
              <a:ln w="1046" cap="flat">
                <a:noFill/>
                <a:prstDash val="solid"/>
                <a:miter/>
              </a:ln>
            </p:spPr>
            <p:txBody>
              <a:bodyPr rtlCol="0" anchor="ctr"/>
              <a:lstStyle/>
              <a:p>
                <a:endParaRPr lang="en-US" dirty="0"/>
              </a:p>
            </p:txBody>
          </p:sp>
          <p:sp>
            <p:nvSpPr>
              <p:cNvPr id="49" name="Freeform 48">
                <a:extLst>
                  <a:ext uri="{FF2B5EF4-FFF2-40B4-BE49-F238E27FC236}">
                    <a16:creationId xmlns:a16="http://schemas.microsoft.com/office/drawing/2014/main" id="{E5A8454F-5E69-89EE-6088-C4686476D287}"/>
                  </a:ext>
                </a:extLst>
              </p:cNvPr>
              <p:cNvSpPr/>
              <p:nvPr/>
            </p:nvSpPr>
            <p:spPr>
              <a:xfrm>
                <a:off x="3758141" y="2375048"/>
                <a:ext cx="68327" cy="52519"/>
              </a:xfrm>
              <a:custGeom>
                <a:avLst/>
                <a:gdLst>
                  <a:gd name="connsiteX0" fmla="*/ 34750 w 68327"/>
                  <a:gd name="connsiteY0" fmla="*/ 35 h 52519"/>
                  <a:gd name="connsiteX1" fmla="*/ 9594 w 68327"/>
                  <a:gd name="connsiteY1" fmla="*/ 16802 h 52519"/>
                  <a:gd name="connsiteX2" fmla="*/ 1205 w 68327"/>
                  <a:gd name="connsiteY2" fmla="*/ 46157 h 52519"/>
                  <a:gd name="connsiteX3" fmla="*/ 43128 w 68327"/>
                  <a:gd name="connsiteY3" fmla="*/ 50346 h 52519"/>
                  <a:gd name="connsiteX4" fmla="*/ 68284 w 68327"/>
                  <a:gd name="connsiteY4" fmla="*/ 33579 h 52519"/>
                  <a:gd name="connsiteX5" fmla="*/ 34739 w 68327"/>
                  <a:gd name="connsiteY5" fmla="*/ 24 h 52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27" h="52519">
                    <a:moveTo>
                      <a:pt x="34750" y="35"/>
                    </a:moveTo>
                    <a:cubicBezTo>
                      <a:pt x="27230" y="-709"/>
                      <a:pt x="14055" y="10696"/>
                      <a:pt x="9594" y="16802"/>
                    </a:cubicBezTo>
                    <a:cubicBezTo>
                      <a:pt x="5090" y="22970"/>
                      <a:pt x="-3078" y="39842"/>
                      <a:pt x="1205" y="46157"/>
                    </a:cubicBezTo>
                    <a:cubicBezTo>
                      <a:pt x="7122" y="54871"/>
                      <a:pt x="32906" y="52902"/>
                      <a:pt x="43128" y="50346"/>
                    </a:cubicBezTo>
                    <a:cubicBezTo>
                      <a:pt x="50459" y="48524"/>
                      <a:pt x="67530" y="41099"/>
                      <a:pt x="68284" y="33579"/>
                    </a:cubicBezTo>
                    <a:cubicBezTo>
                      <a:pt x="69457" y="21776"/>
                      <a:pt x="46542" y="1197"/>
                      <a:pt x="34739" y="24"/>
                    </a:cubicBezTo>
                    <a:close/>
                  </a:path>
                </a:pathLst>
              </a:custGeom>
              <a:grpFill/>
              <a:ln w="1046" cap="flat">
                <a:noFill/>
                <a:prstDash val="solid"/>
                <a:miter/>
              </a:ln>
            </p:spPr>
            <p:txBody>
              <a:bodyPr rtlCol="0" anchor="ctr"/>
              <a:lstStyle/>
              <a:p>
                <a:endParaRPr lang="en-US" dirty="0"/>
              </a:p>
            </p:txBody>
          </p:sp>
          <p:sp>
            <p:nvSpPr>
              <p:cNvPr id="50" name="Freeform 49">
                <a:extLst>
                  <a:ext uri="{FF2B5EF4-FFF2-40B4-BE49-F238E27FC236}">
                    <a16:creationId xmlns:a16="http://schemas.microsoft.com/office/drawing/2014/main" id="{6092B62E-2CE9-AAB4-CF9C-BAE3DC9A1678}"/>
                  </a:ext>
                </a:extLst>
              </p:cNvPr>
              <p:cNvSpPr/>
              <p:nvPr/>
            </p:nvSpPr>
            <p:spPr>
              <a:xfrm>
                <a:off x="3874415" y="2202905"/>
                <a:ext cx="115733" cy="91460"/>
              </a:xfrm>
              <a:custGeom>
                <a:avLst/>
                <a:gdLst>
                  <a:gd name="connsiteX0" fmla="*/ 2332 w 115733"/>
                  <a:gd name="connsiteY0" fmla="*/ 88311 h 91460"/>
                  <a:gd name="connsiteX1" fmla="*/ 6521 w 115733"/>
                  <a:gd name="connsiteY1" fmla="*/ 50577 h 91460"/>
                  <a:gd name="connsiteX2" fmla="*/ 19110 w 115733"/>
                  <a:gd name="connsiteY2" fmla="*/ 17022 h 91460"/>
                  <a:gd name="connsiteX3" fmla="*/ 56833 w 115733"/>
                  <a:gd name="connsiteY3" fmla="*/ 255 h 91460"/>
                  <a:gd name="connsiteX4" fmla="*/ 90378 w 115733"/>
                  <a:gd name="connsiteY4" fmla="*/ 4444 h 91460"/>
                  <a:gd name="connsiteX5" fmla="*/ 115534 w 115733"/>
                  <a:gd name="connsiteY5" fmla="*/ 12833 h 91460"/>
                  <a:gd name="connsiteX6" fmla="*/ 94567 w 115733"/>
                  <a:gd name="connsiteY6" fmla="*/ 37999 h 91460"/>
                  <a:gd name="connsiteX7" fmla="*/ 61022 w 115733"/>
                  <a:gd name="connsiteY7" fmla="*/ 63155 h 91460"/>
                  <a:gd name="connsiteX8" fmla="*/ 35866 w 115733"/>
                  <a:gd name="connsiteY8" fmla="*/ 63155 h 91460"/>
                  <a:gd name="connsiteX9" fmla="*/ 27478 w 115733"/>
                  <a:gd name="connsiteY9" fmla="*/ 88311 h 91460"/>
                  <a:gd name="connsiteX10" fmla="*/ 2322 w 115733"/>
                  <a:gd name="connsiteY10" fmla="*/ 88311 h 9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733" h="91460">
                    <a:moveTo>
                      <a:pt x="2332" y="88311"/>
                    </a:moveTo>
                    <a:cubicBezTo>
                      <a:pt x="-3993" y="81242"/>
                      <a:pt x="4312" y="59804"/>
                      <a:pt x="6521" y="50577"/>
                    </a:cubicBezTo>
                    <a:cubicBezTo>
                      <a:pt x="8606" y="41864"/>
                      <a:pt x="12962" y="23547"/>
                      <a:pt x="19110" y="17022"/>
                    </a:cubicBezTo>
                    <a:cubicBezTo>
                      <a:pt x="26190" y="9513"/>
                      <a:pt x="46633" y="1763"/>
                      <a:pt x="56833" y="255"/>
                    </a:cubicBezTo>
                    <a:cubicBezTo>
                      <a:pt x="65191" y="-981"/>
                      <a:pt x="82136" y="2580"/>
                      <a:pt x="90378" y="4444"/>
                    </a:cubicBezTo>
                    <a:cubicBezTo>
                      <a:pt x="96840" y="5910"/>
                      <a:pt x="113722" y="6455"/>
                      <a:pt x="115534" y="12833"/>
                    </a:cubicBezTo>
                    <a:cubicBezTo>
                      <a:pt x="117775" y="20708"/>
                      <a:pt x="100505" y="32354"/>
                      <a:pt x="94567" y="37999"/>
                    </a:cubicBezTo>
                    <a:cubicBezTo>
                      <a:pt x="86964" y="45215"/>
                      <a:pt x="70972" y="59846"/>
                      <a:pt x="61022" y="63155"/>
                    </a:cubicBezTo>
                    <a:cubicBezTo>
                      <a:pt x="55053" y="65145"/>
                      <a:pt x="40967" y="59479"/>
                      <a:pt x="35866" y="63155"/>
                    </a:cubicBezTo>
                    <a:cubicBezTo>
                      <a:pt x="30494" y="67030"/>
                      <a:pt x="32861" y="84436"/>
                      <a:pt x="27478" y="88311"/>
                    </a:cubicBezTo>
                    <a:cubicBezTo>
                      <a:pt x="22377" y="91987"/>
                      <a:pt x="6511" y="93003"/>
                      <a:pt x="2322" y="88311"/>
                    </a:cubicBezTo>
                    <a:close/>
                  </a:path>
                </a:pathLst>
              </a:custGeom>
              <a:grpFill/>
              <a:ln w="1046" cap="flat">
                <a:noFill/>
                <a:prstDash val="solid"/>
                <a:miter/>
              </a:ln>
            </p:spPr>
            <p:txBody>
              <a:bodyPr rtlCol="0" anchor="ctr"/>
              <a:lstStyle/>
              <a:p>
                <a:endParaRPr lang="en-US" dirty="0"/>
              </a:p>
            </p:txBody>
          </p:sp>
          <p:sp>
            <p:nvSpPr>
              <p:cNvPr id="51" name="Freeform 50">
                <a:extLst>
                  <a:ext uri="{FF2B5EF4-FFF2-40B4-BE49-F238E27FC236}">
                    <a16:creationId xmlns:a16="http://schemas.microsoft.com/office/drawing/2014/main" id="{A072CEBB-3E2F-E6EB-E077-61A2BB813467}"/>
                  </a:ext>
                </a:extLst>
              </p:cNvPr>
              <p:cNvSpPr/>
              <p:nvPr/>
            </p:nvSpPr>
            <p:spPr>
              <a:xfrm>
                <a:off x="3996779" y="2207018"/>
                <a:ext cx="542571" cy="494382"/>
              </a:xfrm>
              <a:custGeom>
                <a:avLst/>
                <a:gdLst>
                  <a:gd name="connsiteX0" fmla="*/ 81215 w 542571"/>
                  <a:gd name="connsiteY0" fmla="*/ 4520 h 494382"/>
                  <a:gd name="connsiteX1" fmla="*/ 30903 w 542571"/>
                  <a:gd name="connsiteY1" fmla="*/ 21287 h 494382"/>
                  <a:gd name="connsiteX2" fmla="*/ 1558 w 542571"/>
                  <a:gd name="connsiteY2" fmla="*/ 71609 h 494382"/>
                  <a:gd name="connsiteX3" fmla="*/ 5747 w 542571"/>
                  <a:gd name="connsiteY3" fmla="*/ 117742 h 494382"/>
                  <a:gd name="connsiteX4" fmla="*/ 43481 w 542571"/>
                  <a:gd name="connsiteY4" fmla="*/ 134509 h 494382"/>
                  <a:gd name="connsiteX5" fmla="*/ 26703 w 542571"/>
                  <a:gd name="connsiteY5" fmla="*/ 151287 h 494382"/>
                  <a:gd name="connsiteX6" fmla="*/ 35092 w 542571"/>
                  <a:gd name="connsiteY6" fmla="*/ 168054 h 494382"/>
                  <a:gd name="connsiteX7" fmla="*/ 114749 w 542571"/>
                  <a:gd name="connsiteY7" fmla="*/ 155476 h 494382"/>
                  <a:gd name="connsiteX8" fmla="*/ 165061 w 542571"/>
                  <a:gd name="connsiteY8" fmla="*/ 180632 h 494382"/>
                  <a:gd name="connsiteX9" fmla="*/ 202794 w 542571"/>
                  <a:gd name="connsiteY9" fmla="*/ 155476 h 494382"/>
                  <a:gd name="connsiteX10" fmla="*/ 248917 w 542571"/>
                  <a:gd name="connsiteY10" fmla="*/ 197409 h 494382"/>
                  <a:gd name="connsiteX11" fmla="*/ 244728 w 542571"/>
                  <a:gd name="connsiteY11" fmla="*/ 226754 h 494382"/>
                  <a:gd name="connsiteX12" fmla="*/ 286651 w 542571"/>
                  <a:gd name="connsiteY12" fmla="*/ 226754 h 494382"/>
                  <a:gd name="connsiteX13" fmla="*/ 311807 w 542571"/>
                  <a:gd name="connsiteY13" fmla="*/ 247732 h 494382"/>
                  <a:gd name="connsiteX14" fmla="*/ 315996 w 542571"/>
                  <a:gd name="connsiteY14" fmla="*/ 293865 h 494382"/>
                  <a:gd name="connsiteX15" fmla="*/ 269873 w 542571"/>
                  <a:gd name="connsiteY15" fmla="*/ 344187 h 494382"/>
                  <a:gd name="connsiteX16" fmla="*/ 194406 w 542571"/>
                  <a:gd name="connsiteY16" fmla="*/ 360954 h 494382"/>
                  <a:gd name="connsiteX17" fmla="*/ 177639 w 542571"/>
                  <a:gd name="connsiteY17" fmla="*/ 386120 h 494382"/>
                  <a:gd name="connsiteX18" fmla="*/ 206994 w 542571"/>
                  <a:gd name="connsiteY18" fmla="*/ 415465 h 494382"/>
                  <a:gd name="connsiteX19" fmla="*/ 269884 w 542571"/>
                  <a:gd name="connsiteY19" fmla="*/ 398698 h 494382"/>
                  <a:gd name="connsiteX20" fmla="*/ 332774 w 542571"/>
                  <a:gd name="connsiteY20" fmla="*/ 449021 h 494382"/>
                  <a:gd name="connsiteX21" fmla="*/ 416630 w 542571"/>
                  <a:gd name="connsiteY21" fmla="*/ 490954 h 494382"/>
                  <a:gd name="connsiteX22" fmla="*/ 387274 w 542571"/>
                  <a:gd name="connsiteY22" fmla="*/ 423865 h 494382"/>
                  <a:gd name="connsiteX23" fmla="*/ 445975 w 542571"/>
                  <a:gd name="connsiteY23" fmla="*/ 461598 h 494382"/>
                  <a:gd name="connsiteX24" fmla="*/ 462742 w 542571"/>
                  <a:gd name="connsiteY24" fmla="*/ 419665 h 494382"/>
                  <a:gd name="connsiteX25" fmla="*/ 450164 w 542571"/>
                  <a:gd name="connsiteY25" fmla="*/ 369343 h 494382"/>
                  <a:gd name="connsiteX26" fmla="*/ 408241 w 542571"/>
                  <a:gd name="connsiteY26" fmla="*/ 360954 h 494382"/>
                  <a:gd name="connsiteX27" fmla="*/ 412430 w 542571"/>
                  <a:gd name="connsiteY27" fmla="*/ 310632 h 494382"/>
                  <a:gd name="connsiteX28" fmla="*/ 433397 w 542571"/>
                  <a:gd name="connsiteY28" fmla="*/ 306443 h 494382"/>
                  <a:gd name="connsiteX29" fmla="*/ 500476 w 542571"/>
                  <a:gd name="connsiteY29" fmla="*/ 373542 h 494382"/>
                  <a:gd name="connsiteX30" fmla="*/ 525632 w 542571"/>
                  <a:gd name="connsiteY30" fmla="*/ 331599 h 494382"/>
                  <a:gd name="connsiteX31" fmla="*/ 542409 w 542571"/>
                  <a:gd name="connsiteY31" fmla="*/ 302254 h 494382"/>
                  <a:gd name="connsiteX32" fmla="*/ 500486 w 542571"/>
                  <a:gd name="connsiteY32" fmla="*/ 272898 h 494382"/>
                  <a:gd name="connsiteX33" fmla="*/ 454364 w 542571"/>
                  <a:gd name="connsiteY33" fmla="*/ 260320 h 494382"/>
                  <a:gd name="connsiteX34" fmla="*/ 420819 w 542571"/>
                  <a:gd name="connsiteY34" fmla="*/ 214187 h 494382"/>
                  <a:gd name="connsiteX35" fmla="*/ 445975 w 542571"/>
                  <a:gd name="connsiteY35" fmla="*/ 184832 h 494382"/>
                  <a:gd name="connsiteX36" fmla="*/ 425008 w 542571"/>
                  <a:gd name="connsiteY36" fmla="*/ 147098 h 494382"/>
                  <a:gd name="connsiteX37" fmla="*/ 357929 w 542571"/>
                  <a:gd name="connsiteY37" fmla="*/ 117742 h 494382"/>
                  <a:gd name="connsiteX38" fmla="*/ 315996 w 542571"/>
                  <a:gd name="connsiteY38" fmla="*/ 96775 h 494382"/>
                  <a:gd name="connsiteX39" fmla="*/ 282451 w 542571"/>
                  <a:gd name="connsiteY39" fmla="*/ 42264 h 494382"/>
                  <a:gd name="connsiteX40" fmla="*/ 198605 w 542571"/>
                  <a:gd name="connsiteY40" fmla="*/ 50653 h 494382"/>
                  <a:gd name="connsiteX41" fmla="*/ 173449 w 542571"/>
                  <a:gd name="connsiteY41" fmla="*/ 84198 h 494382"/>
                  <a:gd name="connsiteX42" fmla="*/ 186038 w 542571"/>
                  <a:gd name="connsiteY42" fmla="*/ 8719 h 494382"/>
                  <a:gd name="connsiteX43" fmla="*/ 127337 w 542571"/>
                  <a:gd name="connsiteY43" fmla="*/ 4530 h 494382"/>
                  <a:gd name="connsiteX44" fmla="*/ 97992 w 542571"/>
                  <a:gd name="connsiteY44" fmla="*/ 42275 h 494382"/>
                  <a:gd name="connsiteX45" fmla="*/ 93803 w 542571"/>
                  <a:gd name="connsiteY45" fmla="*/ 71620 h 494382"/>
                  <a:gd name="connsiteX46" fmla="*/ 64448 w 542571"/>
                  <a:gd name="connsiteY46" fmla="*/ 67430 h 494382"/>
                  <a:gd name="connsiteX47" fmla="*/ 81215 w 542571"/>
                  <a:gd name="connsiteY47" fmla="*/ 4530 h 49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42571" h="494382">
                    <a:moveTo>
                      <a:pt x="81215" y="4520"/>
                    </a:moveTo>
                    <a:cubicBezTo>
                      <a:pt x="71559" y="-4571"/>
                      <a:pt x="41198" y="12930"/>
                      <a:pt x="30903" y="21287"/>
                    </a:cubicBezTo>
                    <a:cubicBezTo>
                      <a:pt x="19603" y="30472"/>
                      <a:pt x="4721" y="57387"/>
                      <a:pt x="1558" y="71609"/>
                    </a:cubicBezTo>
                    <a:cubicBezTo>
                      <a:pt x="-956" y="82909"/>
                      <a:pt x="-997" y="108327"/>
                      <a:pt x="5747" y="117742"/>
                    </a:cubicBezTo>
                    <a:cubicBezTo>
                      <a:pt x="11759" y="126131"/>
                      <a:pt x="41596" y="124361"/>
                      <a:pt x="43481" y="134509"/>
                    </a:cubicBezTo>
                    <a:cubicBezTo>
                      <a:pt x="44560" y="140343"/>
                      <a:pt x="27656" y="145433"/>
                      <a:pt x="26703" y="151287"/>
                    </a:cubicBezTo>
                    <a:cubicBezTo>
                      <a:pt x="25949" y="155916"/>
                      <a:pt x="30924" y="165917"/>
                      <a:pt x="35092" y="168054"/>
                    </a:cubicBezTo>
                    <a:cubicBezTo>
                      <a:pt x="53022" y="177281"/>
                      <a:pt x="94819" y="152397"/>
                      <a:pt x="114749" y="155476"/>
                    </a:cubicBezTo>
                    <a:cubicBezTo>
                      <a:pt x="128646" y="157623"/>
                      <a:pt x="151027" y="181501"/>
                      <a:pt x="165061" y="180632"/>
                    </a:cubicBezTo>
                    <a:cubicBezTo>
                      <a:pt x="176371" y="179930"/>
                      <a:pt x="191494" y="154628"/>
                      <a:pt x="202794" y="155476"/>
                    </a:cubicBezTo>
                    <a:cubicBezTo>
                      <a:pt x="218336" y="156638"/>
                      <a:pt x="243639" y="182747"/>
                      <a:pt x="248917" y="197409"/>
                    </a:cubicBezTo>
                    <a:cubicBezTo>
                      <a:pt x="251431" y="204384"/>
                      <a:pt x="239868" y="221162"/>
                      <a:pt x="244728" y="226754"/>
                    </a:cubicBezTo>
                    <a:cubicBezTo>
                      <a:pt x="251598" y="234672"/>
                      <a:pt x="276796" y="223183"/>
                      <a:pt x="286651" y="226754"/>
                    </a:cubicBezTo>
                    <a:cubicBezTo>
                      <a:pt x="294348" y="229540"/>
                      <a:pt x="308005" y="240474"/>
                      <a:pt x="311807" y="247732"/>
                    </a:cubicBezTo>
                    <a:cubicBezTo>
                      <a:pt x="317190" y="257985"/>
                      <a:pt x="319703" y="282889"/>
                      <a:pt x="315996" y="293865"/>
                    </a:cubicBezTo>
                    <a:cubicBezTo>
                      <a:pt x="310540" y="310035"/>
                      <a:pt x="284651" y="335652"/>
                      <a:pt x="269873" y="344187"/>
                    </a:cubicBezTo>
                    <a:cubicBezTo>
                      <a:pt x="253138" y="353853"/>
                      <a:pt x="210345" y="350031"/>
                      <a:pt x="194406" y="360954"/>
                    </a:cubicBezTo>
                    <a:cubicBezTo>
                      <a:pt x="188174" y="365227"/>
                      <a:pt x="176895" y="378590"/>
                      <a:pt x="177639" y="386120"/>
                    </a:cubicBezTo>
                    <a:cubicBezTo>
                      <a:pt x="178665" y="396447"/>
                      <a:pt x="196972" y="412774"/>
                      <a:pt x="206994" y="415465"/>
                    </a:cubicBezTo>
                    <a:cubicBezTo>
                      <a:pt x="222703" y="419686"/>
                      <a:pt x="253954" y="395347"/>
                      <a:pt x="269884" y="398698"/>
                    </a:cubicBezTo>
                    <a:cubicBezTo>
                      <a:pt x="289583" y="402835"/>
                      <a:pt x="315807" y="438171"/>
                      <a:pt x="332774" y="449021"/>
                    </a:cubicBezTo>
                    <a:cubicBezTo>
                      <a:pt x="352515" y="461651"/>
                      <a:pt x="399632" y="507103"/>
                      <a:pt x="416630" y="490954"/>
                    </a:cubicBezTo>
                    <a:cubicBezTo>
                      <a:pt x="429899" y="478345"/>
                      <a:pt x="373346" y="435741"/>
                      <a:pt x="387274" y="423865"/>
                    </a:cubicBezTo>
                    <a:cubicBezTo>
                      <a:pt x="400554" y="412544"/>
                      <a:pt x="429365" y="466919"/>
                      <a:pt x="445975" y="461598"/>
                    </a:cubicBezTo>
                    <a:cubicBezTo>
                      <a:pt x="456730" y="458163"/>
                      <a:pt x="461977" y="430923"/>
                      <a:pt x="462742" y="419665"/>
                    </a:cubicBezTo>
                    <a:cubicBezTo>
                      <a:pt x="463622" y="406731"/>
                      <a:pt x="459548" y="378297"/>
                      <a:pt x="450164" y="369343"/>
                    </a:cubicBezTo>
                    <a:cubicBezTo>
                      <a:pt x="442425" y="361970"/>
                      <a:pt x="414661" y="369500"/>
                      <a:pt x="408241" y="360954"/>
                    </a:cubicBezTo>
                    <a:cubicBezTo>
                      <a:pt x="400648" y="350869"/>
                      <a:pt x="404031" y="320057"/>
                      <a:pt x="412430" y="310632"/>
                    </a:cubicBezTo>
                    <a:cubicBezTo>
                      <a:pt x="415991" y="306642"/>
                      <a:pt x="428286" y="304893"/>
                      <a:pt x="433397" y="306443"/>
                    </a:cubicBezTo>
                    <a:cubicBezTo>
                      <a:pt x="456092" y="313323"/>
                      <a:pt x="476933" y="376443"/>
                      <a:pt x="500476" y="373542"/>
                    </a:cubicBezTo>
                    <a:cubicBezTo>
                      <a:pt x="512614" y="372045"/>
                      <a:pt x="519453" y="342155"/>
                      <a:pt x="525632" y="331599"/>
                    </a:cubicBezTo>
                    <a:cubicBezTo>
                      <a:pt x="529905" y="324309"/>
                      <a:pt x="544252" y="310496"/>
                      <a:pt x="542409" y="302254"/>
                    </a:cubicBezTo>
                    <a:cubicBezTo>
                      <a:pt x="539613" y="289770"/>
                      <a:pt x="512069" y="278333"/>
                      <a:pt x="500486" y="272898"/>
                    </a:cubicBezTo>
                    <a:cubicBezTo>
                      <a:pt x="489668" y="267819"/>
                      <a:pt x="464198" y="267107"/>
                      <a:pt x="454364" y="260320"/>
                    </a:cubicBezTo>
                    <a:cubicBezTo>
                      <a:pt x="442634" y="252225"/>
                      <a:pt x="420254" y="228441"/>
                      <a:pt x="420819" y="214187"/>
                    </a:cubicBezTo>
                    <a:cubicBezTo>
                      <a:pt x="421207" y="204531"/>
                      <a:pt x="445011" y="194446"/>
                      <a:pt x="445975" y="184832"/>
                    </a:cubicBezTo>
                    <a:cubicBezTo>
                      <a:pt x="447064" y="174097"/>
                      <a:pt x="432989" y="154355"/>
                      <a:pt x="425008" y="147098"/>
                    </a:cubicBezTo>
                    <a:cubicBezTo>
                      <a:pt x="411467" y="134782"/>
                      <a:pt x="374508" y="125503"/>
                      <a:pt x="357929" y="117742"/>
                    </a:cubicBezTo>
                    <a:cubicBezTo>
                      <a:pt x="347320" y="112768"/>
                      <a:pt x="324647" y="104693"/>
                      <a:pt x="315996" y="96775"/>
                    </a:cubicBezTo>
                    <a:cubicBezTo>
                      <a:pt x="304193" y="85967"/>
                      <a:pt x="296789" y="49365"/>
                      <a:pt x="282451" y="42264"/>
                    </a:cubicBezTo>
                    <a:cubicBezTo>
                      <a:pt x="263569" y="32912"/>
                      <a:pt x="216954" y="40306"/>
                      <a:pt x="198605" y="50653"/>
                    </a:cubicBezTo>
                    <a:cubicBezTo>
                      <a:pt x="189473" y="55806"/>
                      <a:pt x="183085" y="88324"/>
                      <a:pt x="173449" y="84198"/>
                    </a:cubicBezTo>
                    <a:cubicBezTo>
                      <a:pt x="155865" y="76667"/>
                      <a:pt x="197872" y="23748"/>
                      <a:pt x="186038" y="8719"/>
                    </a:cubicBezTo>
                    <a:cubicBezTo>
                      <a:pt x="176937" y="-2843"/>
                      <a:pt x="140774" y="-1460"/>
                      <a:pt x="127337" y="4530"/>
                    </a:cubicBezTo>
                    <a:cubicBezTo>
                      <a:pt x="116425" y="9400"/>
                      <a:pt x="102663" y="31268"/>
                      <a:pt x="97992" y="42275"/>
                    </a:cubicBezTo>
                    <a:cubicBezTo>
                      <a:pt x="95102" y="49103"/>
                      <a:pt x="99731" y="67179"/>
                      <a:pt x="93803" y="71620"/>
                    </a:cubicBezTo>
                    <a:cubicBezTo>
                      <a:pt x="87875" y="76071"/>
                      <a:pt x="68543" y="73609"/>
                      <a:pt x="64448" y="67430"/>
                    </a:cubicBezTo>
                    <a:cubicBezTo>
                      <a:pt x="55472" y="53858"/>
                      <a:pt x="93070" y="15684"/>
                      <a:pt x="81215" y="4530"/>
                    </a:cubicBezTo>
                    <a:close/>
                  </a:path>
                </a:pathLst>
              </a:custGeom>
              <a:grpFill/>
              <a:ln w="1046" cap="flat">
                <a:noFill/>
                <a:prstDash val="solid"/>
                <a:miter/>
              </a:ln>
            </p:spPr>
            <p:txBody>
              <a:bodyPr rtlCol="0" anchor="ctr"/>
              <a:lstStyle/>
              <a:p>
                <a:endParaRPr lang="en-US" dirty="0"/>
              </a:p>
            </p:txBody>
          </p:sp>
          <p:sp>
            <p:nvSpPr>
              <p:cNvPr id="52" name="Freeform 51">
                <a:extLst>
                  <a:ext uri="{FF2B5EF4-FFF2-40B4-BE49-F238E27FC236}">
                    <a16:creationId xmlns:a16="http://schemas.microsoft.com/office/drawing/2014/main" id="{A268206D-84C1-42B2-70FE-A6361BCA5549}"/>
                  </a:ext>
                </a:extLst>
              </p:cNvPr>
              <p:cNvSpPr/>
              <p:nvPr/>
            </p:nvSpPr>
            <p:spPr>
              <a:xfrm>
                <a:off x="4200828" y="2465453"/>
                <a:ext cx="41684" cy="49547"/>
              </a:xfrm>
              <a:custGeom>
                <a:avLst/>
                <a:gdLst>
                  <a:gd name="connsiteX0" fmla="*/ 3846 w 41684"/>
                  <a:gd name="connsiteY0" fmla="*/ 49547 h 49547"/>
                  <a:gd name="connsiteX1" fmla="*/ 6118 w 41684"/>
                  <a:gd name="connsiteY1" fmla="*/ 20757 h 49547"/>
                  <a:gd name="connsiteX2" fmla="*/ 23901 w 41684"/>
                  <a:gd name="connsiteY2" fmla="*/ 0 h 49547"/>
                  <a:gd name="connsiteX3" fmla="*/ 41684 w 41684"/>
                  <a:gd name="connsiteY3" fmla="*/ 20757 h 49547"/>
                  <a:gd name="connsiteX4" fmla="*/ 3835 w 41684"/>
                  <a:gd name="connsiteY4" fmla="*/ 49547 h 49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84" h="49547">
                    <a:moveTo>
                      <a:pt x="3846" y="49547"/>
                    </a:moveTo>
                    <a:cubicBezTo>
                      <a:pt x="-5978" y="49547"/>
                      <a:pt x="6118" y="32225"/>
                      <a:pt x="6118" y="20757"/>
                    </a:cubicBezTo>
                    <a:cubicBezTo>
                      <a:pt x="6118" y="9289"/>
                      <a:pt x="14078" y="0"/>
                      <a:pt x="23901" y="0"/>
                    </a:cubicBezTo>
                    <a:cubicBezTo>
                      <a:pt x="33725" y="0"/>
                      <a:pt x="41684" y="9300"/>
                      <a:pt x="41684" y="20757"/>
                    </a:cubicBezTo>
                    <a:cubicBezTo>
                      <a:pt x="41684" y="32215"/>
                      <a:pt x="13669" y="49547"/>
                      <a:pt x="3835" y="49547"/>
                    </a:cubicBezTo>
                    <a:close/>
                  </a:path>
                </a:pathLst>
              </a:custGeom>
              <a:grpFill/>
              <a:ln w="1046" cap="flat">
                <a:noFill/>
                <a:prstDash val="solid"/>
                <a:miter/>
              </a:ln>
            </p:spPr>
            <p:txBody>
              <a:bodyPr rtlCol="0" anchor="ctr"/>
              <a:lstStyle/>
              <a:p>
                <a:endParaRPr lang="en-US" dirty="0"/>
              </a:p>
            </p:txBody>
          </p:sp>
          <p:sp>
            <p:nvSpPr>
              <p:cNvPr id="53" name="Freeform 52">
                <a:extLst>
                  <a:ext uri="{FF2B5EF4-FFF2-40B4-BE49-F238E27FC236}">
                    <a16:creationId xmlns:a16="http://schemas.microsoft.com/office/drawing/2014/main" id="{27B20448-438E-F728-82B2-547BC1A5497A}"/>
                  </a:ext>
                </a:extLst>
              </p:cNvPr>
              <p:cNvSpPr/>
              <p:nvPr/>
            </p:nvSpPr>
            <p:spPr>
              <a:xfrm>
                <a:off x="4175140" y="2397495"/>
                <a:ext cx="23721" cy="47442"/>
              </a:xfrm>
              <a:custGeom>
                <a:avLst/>
                <a:gdLst>
                  <a:gd name="connsiteX0" fmla="*/ 11866 w 23721"/>
                  <a:gd name="connsiteY0" fmla="*/ 47442 h 47442"/>
                  <a:gd name="connsiteX1" fmla="*/ 0 w 23721"/>
                  <a:gd name="connsiteY1" fmla="*/ 23721 h 47442"/>
                  <a:gd name="connsiteX2" fmla="*/ 11866 w 23721"/>
                  <a:gd name="connsiteY2" fmla="*/ 0 h 47442"/>
                  <a:gd name="connsiteX3" fmla="*/ 23721 w 23721"/>
                  <a:gd name="connsiteY3" fmla="*/ 23721 h 47442"/>
                  <a:gd name="connsiteX4" fmla="*/ 11866 w 23721"/>
                  <a:gd name="connsiteY4" fmla="*/ 47442 h 47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21" h="47442">
                    <a:moveTo>
                      <a:pt x="11866" y="47442"/>
                    </a:moveTo>
                    <a:cubicBezTo>
                      <a:pt x="5320" y="47442"/>
                      <a:pt x="0" y="36823"/>
                      <a:pt x="0" y="23721"/>
                    </a:cubicBezTo>
                    <a:cubicBezTo>
                      <a:pt x="0" y="10620"/>
                      <a:pt x="5310" y="0"/>
                      <a:pt x="11866" y="0"/>
                    </a:cubicBezTo>
                    <a:cubicBezTo>
                      <a:pt x="18422" y="0"/>
                      <a:pt x="23721" y="10620"/>
                      <a:pt x="23721" y="23721"/>
                    </a:cubicBezTo>
                    <a:cubicBezTo>
                      <a:pt x="23721" y="36823"/>
                      <a:pt x="18411" y="47442"/>
                      <a:pt x="11866" y="47442"/>
                    </a:cubicBezTo>
                    <a:close/>
                  </a:path>
                </a:pathLst>
              </a:custGeom>
              <a:grpFill/>
              <a:ln w="1046" cap="flat">
                <a:noFill/>
                <a:prstDash val="solid"/>
                <a:miter/>
              </a:ln>
            </p:spPr>
            <p:txBody>
              <a:bodyPr rtlCol="0" anchor="ctr"/>
              <a:lstStyle/>
              <a:p>
                <a:endParaRPr lang="en-US" dirty="0"/>
              </a:p>
            </p:txBody>
          </p:sp>
          <p:sp>
            <p:nvSpPr>
              <p:cNvPr id="54" name="Freeform 53">
                <a:extLst>
                  <a:ext uri="{FF2B5EF4-FFF2-40B4-BE49-F238E27FC236}">
                    <a16:creationId xmlns:a16="http://schemas.microsoft.com/office/drawing/2014/main" id="{984F75F2-6E92-AB9D-5B00-7E2CB693356B}"/>
                  </a:ext>
                </a:extLst>
              </p:cNvPr>
              <p:cNvSpPr/>
              <p:nvPr/>
            </p:nvSpPr>
            <p:spPr>
              <a:xfrm>
                <a:off x="3988955" y="2576319"/>
                <a:ext cx="97859" cy="83970"/>
              </a:xfrm>
              <a:custGeom>
                <a:avLst/>
                <a:gdLst>
                  <a:gd name="connsiteX0" fmla="*/ 42927 w 97859"/>
                  <a:gd name="connsiteY0" fmla="*/ 53 h 83970"/>
                  <a:gd name="connsiteX1" fmla="*/ 84850 w 97859"/>
                  <a:gd name="connsiteY1" fmla="*/ 12641 h 83970"/>
                  <a:gd name="connsiteX2" fmla="*/ 97438 w 97859"/>
                  <a:gd name="connsiteY2" fmla="*/ 37797 h 83970"/>
                  <a:gd name="connsiteX3" fmla="*/ 63894 w 97859"/>
                  <a:gd name="connsiteY3" fmla="*/ 50375 h 83970"/>
                  <a:gd name="connsiteX4" fmla="*/ 26160 w 97859"/>
                  <a:gd name="connsiteY4" fmla="*/ 83930 h 83970"/>
                  <a:gd name="connsiteX5" fmla="*/ 1004 w 97859"/>
                  <a:gd name="connsiteY5" fmla="*/ 50375 h 83970"/>
                  <a:gd name="connsiteX6" fmla="*/ 5193 w 97859"/>
                  <a:gd name="connsiteY6" fmla="*/ 16830 h 83970"/>
                  <a:gd name="connsiteX7" fmla="*/ 42927 w 97859"/>
                  <a:gd name="connsiteY7" fmla="*/ 53 h 8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859" h="83970">
                    <a:moveTo>
                      <a:pt x="42927" y="53"/>
                    </a:moveTo>
                    <a:cubicBezTo>
                      <a:pt x="53850" y="-639"/>
                      <a:pt x="76472" y="5593"/>
                      <a:pt x="84850" y="12641"/>
                    </a:cubicBezTo>
                    <a:cubicBezTo>
                      <a:pt x="90233" y="17165"/>
                      <a:pt x="100004" y="31251"/>
                      <a:pt x="97438" y="37797"/>
                    </a:cubicBezTo>
                    <a:cubicBezTo>
                      <a:pt x="94171" y="46133"/>
                      <a:pt x="71560" y="45746"/>
                      <a:pt x="63894" y="50375"/>
                    </a:cubicBezTo>
                    <a:cubicBezTo>
                      <a:pt x="53086" y="56899"/>
                      <a:pt x="38717" y="85187"/>
                      <a:pt x="26160" y="83930"/>
                    </a:cubicBezTo>
                    <a:cubicBezTo>
                      <a:pt x="15729" y="82883"/>
                      <a:pt x="3695" y="60513"/>
                      <a:pt x="1004" y="50375"/>
                    </a:cubicBezTo>
                    <a:cubicBezTo>
                      <a:pt x="-1164" y="42206"/>
                      <a:pt x="156" y="23617"/>
                      <a:pt x="5193" y="16830"/>
                    </a:cubicBezTo>
                    <a:cubicBezTo>
                      <a:pt x="11341" y="8536"/>
                      <a:pt x="32622" y="702"/>
                      <a:pt x="42927" y="53"/>
                    </a:cubicBezTo>
                    <a:close/>
                  </a:path>
                </a:pathLst>
              </a:custGeom>
              <a:grpFill/>
              <a:ln w="1046" cap="flat">
                <a:noFill/>
                <a:prstDash val="solid"/>
                <a:miter/>
              </a:ln>
            </p:spPr>
            <p:txBody>
              <a:bodyPr rtlCol="0" anchor="ctr"/>
              <a:lstStyle/>
              <a:p>
                <a:endParaRPr lang="en-US" dirty="0"/>
              </a:p>
            </p:txBody>
          </p:sp>
          <p:sp>
            <p:nvSpPr>
              <p:cNvPr id="55" name="Freeform 54">
                <a:extLst>
                  <a:ext uri="{FF2B5EF4-FFF2-40B4-BE49-F238E27FC236}">
                    <a16:creationId xmlns:a16="http://schemas.microsoft.com/office/drawing/2014/main" id="{4564AE29-A930-376A-AC28-F1A156A584A6}"/>
                  </a:ext>
                </a:extLst>
              </p:cNvPr>
              <p:cNvSpPr/>
              <p:nvPr/>
            </p:nvSpPr>
            <p:spPr>
              <a:xfrm>
                <a:off x="3738345" y="2089912"/>
                <a:ext cx="121859" cy="78061"/>
              </a:xfrm>
              <a:custGeom>
                <a:avLst/>
                <a:gdLst>
                  <a:gd name="connsiteX0" fmla="*/ 50356 w 121859"/>
                  <a:gd name="connsiteY0" fmla="*/ 29371 h 78061"/>
                  <a:gd name="connsiteX1" fmla="*/ 83901 w 121859"/>
                  <a:gd name="connsiteY1" fmla="*/ 8394 h 78061"/>
                  <a:gd name="connsiteX2" fmla="*/ 117446 w 121859"/>
                  <a:gd name="connsiteY2" fmla="*/ 12593 h 78061"/>
                  <a:gd name="connsiteX3" fmla="*/ 113256 w 121859"/>
                  <a:gd name="connsiteY3" fmla="*/ 62916 h 78061"/>
                  <a:gd name="connsiteX4" fmla="*/ 41978 w 121859"/>
                  <a:gd name="connsiteY4" fmla="*/ 75493 h 78061"/>
                  <a:gd name="connsiteX5" fmla="*/ 21022 w 121859"/>
                  <a:gd name="connsiteY5" fmla="*/ 50327 h 78061"/>
                  <a:gd name="connsiteX6" fmla="*/ 55 w 121859"/>
                  <a:gd name="connsiteY6" fmla="*/ 16782 h 78061"/>
                  <a:gd name="connsiteX7" fmla="*/ 16833 w 121859"/>
                  <a:gd name="connsiteY7" fmla="*/ 5 h 78061"/>
                  <a:gd name="connsiteX8" fmla="*/ 37789 w 121859"/>
                  <a:gd name="connsiteY8" fmla="*/ 25171 h 7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859" h="78061">
                    <a:moveTo>
                      <a:pt x="50356" y="29371"/>
                    </a:moveTo>
                    <a:cubicBezTo>
                      <a:pt x="50356" y="19484"/>
                      <a:pt x="74245" y="10530"/>
                      <a:pt x="83901" y="8394"/>
                    </a:cubicBezTo>
                    <a:cubicBezTo>
                      <a:pt x="92154" y="6571"/>
                      <a:pt x="112125" y="6027"/>
                      <a:pt x="117446" y="12593"/>
                    </a:cubicBezTo>
                    <a:cubicBezTo>
                      <a:pt x="125395" y="22396"/>
                      <a:pt x="121760" y="53595"/>
                      <a:pt x="113256" y="62916"/>
                    </a:cubicBezTo>
                    <a:cubicBezTo>
                      <a:pt x="101056" y="76289"/>
                      <a:pt x="58965" y="81714"/>
                      <a:pt x="41978" y="75493"/>
                    </a:cubicBezTo>
                    <a:cubicBezTo>
                      <a:pt x="34291" y="72676"/>
                      <a:pt x="25818" y="56956"/>
                      <a:pt x="21022" y="50327"/>
                    </a:cubicBezTo>
                    <a:cubicBezTo>
                      <a:pt x="15220" y="42315"/>
                      <a:pt x="-1065" y="26606"/>
                      <a:pt x="55" y="16782"/>
                    </a:cubicBezTo>
                    <a:cubicBezTo>
                      <a:pt x="725" y="10886"/>
                      <a:pt x="10905" y="-267"/>
                      <a:pt x="16833" y="5"/>
                    </a:cubicBezTo>
                    <a:cubicBezTo>
                      <a:pt x="25012" y="371"/>
                      <a:pt x="37789" y="16981"/>
                      <a:pt x="37789" y="25171"/>
                    </a:cubicBezTo>
                  </a:path>
                </a:pathLst>
              </a:custGeom>
              <a:grpFill/>
              <a:ln w="1046" cap="flat">
                <a:noFill/>
                <a:prstDash val="solid"/>
                <a:miter/>
              </a:ln>
            </p:spPr>
            <p:txBody>
              <a:bodyPr rtlCol="0" anchor="ctr"/>
              <a:lstStyle/>
              <a:p>
                <a:endParaRPr lang="en-US" dirty="0"/>
              </a:p>
            </p:txBody>
          </p:sp>
          <p:sp>
            <p:nvSpPr>
              <p:cNvPr id="56" name="Freeform 55">
                <a:extLst>
                  <a:ext uri="{FF2B5EF4-FFF2-40B4-BE49-F238E27FC236}">
                    <a16:creationId xmlns:a16="http://schemas.microsoft.com/office/drawing/2014/main" id="{A1E07D24-5FB8-0DDC-F18F-35846A1D1C1E}"/>
                  </a:ext>
                </a:extLst>
              </p:cNvPr>
              <p:cNvSpPr/>
              <p:nvPr/>
            </p:nvSpPr>
            <p:spPr>
              <a:xfrm>
                <a:off x="3886633" y="1984382"/>
                <a:ext cx="61460" cy="64320"/>
              </a:xfrm>
              <a:custGeom>
                <a:avLst/>
                <a:gdLst>
                  <a:gd name="connsiteX0" fmla="*/ 2691 w 61460"/>
                  <a:gd name="connsiteY0" fmla="*/ 13279 h 64320"/>
                  <a:gd name="connsiteX1" fmla="*/ 2691 w 61460"/>
                  <a:gd name="connsiteY1" fmla="*/ 42634 h 64320"/>
                  <a:gd name="connsiteX2" fmla="*/ 23648 w 61460"/>
                  <a:gd name="connsiteY2" fmla="*/ 63601 h 64320"/>
                  <a:gd name="connsiteX3" fmla="*/ 48803 w 61460"/>
                  <a:gd name="connsiteY3" fmla="*/ 59401 h 64320"/>
                  <a:gd name="connsiteX4" fmla="*/ 61392 w 61460"/>
                  <a:gd name="connsiteY4" fmla="*/ 30056 h 64320"/>
                  <a:gd name="connsiteX5" fmla="*/ 40425 w 61460"/>
                  <a:gd name="connsiteY5" fmla="*/ 701 h 64320"/>
                  <a:gd name="connsiteX6" fmla="*/ 2702 w 61460"/>
                  <a:gd name="connsiteY6" fmla="*/ 13279 h 6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460" h="64320">
                    <a:moveTo>
                      <a:pt x="2691" y="13279"/>
                    </a:moveTo>
                    <a:cubicBezTo>
                      <a:pt x="-1603" y="19227"/>
                      <a:pt x="-115" y="35858"/>
                      <a:pt x="2691" y="42634"/>
                    </a:cubicBezTo>
                    <a:cubicBezTo>
                      <a:pt x="5529" y="49483"/>
                      <a:pt x="16589" y="61339"/>
                      <a:pt x="23648" y="63601"/>
                    </a:cubicBezTo>
                    <a:cubicBezTo>
                      <a:pt x="29722" y="65549"/>
                      <a:pt x="43787" y="63339"/>
                      <a:pt x="48803" y="59401"/>
                    </a:cubicBezTo>
                    <a:cubicBezTo>
                      <a:pt x="55077" y="54468"/>
                      <a:pt x="62240" y="37984"/>
                      <a:pt x="61392" y="30056"/>
                    </a:cubicBezTo>
                    <a:cubicBezTo>
                      <a:pt x="60428" y="21091"/>
                      <a:pt x="49002" y="3486"/>
                      <a:pt x="40425" y="701"/>
                    </a:cubicBezTo>
                    <a:cubicBezTo>
                      <a:pt x="30968" y="-2378"/>
                      <a:pt x="8514" y="5214"/>
                      <a:pt x="2702" y="13279"/>
                    </a:cubicBezTo>
                    <a:close/>
                  </a:path>
                </a:pathLst>
              </a:custGeom>
              <a:grpFill/>
              <a:ln w="1046" cap="flat">
                <a:noFill/>
                <a:prstDash val="solid"/>
                <a:miter/>
              </a:ln>
            </p:spPr>
            <p:txBody>
              <a:bodyPr rtlCol="0" anchor="ctr"/>
              <a:lstStyle/>
              <a:p>
                <a:endParaRPr lang="en-US" dirty="0"/>
              </a:p>
            </p:txBody>
          </p:sp>
          <p:sp>
            <p:nvSpPr>
              <p:cNvPr id="57" name="Freeform 56">
                <a:extLst>
                  <a:ext uri="{FF2B5EF4-FFF2-40B4-BE49-F238E27FC236}">
                    <a16:creationId xmlns:a16="http://schemas.microsoft.com/office/drawing/2014/main" id="{20E06D03-0006-4D9B-2CFE-288AA2C9C75E}"/>
                  </a:ext>
                </a:extLst>
              </p:cNvPr>
              <p:cNvSpPr/>
              <p:nvPr/>
            </p:nvSpPr>
            <p:spPr>
              <a:xfrm>
                <a:off x="3873790" y="1919942"/>
                <a:ext cx="45780" cy="40006"/>
              </a:xfrm>
              <a:custGeom>
                <a:avLst/>
                <a:gdLst>
                  <a:gd name="connsiteX0" fmla="*/ 7146 w 45780"/>
                  <a:gd name="connsiteY0" fmla="*/ 2241 h 40006"/>
                  <a:gd name="connsiteX1" fmla="*/ 2957 w 45780"/>
                  <a:gd name="connsiteY1" fmla="*/ 35796 h 40006"/>
                  <a:gd name="connsiteX2" fmla="*/ 36501 w 45780"/>
                  <a:gd name="connsiteY2" fmla="*/ 35796 h 40006"/>
                  <a:gd name="connsiteX3" fmla="*/ 44880 w 45780"/>
                  <a:gd name="connsiteY3" fmla="*/ 10630 h 40006"/>
                  <a:gd name="connsiteX4" fmla="*/ 7146 w 45780"/>
                  <a:gd name="connsiteY4" fmla="*/ 2241 h 40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80" h="40006">
                    <a:moveTo>
                      <a:pt x="7146" y="2241"/>
                    </a:moveTo>
                    <a:cubicBezTo>
                      <a:pt x="234" y="7111"/>
                      <a:pt x="-2636" y="29450"/>
                      <a:pt x="2957" y="35796"/>
                    </a:cubicBezTo>
                    <a:cubicBezTo>
                      <a:pt x="8507" y="42080"/>
                      <a:pt x="29694" y="40697"/>
                      <a:pt x="36501" y="35796"/>
                    </a:cubicBezTo>
                    <a:cubicBezTo>
                      <a:pt x="41874" y="31921"/>
                      <a:pt x="48147" y="16400"/>
                      <a:pt x="44880" y="10630"/>
                    </a:cubicBezTo>
                    <a:cubicBezTo>
                      <a:pt x="40114" y="2220"/>
                      <a:pt x="15042" y="-3320"/>
                      <a:pt x="7146" y="2241"/>
                    </a:cubicBezTo>
                    <a:close/>
                  </a:path>
                </a:pathLst>
              </a:custGeom>
              <a:grpFill/>
              <a:ln w="1046" cap="flat">
                <a:noFill/>
                <a:prstDash val="solid"/>
                <a:miter/>
              </a:ln>
            </p:spPr>
            <p:txBody>
              <a:bodyPr rtlCol="0" anchor="ctr"/>
              <a:lstStyle/>
              <a:p>
                <a:endParaRPr lang="en-US" dirty="0"/>
              </a:p>
            </p:txBody>
          </p:sp>
          <p:sp>
            <p:nvSpPr>
              <p:cNvPr id="58" name="Freeform 57">
                <a:extLst>
                  <a:ext uri="{FF2B5EF4-FFF2-40B4-BE49-F238E27FC236}">
                    <a16:creationId xmlns:a16="http://schemas.microsoft.com/office/drawing/2014/main" id="{7C4F0AF8-E4AB-B8B4-951F-6240F083EE87}"/>
                  </a:ext>
                </a:extLst>
              </p:cNvPr>
              <p:cNvSpPr/>
              <p:nvPr/>
            </p:nvSpPr>
            <p:spPr>
              <a:xfrm>
                <a:off x="3963389" y="1867236"/>
                <a:ext cx="141081" cy="151124"/>
              </a:xfrm>
              <a:custGeom>
                <a:avLst/>
                <a:gdLst>
                  <a:gd name="connsiteX0" fmla="*/ 47526 w 141081"/>
                  <a:gd name="connsiteY0" fmla="*/ 435 h 151124"/>
                  <a:gd name="connsiteX1" fmla="*/ 26570 w 141081"/>
                  <a:gd name="connsiteY1" fmla="*/ 29780 h 151124"/>
                  <a:gd name="connsiteX2" fmla="*/ 1414 w 141081"/>
                  <a:gd name="connsiteY2" fmla="*/ 59136 h 151124"/>
                  <a:gd name="connsiteX3" fmla="*/ 5603 w 141081"/>
                  <a:gd name="connsiteY3" fmla="*/ 92691 h 151124"/>
                  <a:gd name="connsiteX4" fmla="*/ 34959 w 141081"/>
                  <a:gd name="connsiteY4" fmla="*/ 92691 h 151124"/>
                  <a:gd name="connsiteX5" fmla="*/ 30769 w 141081"/>
                  <a:gd name="connsiteY5" fmla="*/ 113658 h 151124"/>
                  <a:gd name="connsiteX6" fmla="*/ 39158 w 141081"/>
                  <a:gd name="connsiteY6" fmla="*/ 138814 h 151124"/>
                  <a:gd name="connsiteX7" fmla="*/ 114626 w 141081"/>
                  <a:gd name="connsiteY7" fmla="*/ 147202 h 151124"/>
                  <a:gd name="connsiteX8" fmla="*/ 135593 w 141081"/>
                  <a:gd name="connsiteY8" fmla="*/ 117847 h 151124"/>
                  <a:gd name="connsiteX9" fmla="*/ 139782 w 141081"/>
                  <a:gd name="connsiteY9" fmla="*/ 71714 h 151124"/>
                  <a:gd name="connsiteX10" fmla="*/ 110426 w 141081"/>
                  <a:gd name="connsiteY10" fmla="*/ 33980 h 151124"/>
                  <a:gd name="connsiteX11" fmla="*/ 47537 w 141081"/>
                  <a:gd name="connsiteY11" fmla="*/ 425 h 15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081" h="151124">
                    <a:moveTo>
                      <a:pt x="47526" y="435"/>
                    </a:moveTo>
                    <a:cubicBezTo>
                      <a:pt x="38750" y="2498"/>
                      <a:pt x="32120" y="22690"/>
                      <a:pt x="26570" y="29780"/>
                    </a:cubicBezTo>
                    <a:cubicBezTo>
                      <a:pt x="20611" y="37394"/>
                      <a:pt x="4189" y="49878"/>
                      <a:pt x="1414" y="59136"/>
                    </a:cubicBezTo>
                    <a:cubicBezTo>
                      <a:pt x="-1016" y="67231"/>
                      <a:pt x="-733" y="87088"/>
                      <a:pt x="5603" y="92691"/>
                    </a:cubicBezTo>
                    <a:cubicBezTo>
                      <a:pt x="11101" y="97550"/>
                      <a:pt x="30298" y="87015"/>
                      <a:pt x="34959" y="92691"/>
                    </a:cubicBezTo>
                    <a:cubicBezTo>
                      <a:pt x="38341" y="96828"/>
                      <a:pt x="30434" y="108317"/>
                      <a:pt x="30769" y="113658"/>
                    </a:cubicBezTo>
                    <a:cubicBezTo>
                      <a:pt x="31178" y="120277"/>
                      <a:pt x="33995" y="134645"/>
                      <a:pt x="39158" y="138814"/>
                    </a:cubicBezTo>
                    <a:cubicBezTo>
                      <a:pt x="53915" y="150753"/>
                      <a:pt x="97293" y="154942"/>
                      <a:pt x="114626" y="147202"/>
                    </a:cubicBezTo>
                    <a:cubicBezTo>
                      <a:pt x="122858" y="143526"/>
                      <a:pt x="132451" y="126298"/>
                      <a:pt x="135593" y="117847"/>
                    </a:cubicBezTo>
                    <a:cubicBezTo>
                      <a:pt x="139625" y="106986"/>
                      <a:pt x="143039" y="82826"/>
                      <a:pt x="139782" y="71714"/>
                    </a:cubicBezTo>
                    <a:cubicBezTo>
                      <a:pt x="136420" y="60246"/>
                      <a:pt x="119569" y="41678"/>
                      <a:pt x="110426" y="33980"/>
                    </a:cubicBezTo>
                    <a:cubicBezTo>
                      <a:pt x="96801" y="22502"/>
                      <a:pt x="64890" y="-3639"/>
                      <a:pt x="47537" y="425"/>
                    </a:cubicBezTo>
                    <a:close/>
                  </a:path>
                </a:pathLst>
              </a:custGeom>
              <a:grpFill/>
              <a:ln w="1046" cap="flat">
                <a:noFill/>
                <a:prstDash val="solid"/>
                <a:miter/>
              </a:ln>
            </p:spPr>
            <p:txBody>
              <a:bodyPr rtlCol="0" anchor="ctr"/>
              <a:lstStyle/>
              <a:p>
                <a:endParaRPr lang="en-US" dirty="0"/>
              </a:p>
            </p:txBody>
          </p:sp>
          <p:sp>
            <p:nvSpPr>
              <p:cNvPr id="59" name="Freeform 58">
                <a:extLst>
                  <a:ext uri="{FF2B5EF4-FFF2-40B4-BE49-F238E27FC236}">
                    <a16:creationId xmlns:a16="http://schemas.microsoft.com/office/drawing/2014/main" id="{876F21E9-9303-275B-65E1-6C814F1ADF28}"/>
                  </a:ext>
                </a:extLst>
              </p:cNvPr>
              <p:cNvSpPr/>
              <p:nvPr/>
            </p:nvSpPr>
            <p:spPr>
              <a:xfrm>
                <a:off x="4043118" y="1780149"/>
                <a:ext cx="592603" cy="339270"/>
              </a:xfrm>
              <a:custGeom>
                <a:avLst/>
                <a:gdLst>
                  <a:gd name="connsiteX0" fmla="*/ 47454 w 592603"/>
                  <a:gd name="connsiteY0" fmla="*/ 66556 h 339270"/>
                  <a:gd name="connsiteX1" fmla="*/ 60032 w 592603"/>
                  <a:gd name="connsiteY1" fmla="*/ 91712 h 339270"/>
                  <a:gd name="connsiteX2" fmla="*/ 80988 w 592603"/>
                  <a:gd name="connsiteY2" fmla="*/ 116868 h 339270"/>
                  <a:gd name="connsiteX3" fmla="*/ 101955 w 592603"/>
                  <a:gd name="connsiteY3" fmla="*/ 125257 h 339270"/>
                  <a:gd name="connsiteX4" fmla="*/ 143878 w 592603"/>
                  <a:gd name="connsiteY4" fmla="*/ 137845 h 339270"/>
                  <a:gd name="connsiteX5" fmla="*/ 181601 w 592603"/>
                  <a:gd name="connsiteY5" fmla="*/ 121078 h 339270"/>
                  <a:gd name="connsiteX6" fmla="*/ 231913 w 592603"/>
                  <a:gd name="connsiteY6" fmla="*/ 108489 h 339270"/>
                  <a:gd name="connsiteX7" fmla="*/ 248680 w 592603"/>
                  <a:gd name="connsiteY7" fmla="*/ 100101 h 339270"/>
                  <a:gd name="connsiteX8" fmla="*/ 248680 w 592603"/>
                  <a:gd name="connsiteY8" fmla="*/ 129456 h 339270"/>
                  <a:gd name="connsiteX9" fmla="*/ 194179 w 592603"/>
                  <a:gd name="connsiteY9" fmla="*/ 142034 h 339270"/>
                  <a:gd name="connsiteX10" fmla="*/ 160645 w 592603"/>
                  <a:gd name="connsiteY10" fmla="*/ 158801 h 339270"/>
                  <a:gd name="connsiteX11" fmla="*/ 189990 w 592603"/>
                  <a:gd name="connsiteY11" fmla="*/ 171379 h 339270"/>
                  <a:gd name="connsiteX12" fmla="*/ 135489 w 592603"/>
                  <a:gd name="connsiteY12" fmla="*/ 171379 h 339270"/>
                  <a:gd name="connsiteX13" fmla="*/ 110333 w 592603"/>
                  <a:gd name="connsiteY13" fmla="*/ 154612 h 339270"/>
                  <a:gd name="connsiteX14" fmla="*/ 106144 w 592603"/>
                  <a:gd name="connsiteY14" fmla="*/ 188167 h 339270"/>
                  <a:gd name="connsiteX15" fmla="*/ 127100 w 592603"/>
                  <a:gd name="connsiteY15" fmla="*/ 217512 h 339270"/>
                  <a:gd name="connsiteX16" fmla="*/ 101944 w 592603"/>
                  <a:gd name="connsiteY16" fmla="*/ 238489 h 339270"/>
                  <a:gd name="connsiteX17" fmla="*/ 80977 w 592603"/>
                  <a:gd name="connsiteY17" fmla="*/ 255257 h 339270"/>
                  <a:gd name="connsiteX18" fmla="*/ 55822 w 592603"/>
                  <a:gd name="connsiteY18" fmla="*/ 272024 h 339270"/>
                  <a:gd name="connsiteX19" fmla="*/ 43244 w 592603"/>
                  <a:gd name="connsiteY19" fmla="*/ 292990 h 339270"/>
                  <a:gd name="connsiteX20" fmla="*/ 1310 w 592603"/>
                  <a:gd name="connsiteY20" fmla="*/ 284602 h 339270"/>
                  <a:gd name="connsiteX21" fmla="*/ 22266 w 592603"/>
                  <a:gd name="connsiteY21" fmla="*/ 322346 h 339270"/>
                  <a:gd name="connsiteX22" fmla="*/ 139667 w 592603"/>
                  <a:gd name="connsiteY22" fmla="*/ 339113 h 339270"/>
                  <a:gd name="connsiteX23" fmla="*/ 206746 w 592603"/>
                  <a:gd name="connsiteY23" fmla="*/ 326535 h 339270"/>
                  <a:gd name="connsiteX24" fmla="*/ 236091 w 592603"/>
                  <a:gd name="connsiteY24" fmla="*/ 292980 h 339270"/>
                  <a:gd name="connsiteX25" fmla="*/ 210935 w 592603"/>
                  <a:gd name="connsiteY25" fmla="*/ 259425 h 339270"/>
                  <a:gd name="connsiteX26" fmla="*/ 236091 w 592603"/>
                  <a:gd name="connsiteY26" fmla="*/ 251036 h 339270"/>
                  <a:gd name="connsiteX27" fmla="*/ 265447 w 592603"/>
                  <a:gd name="connsiteY27" fmla="*/ 242647 h 339270"/>
                  <a:gd name="connsiteX28" fmla="*/ 307370 w 592603"/>
                  <a:gd name="connsiteY28" fmla="*/ 200714 h 339270"/>
                  <a:gd name="connsiteX29" fmla="*/ 319948 w 592603"/>
                  <a:gd name="connsiteY29" fmla="*/ 179747 h 339270"/>
                  <a:gd name="connsiteX30" fmla="*/ 353493 w 592603"/>
                  <a:gd name="connsiteY30" fmla="*/ 158770 h 339270"/>
                  <a:gd name="connsiteX31" fmla="*/ 399615 w 592603"/>
                  <a:gd name="connsiteY31" fmla="*/ 171348 h 339270"/>
                  <a:gd name="connsiteX32" fmla="*/ 483461 w 592603"/>
                  <a:gd name="connsiteY32" fmla="*/ 100059 h 339270"/>
                  <a:gd name="connsiteX33" fmla="*/ 466694 w 592603"/>
                  <a:gd name="connsiteY33" fmla="*/ 70703 h 339270"/>
                  <a:gd name="connsiteX34" fmla="*/ 542162 w 592603"/>
                  <a:gd name="connsiteY34" fmla="*/ 58125 h 339270"/>
                  <a:gd name="connsiteX35" fmla="*/ 592473 w 592603"/>
                  <a:gd name="connsiteY35" fmla="*/ 37159 h 339270"/>
                  <a:gd name="connsiteX36" fmla="*/ 563118 w 592603"/>
                  <a:gd name="connsiteY36" fmla="*/ 7803 h 339270"/>
                  <a:gd name="connsiteX37" fmla="*/ 512806 w 592603"/>
                  <a:gd name="connsiteY37" fmla="*/ 7803 h 339270"/>
                  <a:gd name="connsiteX38" fmla="*/ 387027 w 592603"/>
                  <a:gd name="connsiteY38" fmla="*/ 3614 h 339270"/>
                  <a:gd name="connsiteX39" fmla="*/ 345093 w 592603"/>
                  <a:gd name="connsiteY39" fmla="*/ 37169 h 339270"/>
                  <a:gd name="connsiteX40" fmla="*/ 307370 w 592603"/>
                  <a:gd name="connsiteY40" fmla="*/ 3614 h 339270"/>
                  <a:gd name="connsiteX41" fmla="*/ 303181 w 592603"/>
                  <a:gd name="connsiteY41" fmla="*/ 20392 h 339270"/>
                  <a:gd name="connsiteX42" fmla="*/ 231902 w 592603"/>
                  <a:gd name="connsiteY42" fmla="*/ 16192 h 339270"/>
                  <a:gd name="connsiteX43" fmla="*/ 198368 w 592603"/>
                  <a:gd name="connsiteY43" fmla="*/ 53936 h 339270"/>
                  <a:gd name="connsiteX44" fmla="*/ 164823 w 592603"/>
                  <a:gd name="connsiteY44" fmla="*/ 53936 h 339270"/>
                  <a:gd name="connsiteX45" fmla="*/ 148046 w 592603"/>
                  <a:gd name="connsiteY45" fmla="*/ 32959 h 339270"/>
                  <a:gd name="connsiteX46" fmla="*/ 110323 w 592603"/>
                  <a:gd name="connsiteY46" fmla="*/ 41358 h 339270"/>
                  <a:gd name="connsiteX47" fmla="*/ 101934 w 592603"/>
                  <a:gd name="connsiteY47" fmla="*/ 58125 h 339270"/>
                  <a:gd name="connsiteX48" fmla="*/ 47433 w 592603"/>
                  <a:gd name="connsiteY48" fmla="*/ 66514 h 339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92603" h="339270">
                    <a:moveTo>
                      <a:pt x="47454" y="66556"/>
                    </a:moveTo>
                    <a:cubicBezTo>
                      <a:pt x="44228" y="72798"/>
                      <a:pt x="56178" y="85826"/>
                      <a:pt x="60032" y="91712"/>
                    </a:cubicBezTo>
                    <a:cubicBezTo>
                      <a:pt x="64514" y="98561"/>
                      <a:pt x="74369" y="112061"/>
                      <a:pt x="80988" y="116868"/>
                    </a:cubicBezTo>
                    <a:cubicBezTo>
                      <a:pt x="85554" y="120188"/>
                      <a:pt x="96624" y="123392"/>
                      <a:pt x="101955" y="125257"/>
                    </a:cubicBezTo>
                    <a:cubicBezTo>
                      <a:pt x="112291" y="128870"/>
                      <a:pt x="132965" y="138536"/>
                      <a:pt x="143878" y="137845"/>
                    </a:cubicBezTo>
                    <a:cubicBezTo>
                      <a:pt x="154183" y="137196"/>
                      <a:pt x="171851" y="124440"/>
                      <a:pt x="181601" y="121078"/>
                    </a:cubicBezTo>
                    <a:cubicBezTo>
                      <a:pt x="193865" y="116857"/>
                      <a:pt x="219754" y="112993"/>
                      <a:pt x="231913" y="108489"/>
                    </a:cubicBezTo>
                    <a:cubicBezTo>
                      <a:pt x="236311" y="106866"/>
                      <a:pt x="244690" y="97640"/>
                      <a:pt x="248680" y="100101"/>
                    </a:cubicBezTo>
                    <a:cubicBezTo>
                      <a:pt x="254922" y="103955"/>
                      <a:pt x="253246" y="123717"/>
                      <a:pt x="248680" y="129456"/>
                    </a:cubicBezTo>
                    <a:cubicBezTo>
                      <a:pt x="239977" y="140400"/>
                      <a:pt x="207333" y="137300"/>
                      <a:pt x="194179" y="142034"/>
                    </a:cubicBezTo>
                    <a:cubicBezTo>
                      <a:pt x="185361" y="145207"/>
                      <a:pt x="160372" y="149439"/>
                      <a:pt x="160645" y="158801"/>
                    </a:cubicBezTo>
                    <a:cubicBezTo>
                      <a:pt x="160875" y="166782"/>
                      <a:pt x="191592" y="163556"/>
                      <a:pt x="189990" y="171379"/>
                    </a:cubicBezTo>
                    <a:cubicBezTo>
                      <a:pt x="187246" y="184732"/>
                      <a:pt x="148528" y="175327"/>
                      <a:pt x="135489" y="171379"/>
                    </a:cubicBezTo>
                    <a:cubicBezTo>
                      <a:pt x="128252" y="169190"/>
                      <a:pt x="117214" y="151460"/>
                      <a:pt x="110333" y="154612"/>
                    </a:cubicBezTo>
                    <a:cubicBezTo>
                      <a:pt x="102646" y="158131"/>
                      <a:pt x="104070" y="179967"/>
                      <a:pt x="106144" y="188167"/>
                    </a:cubicBezTo>
                    <a:cubicBezTo>
                      <a:pt x="108354" y="196912"/>
                      <a:pt x="128252" y="208568"/>
                      <a:pt x="127100" y="217512"/>
                    </a:cubicBezTo>
                    <a:cubicBezTo>
                      <a:pt x="126053" y="225629"/>
                      <a:pt x="108291" y="233305"/>
                      <a:pt x="101944" y="238489"/>
                    </a:cubicBezTo>
                    <a:cubicBezTo>
                      <a:pt x="96750" y="242731"/>
                      <a:pt x="86392" y="251298"/>
                      <a:pt x="80977" y="255257"/>
                    </a:cubicBezTo>
                    <a:cubicBezTo>
                      <a:pt x="74872" y="259718"/>
                      <a:pt x="61037" y="266557"/>
                      <a:pt x="55822" y="272024"/>
                    </a:cubicBezTo>
                    <a:cubicBezTo>
                      <a:pt x="51601" y="276454"/>
                      <a:pt x="48836" y="290519"/>
                      <a:pt x="43244" y="292990"/>
                    </a:cubicBezTo>
                    <a:cubicBezTo>
                      <a:pt x="33472" y="297316"/>
                      <a:pt x="7615" y="275972"/>
                      <a:pt x="1310" y="284602"/>
                    </a:cubicBezTo>
                    <a:cubicBezTo>
                      <a:pt x="-5057" y="293315"/>
                      <a:pt x="13385" y="316230"/>
                      <a:pt x="22266" y="322346"/>
                    </a:cubicBezTo>
                    <a:cubicBezTo>
                      <a:pt x="46689" y="339155"/>
                      <a:pt x="110029" y="339762"/>
                      <a:pt x="139667" y="339113"/>
                    </a:cubicBezTo>
                    <a:cubicBezTo>
                      <a:pt x="156728" y="338746"/>
                      <a:pt x="191927" y="334997"/>
                      <a:pt x="206746" y="326535"/>
                    </a:cubicBezTo>
                    <a:cubicBezTo>
                      <a:pt x="216423" y="321005"/>
                      <a:pt x="235672" y="304123"/>
                      <a:pt x="236091" y="292980"/>
                    </a:cubicBezTo>
                    <a:cubicBezTo>
                      <a:pt x="236489" y="282507"/>
                      <a:pt x="207815" y="269437"/>
                      <a:pt x="210935" y="259425"/>
                    </a:cubicBezTo>
                    <a:cubicBezTo>
                      <a:pt x="212915" y="253099"/>
                      <a:pt x="229755" y="252994"/>
                      <a:pt x="236091" y="251036"/>
                    </a:cubicBezTo>
                    <a:cubicBezTo>
                      <a:pt x="243380" y="248784"/>
                      <a:pt x="258870" y="246522"/>
                      <a:pt x="265447" y="242647"/>
                    </a:cubicBezTo>
                    <a:cubicBezTo>
                      <a:pt x="278224" y="235128"/>
                      <a:pt x="298248" y="212401"/>
                      <a:pt x="307370" y="200714"/>
                    </a:cubicBezTo>
                    <a:cubicBezTo>
                      <a:pt x="311130" y="195896"/>
                      <a:pt x="315664" y="184114"/>
                      <a:pt x="319948" y="179747"/>
                    </a:cubicBezTo>
                    <a:cubicBezTo>
                      <a:pt x="326881" y="172688"/>
                      <a:pt x="343711" y="160215"/>
                      <a:pt x="353493" y="158770"/>
                    </a:cubicBezTo>
                    <a:cubicBezTo>
                      <a:pt x="365316" y="157031"/>
                      <a:pt x="387948" y="173945"/>
                      <a:pt x="399615" y="171348"/>
                    </a:cubicBezTo>
                    <a:cubicBezTo>
                      <a:pt x="426468" y="165368"/>
                      <a:pt x="478706" y="127163"/>
                      <a:pt x="483461" y="100059"/>
                    </a:cubicBezTo>
                    <a:cubicBezTo>
                      <a:pt x="484917" y="91733"/>
                      <a:pt x="463070" y="78338"/>
                      <a:pt x="466694" y="70703"/>
                    </a:cubicBezTo>
                    <a:cubicBezTo>
                      <a:pt x="474894" y="53423"/>
                      <a:pt x="523782" y="63414"/>
                      <a:pt x="542162" y="58125"/>
                    </a:cubicBezTo>
                    <a:cubicBezTo>
                      <a:pt x="555253" y="54355"/>
                      <a:pt x="589824" y="50533"/>
                      <a:pt x="592473" y="37159"/>
                    </a:cubicBezTo>
                    <a:cubicBezTo>
                      <a:pt x="594484" y="26979"/>
                      <a:pt x="572711" y="11772"/>
                      <a:pt x="563118" y="7803"/>
                    </a:cubicBezTo>
                    <a:cubicBezTo>
                      <a:pt x="551493" y="2986"/>
                      <a:pt x="525384" y="8013"/>
                      <a:pt x="512806" y="7803"/>
                    </a:cubicBezTo>
                    <a:cubicBezTo>
                      <a:pt x="481345" y="7280"/>
                      <a:pt x="416885" y="-6304"/>
                      <a:pt x="387027" y="3614"/>
                    </a:cubicBezTo>
                    <a:cubicBezTo>
                      <a:pt x="374281" y="7845"/>
                      <a:pt x="358509" y="37515"/>
                      <a:pt x="345093" y="37169"/>
                    </a:cubicBezTo>
                    <a:cubicBezTo>
                      <a:pt x="332473" y="36844"/>
                      <a:pt x="319424" y="-104"/>
                      <a:pt x="307370" y="3614"/>
                    </a:cubicBezTo>
                    <a:cubicBezTo>
                      <a:pt x="303243" y="4892"/>
                      <a:pt x="306658" y="17836"/>
                      <a:pt x="303181" y="20392"/>
                    </a:cubicBezTo>
                    <a:cubicBezTo>
                      <a:pt x="288791" y="30959"/>
                      <a:pt x="248397" y="9353"/>
                      <a:pt x="231902" y="16192"/>
                    </a:cubicBezTo>
                    <a:cubicBezTo>
                      <a:pt x="220246" y="21020"/>
                      <a:pt x="209878" y="48763"/>
                      <a:pt x="198368" y="53936"/>
                    </a:cubicBezTo>
                    <a:cubicBezTo>
                      <a:pt x="190723" y="57371"/>
                      <a:pt x="172385" y="57570"/>
                      <a:pt x="164823" y="53936"/>
                    </a:cubicBezTo>
                    <a:cubicBezTo>
                      <a:pt x="158770" y="51025"/>
                      <a:pt x="154382" y="35190"/>
                      <a:pt x="148046" y="32959"/>
                    </a:cubicBezTo>
                    <a:cubicBezTo>
                      <a:pt x="138934" y="29754"/>
                      <a:pt x="117936" y="35410"/>
                      <a:pt x="110323" y="41358"/>
                    </a:cubicBezTo>
                    <a:cubicBezTo>
                      <a:pt x="106626" y="44238"/>
                      <a:pt x="105725" y="55371"/>
                      <a:pt x="101934" y="58125"/>
                    </a:cubicBezTo>
                    <a:cubicBezTo>
                      <a:pt x="90791" y="66252"/>
                      <a:pt x="53758" y="54271"/>
                      <a:pt x="47433" y="66514"/>
                    </a:cubicBezTo>
                    <a:close/>
                  </a:path>
                </a:pathLst>
              </a:custGeom>
              <a:grpFill/>
              <a:ln w="1046" cap="flat">
                <a:noFill/>
                <a:prstDash val="solid"/>
                <a:miter/>
              </a:ln>
            </p:spPr>
            <p:txBody>
              <a:bodyPr rtlCol="0" anchor="ctr"/>
              <a:lstStyle/>
              <a:p>
                <a:endParaRPr lang="en-US" dirty="0"/>
              </a:p>
            </p:txBody>
          </p:sp>
          <p:sp>
            <p:nvSpPr>
              <p:cNvPr id="60" name="Freeform 59">
                <a:extLst>
                  <a:ext uri="{FF2B5EF4-FFF2-40B4-BE49-F238E27FC236}">
                    <a16:creationId xmlns:a16="http://schemas.microsoft.com/office/drawing/2014/main" id="{1DC9ABCF-735D-24EA-47EB-3675F288456A}"/>
                  </a:ext>
                </a:extLst>
              </p:cNvPr>
              <p:cNvSpPr/>
              <p:nvPr/>
            </p:nvSpPr>
            <p:spPr>
              <a:xfrm>
                <a:off x="3943788" y="2066725"/>
                <a:ext cx="272029" cy="126500"/>
              </a:xfrm>
              <a:custGeom>
                <a:avLst/>
                <a:gdLst>
                  <a:gd name="connsiteX0" fmla="*/ 33582 w 272029"/>
                  <a:gd name="connsiteY0" fmla="*/ 2236 h 126500"/>
                  <a:gd name="connsiteX1" fmla="*/ 48 w 272029"/>
                  <a:gd name="connsiteY1" fmla="*/ 31581 h 126500"/>
                  <a:gd name="connsiteX2" fmla="*/ 21004 w 272029"/>
                  <a:gd name="connsiteY2" fmla="*/ 60936 h 126500"/>
                  <a:gd name="connsiteX3" fmla="*/ 58738 w 272029"/>
                  <a:gd name="connsiteY3" fmla="*/ 102870 h 126500"/>
                  <a:gd name="connsiteX4" fmla="*/ 96472 w 272029"/>
                  <a:gd name="connsiteY4" fmla="*/ 119637 h 126500"/>
                  <a:gd name="connsiteX5" fmla="*/ 205484 w 272029"/>
                  <a:gd name="connsiteY5" fmla="*/ 107059 h 126500"/>
                  <a:gd name="connsiteX6" fmla="*/ 268374 w 272029"/>
                  <a:gd name="connsiteY6" fmla="*/ 123826 h 126500"/>
                  <a:gd name="connsiteX7" fmla="*/ 259985 w 272029"/>
                  <a:gd name="connsiteY7" fmla="*/ 77693 h 126500"/>
                  <a:gd name="connsiteX8" fmla="*/ 171940 w 272029"/>
                  <a:gd name="connsiteY8" fmla="*/ 73504 h 126500"/>
                  <a:gd name="connsiteX9" fmla="*/ 92272 w 272029"/>
                  <a:gd name="connsiteY9" fmla="*/ 52537 h 126500"/>
                  <a:gd name="connsiteX10" fmla="*/ 79694 w 272029"/>
                  <a:gd name="connsiteY10" fmla="*/ 6404 h 126500"/>
                  <a:gd name="connsiteX11" fmla="*/ 33572 w 272029"/>
                  <a:gd name="connsiteY11" fmla="*/ 2215 h 12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2029" h="126500">
                    <a:moveTo>
                      <a:pt x="33582" y="2236"/>
                    </a:moveTo>
                    <a:cubicBezTo>
                      <a:pt x="22984" y="5681"/>
                      <a:pt x="1336" y="20521"/>
                      <a:pt x="48" y="31581"/>
                    </a:cubicBezTo>
                    <a:cubicBezTo>
                      <a:pt x="-999" y="40535"/>
                      <a:pt x="15359" y="53909"/>
                      <a:pt x="21004" y="60936"/>
                    </a:cubicBezTo>
                    <a:cubicBezTo>
                      <a:pt x="29833" y="71933"/>
                      <a:pt x="47333" y="94586"/>
                      <a:pt x="58738" y="102870"/>
                    </a:cubicBezTo>
                    <a:cubicBezTo>
                      <a:pt x="67096" y="108933"/>
                      <a:pt x="86271" y="118076"/>
                      <a:pt x="96472" y="119637"/>
                    </a:cubicBezTo>
                    <a:cubicBezTo>
                      <a:pt x="123586" y="123784"/>
                      <a:pt x="178119" y="105059"/>
                      <a:pt x="205484" y="107059"/>
                    </a:cubicBezTo>
                    <a:cubicBezTo>
                      <a:pt x="221717" y="108242"/>
                      <a:pt x="256414" y="134864"/>
                      <a:pt x="268374" y="123826"/>
                    </a:cubicBezTo>
                    <a:cubicBezTo>
                      <a:pt x="276993" y="115877"/>
                      <a:pt x="268803" y="85422"/>
                      <a:pt x="259985" y="77693"/>
                    </a:cubicBezTo>
                    <a:cubicBezTo>
                      <a:pt x="243407" y="63167"/>
                      <a:pt x="193723" y="76845"/>
                      <a:pt x="171940" y="73504"/>
                    </a:cubicBezTo>
                    <a:cubicBezTo>
                      <a:pt x="151580" y="70372"/>
                      <a:pt x="106903" y="67042"/>
                      <a:pt x="92272" y="52537"/>
                    </a:cubicBezTo>
                    <a:cubicBezTo>
                      <a:pt x="83779" y="44127"/>
                      <a:pt x="88858" y="14091"/>
                      <a:pt x="79694" y="6404"/>
                    </a:cubicBezTo>
                    <a:cubicBezTo>
                      <a:pt x="70824" y="-1032"/>
                      <a:pt x="44589" y="-1367"/>
                      <a:pt x="33572" y="2215"/>
                    </a:cubicBezTo>
                    <a:close/>
                  </a:path>
                </a:pathLst>
              </a:custGeom>
              <a:grpFill/>
              <a:ln w="1046" cap="flat">
                <a:noFill/>
                <a:prstDash val="solid"/>
                <a:miter/>
              </a:ln>
            </p:spPr>
            <p:txBody>
              <a:bodyPr rtlCol="0" anchor="ctr"/>
              <a:lstStyle/>
              <a:p>
                <a:endParaRPr lang="en-US" dirty="0"/>
              </a:p>
            </p:txBody>
          </p:sp>
          <p:sp>
            <p:nvSpPr>
              <p:cNvPr id="61" name="Freeform 60">
                <a:extLst>
                  <a:ext uri="{FF2B5EF4-FFF2-40B4-BE49-F238E27FC236}">
                    <a16:creationId xmlns:a16="http://schemas.microsoft.com/office/drawing/2014/main" id="{1876413A-67F1-780C-EC07-0F59F99FCA9B}"/>
                  </a:ext>
                </a:extLst>
              </p:cNvPr>
              <p:cNvSpPr/>
              <p:nvPr/>
            </p:nvSpPr>
            <p:spPr>
              <a:xfrm>
                <a:off x="3884960" y="2139027"/>
                <a:ext cx="55557" cy="38973"/>
              </a:xfrm>
              <a:custGeom>
                <a:avLst/>
                <a:gdLst>
                  <a:gd name="connsiteX0" fmla="*/ 21132 w 55557"/>
                  <a:gd name="connsiteY0" fmla="*/ 1222 h 38973"/>
                  <a:gd name="connsiteX1" fmla="*/ 165 w 55557"/>
                  <a:gd name="connsiteY1" fmla="*/ 26388 h 38973"/>
                  <a:gd name="connsiteX2" fmla="*/ 29521 w 55557"/>
                  <a:gd name="connsiteY2" fmla="*/ 38966 h 38973"/>
                  <a:gd name="connsiteX3" fmla="*/ 54677 w 55557"/>
                  <a:gd name="connsiteY3" fmla="*/ 26388 h 38973"/>
                  <a:gd name="connsiteX4" fmla="*/ 50477 w 55557"/>
                  <a:gd name="connsiteY4" fmla="*/ 5421 h 38973"/>
                  <a:gd name="connsiteX5" fmla="*/ 21132 w 55557"/>
                  <a:gd name="connsiteY5" fmla="*/ 1232 h 3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557" h="38973">
                    <a:moveTo>
                      <a:pt x="21132" y="1222"/>
                    </a:moveTo>
                    <a:cubicBezTo>
                      <a:pt x="13487" y="4165"/>
                      <a:pt x="-1751" y="18418"/>
                      <a:pt x="165" y="26388"/>
                    </a:cubicBezTo>
                    <a:cubicBezTo>
                      <a:pt x="2029" y="34149"/>
                      <a:pt x="21540" y="39197"/>
                      <a:pt x="29521" y="38966"/>
                    </a:cubicBezTo>
                    <a:cubicBezTo>
                      <a:pt x="36548" y="38757"/>
                      <a:pt x="51587" y="32703"/>
                      <a:pt x="54677" y="26388"/>
                    </a:cubicBezTo>
                    <a:cubicBezTo>
                      <a:pt x="57023" y="21581"/>
                      <a:pt x="54362" y="9087"/>
                      <a:pt x="50477" y="5421"/>
                    </a:cubicBezTo>
                    <a:cubicBezTo>
                      <a:pt x="45094" y="332"/>
                      <a:pt x="28054" y="-1428"/>
                      <a:pt x="21132" y="1232"/>
                    </a:cubicBezTo>
                    <a:close/>
                  </a:path>
                </a:pathLst>
              </a:custGeom>
              <a:grpFill/>
              <a:ln w="1046" cap="flat">
                <a:noFill/>
                <a:prstDash val="solid"/>
                <a:miter/>
              </a:ln>
            </p:spPr>
            <p:txBody>
              <a:bodyPr rtlCol="0" anchor="ctr"/>
              <a:lstStyle/>
              <a:p>
                <a:endParaRPr lang="en-US" dirty="0"/>
              </a:p>
            </p:txBody>
          </p:sp>
          <p:sp>
            <p:nvSpPr>
              <p:cNvPr id="62" name="Freeform 61">
                <a:extLst>
                  <a:ext uri="{FF2B5EF4-FFF2-40B4-BE49-F238E27FC236}">
                    <a16:creationId xmlns:a16="http://schemas.microsoft.com/office/drawing/2014/main" id="{30D05FF1-B3A5-FD99-23CB-7DDA02C93219}"/>
                  </a:ext>
                </a:extLst>
              </p:cNvPr>
              <p:cNvSpPr/>
              <p:nvPr/>
            </p:nvSpPr>
            <p:spPr>
              <a:xfrm>
                <a:off x="2986134" y="3119642"/>
                <a:ext cx="57909" cy="60636"/>
              </a:xfrm>
              <a:custGeom>
                <a:avLst/>
                <a:gdLst>
                  <a:gd name="connsiteX0" fmla="*/ 92 w 57909"/>
                  <a:gd name="connsiteY0" fmla="*/ 14683 h 60636"/>
                  <a:gd name="connsiteX1" fmla="*/ 14493 w 57909"/>
                  <a:gd name="connsiteY1" fmla="*/ 0 h 60636"/>
                  <a:gd name="connsiteX2" fmla="*/ 45576 w 57909"/>
                  <a:gd name="connsiteY2" fmla="*/ 32099 h 60636"/>
                  <a:gd name="connsiteX3" fmla="*/ 57609 w 57909"/>
                  <a:gd name="connsiteY3" fmla="*/ 53066 h 60636"/>
                  <a:gd name="connsiteX4" fmla="*/ 34370 w 57909"/>
                  <a:gd name="connsiteY4" fmla="*/ 60272 h 60636"/>
                  <a:gd name="connsiteX5" fmla="*/ 9487 w 57909"/>
                  <a:gd name="connsiteY5" fmla="*/ 35377 h 60636"/>
                  <a:gd name="connsiteX6" fmla="*/ 92 w 57909"/>
                  <a:gd name="connsiteY6" fmla="*/ 14683 h 6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909" h="60636">
                    <a:moveTo>
                      <a:pt x="92" y="14683"/>
                    </a:moveTo>
                    <a:cubicBezTo>
                      <a:pt x="983" y="9625"/>
                      <a:pt x="9350" y="-10"/>
                      <a:pt x="14493" y="0"/>
                    </a:cubicBezTo>
                    <a:cubicBezTo>
                      <a:pt x="25667" y="42"/>
                      <a:pt x="38863" y="23177"/>
                      <a:pt x="45576" y="32099"/>
                    </a:cubicBezTo>
                    <a:cubicBezTo>
                      <a:pt x="49210" y="36927"/>
                      <a:pt x="59819" y="47442"/>
                      <a:pt x="57609" y="53066"/>
                    </a:cubicBezTo>
                    <a:cubicBezTo>
                      <a:pt x="55389" y="58732"/>
                      <a:pt x="40277" y="61727"/>
                      <a:pt x="34370" y="60272"/>
                    </a:cubicBezTo>
                    <a:cubicBezTo>
                      <a:pt x="25835" y="58156"/>
                      <a:pt x="14493" y="42614"/>
                      <a:pt x="9487" y="35377"/>
                    </a:cubicBezTo>
                    <a:cubicBezTo>
                      <a:pt x="6250" y="30706"/>
                      <a:pt x="-892" y="20276"/>
                      <a:pt x="92" y="14683"/>
                    </a:cubicBezTo>
                    <a:close/>
                  </a:path>
                </a:pathLst>
              </a:custGeom>
              <a:grpFill/>
              <a:ln w="1046" cap="flat">
                <a:noFill/>
                <a:prstDash val="solid"/>
                <a:miter/>
              </a:ln>
            </p:spPr>
            <p:txBody>
              <a:bodyPr rtlCol="0" anchor="ctr"/>
              <a:lstStyle/>
              <a:p>
                <a:endParaRPr lang="en-US" dirty="0"/>
              </a:p>
            </p:txBody>
          </p:sp>
          <p:grpSp>
            <p:nvGrpSpPr>
              <p:cNvPr id="63" name="Picture 7">
                <a:extLst>
                  <a:ext uri="{FF2B5EF4-FFF2-40B4-BE49-F238E27FC236}">
                    <a16:creationId xmlns:a16="http://schemas.microsoft.com/office/drawing/2014/main" id="{AC00A540-E5A7-148D-72B0-32A92E647BA7}"/>
                  </a:ext>
                </a:extLst>
              </p:cNvPr>
              <p:cNvGrpSpPr/>
              <p:nvPr/>
            </p:nvGrpSpPr>
            <p:grpSpPr>
              <a:xfrm>
                <a:off x="3637699" y="2994562"/>
                <a:ext cx="373843" cy="418628"/>
                <a:chOff x="3637699" y="2994562"/>
                <a:chExt cx="373843" cy="418628"/>
              </a:xfrm>
              <a:grpFill/>
            </p:grpSpPr>
            <p:sp>
              <p:nvSpPr>
                <p:cNvPr id="64" name="Freeform 63">
                  <a:extLst>
                    <a:ext uri="{FF2B5EF4-FFF2-40B4-BE49-F238E27FC236}">
                      <a16:creationId xmlns:a16="http://schemas.microsoft.com/office/drawing/2014/main" id="{4B664A0F-E00F-27EC-6F9A-9A70E10F293F}"/>
                    </a:ext>
                  </a:extLst>
                </p:cNvPr>
                <p:cNvSpPr/>
                <p:nvPr/>
              </p:nvSpPr>
              <p:spPr>
                <a:xfrm>
                  <a:off x="3637699" y="2994562"/>
                  <a:ext cx="75018" cy="127197"/>
                </a:xfrm>
                <a:custGeom>
                  <a:avLst/>
                  <a:gdLst>
                    <a:gd name="connsiteX0" fmla="*/ 11902 w 75018"/>
                    <a:gd name="connsiteY0" fmla="*/ 1322 h 127197"/>
                    <a:gd name="connsiteX1" fmla="*/ 32858 w 75018"/>
                    <a:gd name="connsiteY1" fmla="*/ 5511 h 127197"/>
                    <a:gd name="connsiteX2" fmla="*/ 32858 w 75018"/>
                    <a:gd name="connsiteY2" fmla="*/ 36972 h 127197"/>
                    <a:gd name="connsiteX3" fmla="*/ 41247 w 75018"/>
                    <a:gd name="connsiteY3" fmla="*/ 68422 h 127197"/>
                    <a:gd name="connsiteX4" fmla="*/ 45436 w 75018"/>
                    <a:gd name="connsiteY4" fmla="*/ 85189 h 127197"/>
                    <a:gd name="connsiteX5" fmla="*/ 55919 w 75018"/>
                    <a:gd name="connsiteY5" fmla="*/ 97767 h 127197"/>
                    <a:gd name="connsiteX6" fmla="*/ 74791 w 75018"/>
                    <a:gd name="connsiteY6" fmla="*/ 122933 h 127197"/>
                    <a:gd name="connsiteX7" fmla="*/ 62213 w 75018"/>
                    <a:gd name="connsiteY7" fmla="*/ 127123 h 127197"/>
                    <a:gd name="connsiteX8" fmla="*/ 45436 w 75018"/>
                    <a:gd name="connsiteY8" fmla="*/ 125017 h 127197"/>
                    <a:gd name="connsiteX9" fmla="*/ 30763 w 75018"/>
                    <a:gd name="connsiteY9" fmla="*/ 118734 h 127197"/>
                    <a:gd name="connsiteX10" fmla="*/ 30763 w 75018"/>
                    <a:gd name="connsiteY10" fmla="*/ 78884 h 127197"/>
                    <a:gd name="connsiteX11" fmla="*/ 7712 w 75018"/>
                    <a:gd name="connsiteY11" fmla="*/ 74695 h 127197"/>
                    <a:gd name="connsiteX12" fmla="*/ 11902 w 75018"/>
                    <a:gd name="connsiteY12" fmla="*/ 1322 h 127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018" h="127197">
                      <a:moveTo>
                        <a:pt x="11902" y="1322"/>
                      </a:moveTo>
                      <a:cubicBezTo>
                        <a:pt x="16133" y="-1945"/>
                        <a:pt x="29475" y="1375"/>
                        <a:pt x="32858" y="5511"/>
                      </a:cubicBezTo>
                      <a:cubicBezTo>
                        <a:pt x="37843" y="11596"/>
                        <a:pt x="31832" y="29170"/>
                        <a:pt x="32858" y="36972"/>
                      </a:cubicBezTo>
                      <a:cubicBezTo>
                        <a:pt x="33916" y="45036"/>
                        <a:pt x="39204" y="60546"/>
                        <a:pt x="41247" y="68422"/>
                      </a:cubicBezTo>
                      <a:cubicBezTo>
                        <a:pt x="42325" y="72611"/>
                        <a:pt x="43477" y="81335"/>
                        <a:pt x="45436" y="85189"/>
                      </a:cubicBezTo>
                      <a:cubicBezTo>
                        <a:pt x="47290" y="88834"/>
                        <a:pt x="53385" y="94552"/>
                        <a:pt x="55919" y="97767"/>
                      </a:cubicBezTo>
                      <a:cubicBezTo>
                        <a:pt x="60800" y="103936"/>
                        <a:pt x="77127" y="115424"/>
                        <a:pt x="74791" y="122933"/>
                      </a:cubicBezTo>
                      <a:cubicBezTo>
                        <a:pt x="73807" y="126096"/>
                        <a:pt x="65512" y="126798"/>
                        <a:pt x="62213" y="127123"/>
                      </a:cubicBezTo>
                      <a:cubicBezTo>
                        <a:pt x="58003" y="127541"/>
                        <a:pt x="49520" y="126128"/>
                        <a:pt x="45436" y="125017"/>
                      </a:cubicBezTo>
                      <a:cubicBezTo>
                        <a:pt x="41582" y="123970"/>
                        <a:pt x="32952" y="122064"/>
                        <a:pt x="30763" y="118734"/>
                      </a:cubicBezTo>
                      <a:cubicBezTo>
                        <a:pt x="25275" y="110418"/>
                        <a:pt x="37141" y="86540"/>
                        <a:pt x="30763" y="78884"/>
                      </a:cubicBezTo>
                      <a:cubicBezTo>
                        <a:pt x="27014" y="74392"/>
                        <a:pt x="11336" y="79293"/>
                        <a:pt x="7712" y="74695"/>
                      </a:cubicBezTo>
                      <a:cubicBezTo>
                        <a:pt x="-3651" y="60253"/>
                        <a:pt x="-2624" y="12560"/>
                        <a:pt x="11902" y="1322"/>
                      </a:cubicBezTo>
                      <a:close/>
                    </a:path>
                  </a:pathLst>
                </a:custGeom>
                <a:grpFill/>
                <a:ln w="1046" cap="flat">
                  <a:noFill/>
                  <a:prstDash val="solid"/>
                  <a:miter/>
                </a:ln>
              </p:spPr>
              <p:txBody>
                <a:bodyPr rtlCol="0" anchor="ctr"/>
                <a:lstStyle/>
                <a:p>
                  <a:endParaRPr lang="en-US" dirty="0"/>
                </a:p>
              </p:txBody>
            </p:sp>
            <p:sp>
              <p:nvSpPr>
                <p:cNvPr id="65" name="Freeform 64">
                  <a:extLst>
                    <a:ext uri="{FF2B5EF4-FFF2-40B4-BE49-F238E27FC236}">
                      <a16:creationId xmlns:a16="http://schemas.microsoft.com/office/drawing/2014/main" id="{D846472A-A422-1B67-FF5C-86D11364245A}"/>
                    </a:ext>
                  </a:extLst>
                </p:cNvPr>
                <p:cNvSpPr/>
                <p:nvPr/>
              </p:nvSpPr>
              <p:spPr>
                <a:xfrm>
                  <a:off x="3766358" y="3166221"/>
                  <a:ext cx="245184" cy="186274"/>
                </a:xfrm>
                <a:custGeom>
                  <a:avLst/>
                  <a:gdLst>
                    <a:gd name="connsiteX0" fmla="*/ 78195 w 245184"/>
                    <a:gd name="connsiteY0" fmla="*/ 5786 h 186274"/>
                    <a:gd name="connsiteX1" fmla="*/ 48840 w 245184"/>
                    <a:gd name="connsiteY1" fmla="*/ 12080 h 186274"/>
                    <a:gd name="connsiteX2" fmla="*/ 61428 w 245184"/>
                    <a:gd name="connsiteY2" fmla="*/ 18364 h 186274"/>
                    <a:gd name="connsiteX3" fmla="*/ 633 w 245184"/>
                    <a:gd name="connsiteY3" fmla="*/ 60297 h 186274"/>
                    <a:gd name="connsiteX4" fmla="*/ 2728 w 245184"/>
                    <a:gd name="connsiteY4" fmla="*/ 74980 h 186274"/>
                    <a:gd name="connsiteX5" fmla="*/ 38367 w 245184"/>
                    <a:gd name="connsiteY5" fmla="*/ 89663 h 186274"/>
                    <a:gd name="connsiteX6" fmla="*/ 80290 w 245184"/>
                    <a:gd name="connsiteY6" fmla="*/ 41436 h 186274"/>
                    <a:gd name="connsiteX7" fmla="*/ 82384 w 245184"/>
                    <a:gd name="connsiteY7" fmla="*/ 49824 h 186274"/>
                    <a:gd name="connsiteX8" fmla="*/ 120118 w 245184"/>
                    <a:gd name="connsiteY8" fmla="*/ 60297 h 186274"/>
                    <a:gd name="connsiteX9" fmla="*/ 149474 w 245184"/>
                    <a:gd name="connsiteY9" fmla="*/ 91747 h 186274"/>
                    <a:gd name="connsiteX10" fmla="*/ 174630 w 245184"/>
                    <a:gd name="connsiteY10" fmla="*/ 129492 h 186274"/>
                    <a:gd name="connsiteX11" fmla="*/ 166241 w 245184"/>
                    <a:gd name="connsiteY11" fmla="*/ 175625 h 186274"/>
                    <a:gd name="connsiteX12" fmla="*/ 187197 w 245184"/>
                    <a:gd name="connsiteY12" fmla="*/ 165141 h 186274"/>
                    <a:gd name="connsiteX13" fmla="*/ 210258 w 245184"/>
                    <a:gd name="connsiteY13" fmla="*/ 186108 h 186274"/>
                    <a:gd name="connsiteX14" fmla="*/ 222847 w 245184"/>
                    <a:gd name="connsiteY14" fmla="*/ 133681 h 186274"/>
                    <a:gd name="connsiteX15" fmla="*/ 243803 w 245184"/>
                    <a:gd name="connsiteY15" fmla="*/ 137870 h 186274"/>
                    <a:gd name="connsiteX16" fmla="*/ 222847 w 245184"/>
                    <a:gd name="connsiteY16" fmla="*/ 98031 h 186274"/>
                    <a:gd name="connsiteX17" fmla="*/ 180924 w 245184"/>
                    <a:gd name="connsiteY17" fmla="*/ 77064 h 186274"/>
                    <a:gd name="connsiteX18" fmla="*/ 162052 w 245184"/>
                    <a:gd name="connsiteY18" fmla="*/ 51898 h 186274"/>
                    <a:gd name="connsiteX19" fmla="*/ 124318 w 245184"/>
                    <a:gd name="connsiteY19" fmla="*/ 1576 h 186274"/>
                    <a:gd name="connsiteX20" fmla="*/ 78195 w 245184"/>
                    <a:gd name="connsiteY20" fmla="*/ 5765 h 18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5184" h="186274">
                      <a:moveTo>
                        <a:pt x="78195" y="5786"/>
                      </a:moveTo>
                      <a:cubicBezTo>
                        <a:pt x="70781" y="6917"/>
                        <a:pt x="49782" y="4634"/>
                        <a:pt x="48840" y="12080"/>
                      </a:cubicBezTo>
                      <a:cubicBezTo>
                        <a:pt x="48400" y="15568"/>
                        <a:pt x="61177" y="14855"/>
                        <a:pt x="61428" y="18364"/>
                      </a:cubicBezTo>
                      <a:cubicBezTo>
                        <a:pt x="62727" y="36786"/>
                        <a:pt x="8037" y="43384"/>
                        <a:pt x="633" y="60297"/>
                      </a:cubicBezTo>
                      <a:cubicBezTo>
                        <a:pt x="-854" y="63691"/>
                        <a:pt x="455" y="72048"/>
                        <a:pt x="2728" y="74980"/>
                      </a:cubicBezTo>
                      <a:cubicBezTo>
                        <a:pt x="8645" y="82594"/>
                        <a:pt x="28994" y="91873"/>
                        <a:pt x="38367" y="89663"/>
                      </a:cubicBezTo>
                      <a:cubicBezTo>
                        <a:pt x="53909" y="85987"/>
                        <a:pt x="64759" y="37707"/>
                        <a:pt x="80290" y="41436"/>
                      </a:cubicBezTo>
                      <a:cubicBezTo>
                        <a:pt x="82395" y="41938"/>
                        <a:pt x="80876" y="48285"/>
                        <a:pt x="82384" y="49824"/>
                      </a:cubicBezTo>
                      <a:cubicBezTo>
                        <a:pt x="89213" y="56841"/>
                        <a:pt x="111750" y="55228"/>
                        <a:pt x="120118" y="60297"/>
                      </a:cubicBezTo>
                      <a:cubicBezTo>
                        <a:pt x="129314" y="65879"/>
                        <a:pt x="142792" y="83317"/>
                        <a:pt x="149474" y="91747"/>
                      </a:cubicBezTo>
                      <a:cubicBezTo>
                        <a:pt x="156512" y="100639"/>
                        <a:pt x="172326" y="118390"/>
                        <a:pt x="174630" y="129492"/>
                      </a:cubicBezTo>
                      <a:cubicBezTo>
                        <a:pt x="177007" y="140970"/>
                        <a:pt x="156868" y="168587"/>
                        <a:pt x="166241" y="175625"/>
                      </a:cubicBezTo>
                      <a:cubicBezTo>
                        <a:pt x="170933" y="179144"/>
                        <a:pt x="181395" y="164335"/>
                        <a:pt x="187197" y="165141"/>
                      </a:cubicBezTo>
                      <a:cubicBezTo>
                        <a:pt x="194916" y="166210"/>
                        <a:pt x="202812" y="188402"/>
                        <a:pt x="210258" y="186108"/>
                      </a:cubicBezTo>
                      <a:cubicBezTo>
                        <a:pt x="223140" y="182139"/>
                        <a:pt x="211494" y="140949"/>
                        <a:pt x="222847" y="133681"/>
                      </a:cubicBezTo>
                      <a:cubicBezTo>
                        <a:pt x="227350" y="130801"/>
                        <a:pt x="240609" y="142153"/>
                        <a:pt x="243803" y="137870"/>
                      </a:cubicBezTo>
                      <a:cubicBezTo>
                        <a:pt x="250537" y="128853"/>
                        <a:pt x="230880" y="105907"/>
                        <a:pt x="222847" y="98031"/>
                      </a:cubicBezTo>
                      <a:cubicBezTo>
                        <a:pt x="214479" y="89831"/>
                        <a:pt x="189920" y="84573"/>
                        <a:pt x="180924" y="77064"/>
                      </a:cubicBezTo>
                      <a:cubicBezTo>
                        <a:pt x="174892" y="72027"/>
                        <a:pt x="166775" y="58192"/>
                        <a:pt x="162052" y="51898"/>
                      </a:cubicBezTo>
                      <a:cubicBezTo>
                        <a:pt x="152616" y="39320"/>
                        <a:pt x="138687" y="7964"/>
                        <a:pt x="124318" y="1576"/>
                      </a:cubicBezTo>
                      <a:cubicBezTo>
                        <a:pt x="113740" y="-3126"/>
                        <a:pt x="89642" y="4026"/>
                        <a:pt x="78195" y="5765"/>
                      </a:cubicBezTo>
                      <a:close/>
                    </a:path>
                  </a:pathLst>
                </a:custGeom>
                <a:grpFill/>
                <a:ln w="1046" cap="flat">
                  <a:noFill/>
                  <a:prstDash val="solid"/>
                  <a:miter/>
                </a:ln>
              </p:spPr>
              <p:txBody>
                <a:bodyPr rtlCol="0" anchor="ctr"/>
                <a:lstStyle/>
                <a:p>
                  <a:endParaRPr lang="en-US" dirty="0"/>
                </a:p>
              </p:txBody>
            </p:sp>
            <p:sp>
              <p:nvSpPr>
                <p:cNvPr id="66" name="Freeform 65">
                  <a:extLst>
                    <a:ext uri="{FF2B5EF4-FFF2-40B4-BE49-F238E27FC236}">
                      <a16:creationId xmlns:a16="http://schemas.microsoft.com/office/drawing/2014/main" id="{20457CED-45A7-6F1B-8F02-0322AE5B477F}"/>
                    </a:ext>
                  </a:extLst>
                </p:cNvPr>
                <p:cNvSpPr/>
                <p:nvPr/>
              </p:nvSpPr>
              <p:spPr>
                <a:xfrm>
                  <a:off x="3833805" y="3245401"/>
                  <a:ext cx="70758" cy="167790"/>
                </a:xfrm>
                <a:custGeom>
                  <a:avLst/>
                  <a:gdLst>
                    <a:gd name="connsiteX0" fmla="*/ 56085 w 70758"/>
                    <a:gd name="connsiteY0" fmla="*/ 6294 h 167790"/>
                    <a:gd name="connsiteX1" fmla="*/ 30929 w 70758"/>
                    <a:gd name="connsiteY1" fmla="*/ 10483 h 167790"/>
                    <a:gd name="connsiteX2" fmla="*/ 7868 w 70758"/>
                    <a:gd name="connsiteY2" fmla="*/ 35639 h 167790"/>
                    <a:gd name="connsiteX3" fmla="*/ 1584 w 70758"/>
                    <a:gd name="connsiteY3" fmla="*/ 58701 h 167790"/>
                    <a:gd name="connsiteX4" fmla="*/ 18351 w 70758"/>
                    <a:gd name="connsiteY4" fmla="*/ 44018 h 167790"/>
                    <a:gd name="connsiteX5" fmla="*/ 12057 w 70758"/>
                    <a:gd name="connsiteY5" fmla="*/ 75478 h 167790"/>
                    <a:gd name="connsiteX6" fmla="*/ 7868 w 70758"/>
                    <a:gd name="connsiteY6" fmla="*/ 96445 h 167790"/>
                    <a:gd name="connsiteX7" fmla="*/ 5773 w 70758"/>
                    <a:gd name="connsiteY7" fmla="*/ 142578 h 167790"/>
                    <a:gd name="connsiteX8" fmla="*/ 26730 w 70758"/>
                    <a:gd name="connsiteY8" fmla="*/ 167744 h 167790"/>
                    <a:gd name="connsiteX9" fmla="*/ 53980 w 70758"/>
                    <a:gd name="connsiteY9" fmla="*/ 146778 h 167790"/>
                    <a:gd name="connsiteX10" fmla="*/ 39308 w 70758"/>
                    <a:gd name="connsiteY10" fmla="*/ 79688 h 167790"/>
                    <a:gd name="connsiteX11" fmla="*/ 41402 w 70758"/>
                    <a:gd name="connsiteY11" fmla="*/ 52427 h 167790"/>
                    <a:gd name="connsiteX12" fmla="*/ 64464 w 70758"/>
                    <a:gd name="connsiteY12" fmla="*/ 39839 h 167790"/>
                    <a:gd name="connsiteX13" fmla="*/ 70747 w 70758"/>
                    <a:gd name="connsiteY13" fmla="*/ 25166 h 167790"/>
                    <a:gd name="connsiteX14" fmla="*/ 56075 w 70758"/>
                    <a:gd name="connsiteY14" fmla="*/ 0 h 167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758" h="167790">
                      <a:moveTo>
                        <a:pt x="56085" y="6294"/>
                      </a:moveTo>
                      <a:cubicBezTo>
                        <a:pt x="56085" y="12672"/>
                        <a:pt x="36532" y="7446"/>
                        <a:pt x="30929" y="10483"/>
                      </a:cubicBezTo>
                      <a:cubicBezTo>
                        <a:pt x="23431" y="14547"/>
                        <a:pt x="11994" y="28172"/>
                        <a:pt x="7868" y="35639"/>
                      </a:cubicBezTo>
                      <a:cubicBezTo>
                        <a:pt x="4977" y="40876"/>
                        <a:pt x="-3485" y="55538"/>
                        <a:pt x="1584" y="58701"/>
                      </a:cubicBezTo>
                      <a:cubicBezTo>
                        <a:pt x="6308" y="61654"/>
                        <a:pt x="13534" y="41232"/>
                        <a:pt x="18351" y="44018"/>
                      </a:cubicBezTo>
                      <a:cubicBezTo>
                        <a:pt x="25295" y="48039"/>
                        <a:pt x="13628" y="67613"/>
                        <a:pt x="12057" y="75478"/>
                      </a:cubicBezTo>
                      <a:cubicBezTo>
                        <a:pt x="11010" y="80715"/>
                        <a:pt x="8507" y="91135"/>
                        <a:pt x="7868" y="96445"/>
                      </a:cubicBezTo>
                      <a:cubicBezTo>
                        <a:pt x="6475" y="107902"/>
                        <a:pt x="2097" y="131634"/>
                        <a:pt x="5773" y="142578"/>
                      </a:cubicBezTo>
                      <a:cubicBezTo>
                        <a:pt x="8381" y="150338"/>
                        <a:pt x="18592" y="166844"/>
                        <a:pt x="26730" y="167744"/>
                      </a:cubicBezTo>
                      <a:cubicBezTo>
                        <a:pt x="35276" y="168687"/>
                        <a:pt x="51037" y="154852"/>
                        <a:pt x="53980" y="146778"/>
                      </a:cubicBezTo>
                      <a:cubicBezTo>
                        <a:pt x="59866" y="130649"/>
                        <a:pt x="40491" y="96811"/>
                        <a:pt x="39308" y="79688"/>
                      </a:cubicBezTo>
                      <a:cubicBezTo>
                        <a:pt x="38836" y="72870"/>
                        <a:pt x="37695" y="58166"/>
                        <a:pt x="41402" y="52427"/>
                      </a:cubicBezTo>
                      <a:cubicBezTo>
                        <a:pt x="44974" y="46908"/>
                        <a:pt x="60044" y="44698"/>
                        <a:pt x="64464" y="39839"/>
                      </a:cubicBezTo>
                      <a:cubicBezTo>
                        <a:pt x="67145" y="36886"/>
                        <a:pt x="70988" y="29146"/>
                        <a:pt x="70747" y="25166"/>
                      </a:cubicBezTo>
                      <a:cubicBezTo>
                        <a:pt x="70297" y="17898"/>
                        <a:pt x="56075" y="7279"/>
                        <a:pt x="56075" y="0"/>
                      </a:cubicBezTo>
                    </a:path>
                  </a:pathLst>
                </a:custGeom>
                <a:grpFill/>
                <a:ln w="1046" cap="flat">
                  <a:noFill/>
                  <a:prstDash val="solid"/>
                  <a:miter/>
                </a:ln>
              </p:spPr>
              <p:txBody>
                <a:bodyPr rtlCol="0" anchor="ctr"/>
                <a:lstStyle/>
                <a:p>
                  <a:endParaRPr lang="en-US" dirty="0"/>
                </a:p>
              </p:txBody>
            </p:sp>
          </p:grpSp>
        </p:grpSp>
      </p:grpSp>
      <p:grpSp>
        <p:nvGrpSpPr>
          <p:cNvPr id="67" name="Picture 7">
            <a:extLst>
              <a:ext uri="{FF2B5EF4-FFF2-40B4-BE49-F238E27FC236}">
                <a16:creationId xmlns:a16="http://schemas.microsoft.com/office/drawing/2014/main" id="{88533645-7A3E-580C-CBBB-5EA89309AC1A}"/>
              </a:ext>
            </a:extLst>
          </p:cNvPr>
          <p:cNvGrpSpPr/>
          <p:nvPr/>
        </p:nvGrpSpPr>
        <p:grpSpPr>
          <a:xfrm>
            <a:off x="8410215" y="2663390"/>
            <a:ext cx="3445702" cy="3236899"/>
            <a:chOff x="6867397" y="2995228"/>
            <a:chExt cx="3154353" cy="2963204"/>
          </a:xfrm>
          <a:solidFill>
            <a:schemeClr val="bg1">
              <a:lumMod val="95000"/>
            </a:schemeClr>
          </a:solidFill>
        </p:grpSpPr>
        <p:grpSp>
          <p:nvGrpSpPr>
            <p:cNvPr id="68" name="Picture 7">
              <a:extLst>
                <a:ext uri="{FF2B5EF4-FFF2-40B4-BE49-F238E27FC236}">
                  <a16:creationId xmlns:a16="http://schemas.microsoft.com/office/drawing/2014/main" id="{3D96ABA8-3577-ED01-8C60-26EE4B9D9512}"/>
                </a:ext>
              </a:extLst>
            </p:cNvPr>
            <p:cNvGrpSpPr/>
            <p:nvPr/>
          </p:nvGrpSpPr>
          <p:grpSpPr>
            <a:xfrm>
              <a:off x="9282537" y="4621983"/>
              <a:ext cx="556246" cy="581970"/>
              <a:chOff x="9282537" y="4621983"/>
              <a:chExt cx="556246" cy="581970"/>
            </a:xfrm>
            <a:solidFill>
              <a:schemeClr val="bg1">
                <a:lumMod val="95000"/>
              </a:schemeClr>
            </a:solidFill>
          </p:grpSpPr>
          <p:sp>
            <p:nvSpPr>
              <p:cNvPr id="69" name="Freeform 68">
                <a:extLst>
                  <a:ext uri="{FF2B5EF4-FFF2-40B4-BE49-F238E27FC236}">
                    <a16:creationId xmlns:a16="http://schemas.microsoft.com/office/drawing/2014/main" id="{E01A7024-886A-2FCD-157F-823A46DE1403}"/>
                  </a:ext>
                </a:extLst>
              </p:cNvPr>
              <p:cNvSpPr/>
              <p:nvPr/>
            </p:nvSpPr>
            <p:spPr>
              <a:xfrm>
                <a:off x="9777859" y="5155357"/>
                <a:ext cx="60923" cy="48596"/>
              </a:xfrm>
              <a:custGeom>
                <a:avLst/>
                <a:gdLst>
                  <a:gd name="connsiteX0" fmla="*/ 18949 w 60923"/>
                  <a:gd name="connsiteY0" fmla="*/ 16 h 48596"/>
                  <a:gd name="connsiteX1" fmla="*/ 77 w 60923"/>
                  <a:gd name="connsiteY1" fmla="*/ 8415 h 48596"/>
                  <a:gd name="connsiteX2" fmla="*/ 12645 w 60923"/>
                  <a:gd name="connsiteY2" fmla="*/ 23087 h 48596"/>
                  <a:gd name="connsiteX3" fmla="*/ 31517 w 60923"/>
                  <a:gd name="connsiteY3" fmla="*/ 37760 h 48596"/>
                  <a:gd name="connsiteX4" fmla="*/ 54588 w 60923"/>
                  <a:gd name="connsiteY4" fmla="*/ 48243 h 48596"/>
                  <a:gd name="connsiteX5" fmla="*/ 60893 w 60923"/>
                  <a:gd name="connsiteY5" fmla="*/ 33560 h 48596"/>
                  <a:gd name="connsiteX6" fmla="*/ 44105 w 60923"/>
                  <a:gd name="connsiteY6" fmla="*/ 8415 h 48596"/>
                  <a:gd name="connsiteX7" fmla="*/ 18949 w 60923"/>
                  <a:gd name="connsiteY7" fmla="*/ 16 h 4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23" h="48596">
                    <a:moveTo>
                      <a:pt x="18949" y="16"/>
                    </a:moveTo>
                    <a:cubicBezTo>
                      <a:pt x="13796" y="267"/>
                      <a:pt x="1218" y="3377"/>
                      <a:pt x="77" y="8415"/>
                    </a:cubicBezTo>
                    <a:cubicBezTo>
                      <a:pt x="-981" y="13128"/>
                      <a:pt x="9146" y="19757"/>
                      <a:pt x="12645" y="23087"/>
                    </a:cubicBezTo>
                    <a:cubicBezTo>
                      <a:pt x="16970" y="27214"/>
                      <a:pt x="26395" y="34670"/>
                      <a:pt x="31517" y="37760"/>
                    </a:cubicBezTo>
                    <a:cubicBezTo>
                      <a:pt x="36941" y="41038"/>
                      <a:pt x="48671" y="50537"/>
                      <a:pt x="54588" y="48243"/>
                    </a:cubicBezTo>
                    <a:cubicBezTo>
                      <a:pt x="58317" y="46798"/>
                      <a:pt x="61260" y="37540"/>
                      <a:pt x="60893" y="33560"/>
                    </a:cubicBezTo>
                    <a:cubicBezTo>
                      <a:pt x="60202" y="26030"/>
                      <a:pt x="50189" y="12908"/>
                      <a:pt x="44105" y="8415"/>
                    </a:cubicBezTo>
                    <a:cubicBezTo>
                      <a:pt x="38764" y="4477"/>
                      <a:pt x="25578" y="-309"/>
                      <a:pt x="18949" y="16"/>
                    </a:cubicBezTo>
                    <a:close/>
                  </a:path>
                </a:pathLst>
              </a:custGeom>
              <a:solidFill>
                <a:schemeClr val="bg1">
                  <a:lumMod val="95000"/>
                </a:schemeClr>
              </a:solidFill>
              <a:ln w="1046" cap="flat">
                <a:noFill/>
                <a:prstDash val="solid"/>
                <a:miter/>
              </a:ln>
            </p:spPr>
            <p:txBody>
              <a:bodyPr rtlCol="0" anchor="ctr"/>
              <a:lstStyle/>
              <a:p>
                <a:endParaRPr lang="en-US" dirty="0"/>
              </a:p>
            </p:txBody>
          </p:sp>
          <p:grpSp>
            <p:nvGrpSpPr>
              <p:cNvPr id="70" name="Picture 7">
                <a:extLst>
                  <a:ext uri="{FF2B5EF4-FFF2-40B4-BE49-F238E27FC236}">
                    <a16:creationId xmlns:a16="http://schemas.microsoft.com/office/drawing/2014/main" id="{702D80DE-CB96-84D8-4D83-5A21147A999A}"/>
                  </a:ext>
                </a:extLst>
              </p:cNvPr>
              <p:cNvGrpSpPr/>
              <p:nvPr/>
            </p:nvGrpSpPr>
            <p:grpSpPr>
              <a:xfrm>
                <a:off x="9282537" y="4621983"/>
                <a:ext cx="308541" cy="248365"/>
                <a:chOff x="9282537" y="4621983"/>
                <a:chExt cx="308541" cy="248365"/>
              </a:xfrm>
              <a:solidFill>
                <a:schemeClr val="bg1">
                  <a:lumMod val="95000"/>
                </a:schemeClr>
              </a:solidFill>
            </p:grpSpPr>
            <p:sp>
              <p:nvSpPr>
                <p:cNvPr id="71" name="Freeform 70">
                  <a:extLst>
                    <a:ext uri="{FF2B5EF4-FFF2-40B4-BE49-F238E27FC236}">
                      <a16:creationId xmlns:a16="http://schemas.microsoft.com/office/drawing/2014/main" id="{B9A305D2-3F1A-2C94-9CFD-D0EBD636C158}"/>
                    </a:ext>
                  </a:extLst>
                </p:cNvPr>
                <p:cNvSpPr/>
                <p:nvPr/>
              </p:nvSpPr>
              <p:spPr>
                <a:xfrm>
                  <a:off x="9500569" y="4621983"/>
                  <a:ext cx="49729" cy="69304"/>
                </a:xfrm>
                <a:custGeom>
                  <a:avLst/>
                  <a:gdLst>
                    <a:gd name="connsiteX0" fmla="*/ 1438 w 49729"/>
                    <a:gd name="connsiteY0" fmla="*/ 2131 h 69304"/>
                    <a:gd name="connsiteX1" fmla="*/ 18205 w 49729"/>
                    <a:gd name="connsiteY1" fmla="*/ 35676 h 69304"/>
                    <a:gd name="connsiteX2" fmla="*/ 39171 w 49729"/>
                    <a:gd name="connsiteY2" fmla="*/ 69221 h 69304"/>
                    <a:gd name="connsiteX3" fmla="*/ 47549 w 49729"/>
                    <a:gd name="connsiteY3" fmla="*/ 27287 h 69304"/>
                    <a:gd name="connsiteX4" fmla="*/ 1427 w 49729"/>
                    <a:gd name="connsiteY4" fmla="*/ 2131 h 69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29" h="69304">
                      <a:moveTo>
                        <a:pt x="1438" y="2131"/>
                      </a:moveTo>
                      <a:cubicBezTo>
                        <a:pt x="-5307" y="8646"/>
                        <a:pt x="13617" y="27497"/>
                        <a:pt x="18205" y="35676"/>
                      </a:cubicBezTo>
                      <a:cubicBezTo>
                        <a:pt x="23043" y="44306"/>
                        <a:pt x="29442" y="70991"/>
                        <a:pt x="39171" y="69221"/>
                      </a:cubicBezTo>
                      <a:cubicBezTo>
                        <a:pt x="49686" y="67304"/>
                        <a:pt x="52074" y="36975"/>
                        <a:pt x="47549" y="27287"/>
                      </a:cubicBezTo>
                      <a:cubicBezTo>
                        <a:pt x="41989" y="15390"/>
                        <a:pt x="10884" y="-6990"/>
                        <a:pt x="1427" y="2131"/>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72" name="Freeform 71">
                  <a:extLst>
                    <a:ext uri="{FF2B5EF4-FFF2-40B4-BE49-F238E27FC236}">
                      <a16:creationId xmlns:a16="http://schemas.microsoft.com/office/drawing/2014/main" id="{CACAC65D-839D-B62C-8B16-D91DB92A078C}"/>
                    </a:ext>
                  </a:extLst>
                </p:cNvPr>
                <p:cNvSpPr/>
                <p:nvPr/>
              </p:nvSpPr>
              <p:spPr>
                <a:xfrm>
                  <a:off x="9282537" y="4663294"/>
                  <a:ext cx="198146" cy="207054"/>
                </a:xfrm>
                <a:custGeom>
                  <a:avLst/>
                  <a:gdLst>
                    <a:gd name="connsiteX0" fmla="*/ 29356 w 198146"/>
                    <a:gd name="connsiteY0" fmla="*/ 123706 h 207054"/>
                    <a:gd name="connsiteX1" fmla="*/ 0 w 198146"/>
                    <a:gd name="connsiteY1" fmla="*/ 0 h 207054"/>
                    <a:gd name="connsiteX2" fmla="*/ 25805 w 198146"/>
                    <a:gd name="connsiteY2" fmla="*/ 9824 h 207054"/>
                    <a:gd name="connsiteX3" fmla="*/ 65644 w 198146"/>
                    <a:gd name="connsiteY3" fmla="*/ 7729 h 207054"/>
                    <a:gd name="connsiteX4" fmla="*/ 65644 w 198146"/>
                    <a:gd name="connsiteY4" fmla="*/ 41284 h 207054"/>
                    <a:gd name="connsiteX5" fmla="*/ 90800 w 198146"/>
                    <a:gd name="connsiteY5" fmla="*/ 49652 h 207054"/>
                    <a:gd name="connsiteX6" fmla="*/ 97094 w 198146"/>
                    <a:gd name="connsiteY6" fmla="*/ 66419 h 207054"/>
                    <a:gd name="connsiteX7" fmla="*/ 118051 w 198146"/>
                    <a:gd name="connsiteY7" fmla="*/ 85291 h 207054"/>
                    <a:gd name="connsiteX8" fmla="*/ 130628 w 198146"/>
                    <a:gd name="connsiteY8" fmla="*/ 97880 h 207054"/>
                    <a:gd name="connsiteX9" fmla="*/ 126429 w 198146"/>
                    <a:gd name="connsiteY9" fmla="*/ 127235 h 207054"/>
                    <a:gd name="connsiteX10" fmla="*/ 145301 w 198146"/>
                    <a:gd name="connsiteY10" fmla="*/ 156580 h 207054"/>
                    <a:gd name="connsiteX11" fmla="*/ 178835 w 198146"/>
                    <a:gd name="connsiteY11" fmla="*/ 167085 h 207054"/>
                    <a:gd name="connsiteX12" fmla="*/ 197707 w 198146"/>
                    <a:gd name="connsiteY12" fmla="*/ 198524 h 207054"/>
                    <a:gd name="connsiteX13" fmla="*/ 159973 w 198146"/>
                    <a:gd name="connsiteY13" fmla="*/ 204829 h 207054"/>
                    <a:gd name="connsiteX14" fmla="*/ 122240 w 198146"/>
                    <a:gd name="connsiteY14" fmla="*/ 194324 h 207054"/>
                    <a:gd name="connsiteX15" fmla="*/ 90800 w 198146"/>
                    <a:gd name="connsiteY15" fmla="*/ 160780 h 207054"/>
                    <a:gd name="connsiteX16" fmla="*/ 67739 w 198146"/>
                    <a:gd name="connsiteY16" fmla="*/ 129340 h 207054"/>
                    <a:gd name="connsiteX17" fmla="*/ 29356 w 198146"/>
                    <a:gd name="connsiteY17" fmla="*/ 123695 h 20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8146" h="207054">
                      <a:moveTo>
                        <a:pt x="29356" y="123706"/>
                      </a:moveTo>
                      <a:lnTo>
                        <a:pt x="0" y="0"/>
                      </a:lnTo>
                      <a:cubicBezTo>
                        <a:pt x="0" y="0"/>
                        <a:pt x="18987" y="8755"/>
                        <a:pt x="25805" y="9824"/>
                      </a:cubicBezTo>
                      <a:cubicBezTo>
                        <a:pt x="35660" y="11374"/>
                        <a:pt x="58407" y="859"/>
                        <a:pt x="65644" y="7729"/>
                      </a:cubicBezTo>
                      <a:cubicBezTo>
                        <a:pt x="71729" y="13500"/>
                        <a:pt x="60733" y="34487"/>
                        <a:pt x="65644" y="41284"/>
                      </a:cubicBezTo>
                      <a:cubicBezTo>
                        <a:pt x="69519" y="46657"/>
                        <a:pt x="86024" y="45054"/>
                        <a:pt x="90800" y="49652"/>
                      </a:cubicBezTo>
                      <a:cubicBezTo>
                        <a:pt x="94026" y="52763"/>
                        <a:pt x="94581" y="62722"/>
                        <a:pt x="97094" y="66419"/>
                      </a:cubicBezTo>
                      <a:cubicBezTo>
                        <a:pt x="101063" y="72242"/>
                        <a:pt x="112929" y="80442"/>
                        <a:pt x="118051" y="85291"/>
                      </a:cubicBezTo>
                      <a:cubicBezTo>
                        <a:pt x="121276" y="88349"/>
                        <a:pt x="129225" y="93659"/>
                        <a:pt x="130628" y="97880"/>
                      </a:cubicBezTo>
                      <a:cubicBezTo>
                        <a:pt x="132974" y="104917"/>
                        <a:pt x="124847" y="119998"/>
                        <a:pt x="126429" y="127235"/>
                      </a:cubicBezTo>
                      <a:cubicBezTo>
                        <a:pt x="128283" y="135760"/>
                        <a:pt x="138357" y="151291"/>
                        <a:pt x="145301" y="156580"/>
                      </a:cubicBezTo>
                      <a:cubicBezTo>
                        <a:pt x="152286" y="161911"/>
                        <a:pt x="171933" y="161649"/>
                        <a:pt x="178835" y="167085"/>
                      </a:cubicBezTo>
                      <a:cubicBezTo>
                        <a:pt x="186041" y="172750"/>
                        <a:pt x="200881" y="189926"/>
                        <a:pt x="197707" y="198524"/>
                      </a:cubicBezTo>
                      <a:cubicBezTo>
                        <a:pt x="194387" y="207499"/>
                        <a:pt x="166268" y="209018"/>
                        <a:pt x="159973" y="204829"/>
                      </a:cubicBezTo>
                      <a:cubicBezTo>
                        <a:pt x="153679" y="200640"/>
                        <a:pt x="130796" y="199090"/>
                        <a:pt x="122240" y="194324"/>
                      </a:cubicBezTo>
                      <a:cubicBezTo>
                        <a:pt x="112196" y="188732"/>
                        <a:pt x="98141" y="169629"/>
                        <a:pt x="90800" y="160780"/>
                      </a:cubicBezTo>
                      <a:cubicBezTo>
                        <a:pt x="84569" y="153281"/>
                        <a:pt x="76085" y="134367"/>
                        <a:pt x="67739" y="129340"/>
                      </a:cubicBezTo>
                      <a:cubicBezTo>
                        <a:pt x="59434" y="124334"/>
                        <a:pt x="29356" y="123695"/>
                        <a:pt x="29356" y="123695"/>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73" name="Freeform 72">
                  <a:extLst>
                    <a:ext uri="{FF2B5EF4-FFF2-40B4-BE49-F238E27FC236}">
                      <a16:creationId xmlns:a16="http://schemas.microsoft.com/office/drawing/2014/main" id="{0AA0BC5F-90E1-2C2C-B1CB-F39EF11E57C6}"/>
                    </a:ext>
                  </a:extLst>
                </p:cNvPr>
                <p:cNvSpPr/>
                <p:nvPr/>
              </p:nvSpPr>
              <p:spPr>
                <a:xfrm>
                  <a:off x="9443707" y="4696584"/>
                  <a:ext cx="68805" cy="54389"/>
                </a:xfrm>
                <a:custGeom>
                  <a:avLst/>
                  <a:gdLst>
                    <a:gd name="connsiteX0" fmla="*/ 5107 w 68805"/>
                    <a:gd name="connsiteY0" fmla="*/ 28961 h 54389"/>
                    <a:gd name="connsiteX1" fmla="*/ 908 w 68805"/>
                    <a:gd name="connsiteY1" fmla="*/ 47833 h 54389"/>
                    <a:gd name="connsiteX2" fmla="*/ 28158 w 68805"/>
                    <a:gd name="connsiteY2" fmla="*/ 54117 h 54389"/>
                    <a:gd name="connsiteX3" fmla="*/ 55409 w 68805"/>
                    <a:gd name="connsiteY3" fmla="*/ 39444 h 54389"/>
                    <a:gd name="connsiteX4" fmla="*/ 67997 w 68805"/>
                    <a:gd name="connsiteY4" fmla="*/ 20572 h 54389"/>
                    <a:gd name="connsiteX5" fmla="*/ 65892 w 68805"/>
                    <a:gd name="connsiteY5" fmla="*/ 1700 h 54389"/>
                    <a:gd name="connsiteX6" fmla="*/ 44936 w 68805"/>
                    <a:gd name="connsiteY6" fmla="*/ 3794 h 54389"/>
                    <a:gd name="connsiteX7" fmla="*/ 40736 w 68805"/>
                    <a:gd name="connsiteY7" fmla="*/ 20561 h 54389"/>
                    <a:gd name="connsiteX8" fmla="*/ 5097 w 68805"/>
                    <a:gd name="connsiteY8" fmla="*/ 28950 h 5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805" h="54389">
                      <a:moveTo>
                        <a:pt x="5107" y="28961"/>
                      </a:moveTo>
                      <a:cubicBezTo>
                        <a:pt x="1714" y="32396"/>
                        <a:pt x="-1668" y="43748"/>
                        <a:pt x="908" y="47833"/>
                      </a:cubicBezTo>
                      <a:cubicBezTo>
                        <a:pt x="4636" y="53750"/>
                        <a:pt x="21225" y="55049"/>
                        <a:pt x="28158" y="54117"/>
                      </a:cubicBezTo>
                      <a:cubicBezTo>
                        <a:pt x="35824" y="53090"/>
                        <a:pt x="49690" y="44649"/>
                        <a:pt x="55409" y="39444"/>
                      </a:cubicBezTo>
                      <a:cubicBezTo>
                        <a:pt x="59598" y="35632"/>
                        <a:pt x="66657" y="26081"/>
                        <a:pt x="67997" y="20572"/>
                      </a:cubicBezTo>
                      <a:cubicBezTo>
                        <a:pt x="69118" y="15964"/>
                        <a:pt x="69589" y="4685"/>
                        <a:pt x="65892" y="1700"/>
                      </a:cubicBezTo>
                      <a:cubicBezTo>
                        <a:pt x="61797" y="-1610"/>
                        <a:pt x="48926" y="359"/>
                        <a:pt x="44936" y="3794"/>
                      </a:cubicBezTo>
                      <a:cubicBezTo>
                        <a:pt x="41668" y="6622"/>
                        <a:pt x="43815" y="17535"/>
                        <a:pt x="40736" y="20561"/>
                      </a:cubicBezTo>
                      <a:cubicBezTo>
                        <a:pt x="34222" y="26992"/>
                        <a:pt x="11527" y="22436"/>
                        <a:pt x="5097" y="28950"/>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74" name="Freeform 73">
                  <a:extLst>
                    <a:ext uri="{FF2B5EF4-FFF2-40B4-BE49-F238E27FC236}">
                      <a16:creationId xmlns:a16="http://schemas.microsoft.com/office/drawing/2014/main" id="{910C373D-6F70-D298-7019-BF34711600BF}"/>
                    </a:ext>
                  </a:extLst>
                </p:cNvPr>
                <p:cNvSpPr/>
                <p:nvPr/>
              </p:nvSpPr>
              <p:spPr>
                <a:xfrm>
                  <a:off x="9555502" y="4717103"/>
                  <a:ext cx="35576" cy="23710"/>
                </a:xfrm>
                <a:custGeom>
                  <a:avLst/>
                  <a:gdLst>
                    <a:gd name="connsiteX0" fmla="*/ 17772 w 35576"/>
                    <a:gd name="connsiteY0" fmla="*/ 23711 h 23710"/>
                    <a:gd name="connsiteX1" fmla="*/ 35576 w 35576"/>
                    <a:gd name="connsiteY1" fmla="*/ 11845 h 23710"/>
                    <a:gd name="connsiteX2" fmla="*/ 17772 w 35576"/>
                    <a:gd name="connsiteY2" fmla="*/ 0 h 23710"/>
                    <a:gd name="connsiteX3" fmla="*/ 0 w 35576"/>
                    <a:gd name="connsiteY3" fmla="*/ 11845 h 23710"/>
                    <a:gd name="connsiteX4" fmla="*/ 17772 w 35576"/>
                    <a:gd name="connsiteY4" fmla="*/ 23711 h 23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76" h="23710">
                      <a:moveTo>
                        <a:pt x="17772" y="23711"/>
                      </a:moveTo>
                      <a:cubicBezTo>
                        <a:pt x="27617" y="23711"/>
                        <a:pt x="35576" y="18401"/>
                        <a:pt x="35576" y="11845"/>
                      </a:cubicBezTo>
                      <a:cubicBezTo>
                        <a:pt x="35576" y="5289"/>
                        <a:pt x="27617" y="0"/>
                        <a:pt x="17772" y="0"/>
                      </a:cubicBezTo>
                      <a:cubicBezTo>
                        <a:pt x="7928" y="0"/>
                        <a:pt x="0" y="5299"/>
                        <a:pt x="0" y="11845"/>
                      </a:cubicBezTo>
                      <a:cubicBezTo>
                        <a:pt x="0" y="18390"/>
                        <a:pt x="7959" y="23711"/>
                        <a:pt x="17772" y="23711"/>
                      </a:cubicBezTo>
                      <a:close/>
                    </a:path>
                  </a:pathLst>
                </a:custGeom>
                <a:solidFill>
                  <a:schemeClr val="bg1">
                    <a:lumMod val="95000"/>
                  </a:schemeClr>
                </a:solidFill>
                <a:ln w="1046" cap="flat">
                  <a:noFill/>
                  <a:prstDash val="solid"/>
                  <a:miter/>
                </a:ln>
              </p:spPr>
              <p:txBody>
                <a:bodyPr rtlCol="0" anchor="ctr"/>
                <a:lstStyle/>
                <a:p>
                  <a:endParaRPr lang="en-US" dirty="0"/>
                </a:p>
              </p:txBody>
            </p:sp>
          </p:grpSp>
        </p:grpSp>
        <p:grpSp>
          <p:nvGrpSpPr>
            <p:cNvPr id="75" name="Picture 7">
              <a:extLst>
                <a:ext uri="{FF2B5EF4-FFF2-40B4-BE49-F238E27FC236}">
                  <a16:creationId xmlns:a16="http://schemas.microsoft.com/office/drawing/2014/main" id="{5848FB96-39D5-632D-4FF6-9B54A7DD1212}"/>
                </a:ext>
              </a:extLst>
            </p:cNvPr>
            <p:cNvGrpSpPr/>
            <p:nvPr/>
          </p:nvGrpSpPr>
          <p:grpSpPr>
            <a:xfrm>
              <a:off x="8531391" y="4870240"/>
              <a:ext cx="1490359" cy="1088191"/>
              <a:chOff x="8531391" y="4870240"/>
              <a:chExt cx="1490359" cy="1088191"/>
            </a:xfrm>
            <a:solidFill>
              <a:schemeClr val="bg1">
                <a:lumMod val="95000"/>
              </a:schemeClr>
            </a:solidFill>
          </p:grpSpPr>
          <p:grpSp>
            <p:nvGrpSpPr>
              <p:cNvPr id="76" name="Picture 7">
                <a:extLst>
                  <a:ext uri="{FF2B5EF4-FFF2-40B4-BE49-F238E27FC236}">
                    <a16:creationId xmlns:a16="http://schemas.microsoft.com/office/drawing/2014/main" id="{AAA5258A-EB20-846D-AAFB-459E3D095DDA}"/>
                  </a:ext>
                </a:extLst>
              </p:cNvPr>
              <p:cNvGrpSpPr/>
              <p:nvPr/>
            </p:nvGrpSpPr>
            <p:grpSpPr>
              <a:xfrm>
                <a:off x="8531391" y="4870240"/>
                <a:ext cx="963582" cy="975191"/>
                <a:chOff x="8531391" y="4870240"/>
                <a:chExt cx="963582" cy="975191"/>
              </a:xfrm>
              <a:solidFill>
                <a:schemeClr val="bg1">
                  <a:lumMod val="95000"/>
                </a:schemeClr>
              </a:solidFill>
            </p:grpSpPr>
            <p:sp>
              <p:nvSpPr>
                <p:cNvPr id="77" name="Freeform 76">
                  <a:extLst>
                    <a:ext uri="{FF2B5EF4-FFF2-40B4-BE49-F238E27FC236}">
                      <a16:creationId xmlns:a16="http://schemas.microsoft.com/office/drawing/2014/main" id="{BB682D84-C97A-BA36-CC7E-10C4BB07A301}"/>
                    </a:ext>
                  </a:extLst>
                </p:cNvPr>
                <p:cNvSpPr/>
                <p:nvPr/>
              </p:nvSpPr>
              <p:spPr>
                <a:xfrm>
                  <a:off x="8531391" y="4870240"/>
                  <a:ext cx="963582" cy="824200"/>
                </a:xfrm>
                <a:custGeom>
                  <a:avLst/>
                  <a:gdLst>
                    <a:gd name="connsiteX0" fmla="*/ 491858 w 963582"/>
                    <a:gd name="connsiteY0" fmla="*/ 33533 h 824200"/>
                    <a:gd name="connsiteX1" fmla="*/ 498163 w 963582"/>
                    <a:gd name="connsiteY1" fmla="*/ 54510 h 824200"/>
                    <a:gd name="connsiteX2" fmla="*/ 452030 w 963582"/>
                    <a:gd name="connsiteY2" fmla="*/ 60783 h 824200"/>
                    <a:gd name="connsiteX3" fmla="*/ 433158 w 963582"/>
                    <a:gd name="connsiteY3" fmla="*/ 83855 h 824200"/>
                    <a:gd name="connsiteX4" fmla="*/ 431073 w 963582"/>
                    <a:gd name="connsiteY4" fmla="*/ 98527 h 824200"/>
                    <a:gd name="connsiteX5" fmla="*/ 426884 w 963582"/>
                    <a:gd name="connsiteY5" fmla="*/ 123704 h 824200"/>
                    <a:gd name="connsiteX6" fmla="*/ 397518 w 963582"/>
                    <a:gd name="connsiteY6" fmla="*/ 129988 h 824200"/>
                    <a:gd name="connsiteX7" fmla="*/ 387056 w 963582"/>
                    <a:gd name="connsiteY7" fmla="*/ 109031 h 824200"/>
                    <a:gd name="connsiteX8" fmla="*/ 372373 w 963582"/>
                    <a:gd name="connsiteY8" fmla="*/ 92243 h 824200"/>
                    <a:gd name="connsiteX9" fmla="*/ 334650 w 963582"/>
                    <a:gd name="connsiteY9" fmla="*/ 100632 h 824200"/>
                    <a:gd name="connsiteX10" fmla="*/ 328356 w 963582"/>
                    <a:gd name="connsiteY10" fmla="*/ 123704 h 824200"/>
                    <a:gd name="connsiteX11" fmla="*/ 309484 w 963582"/>
                    <a:gd name="connsiteY11" fmla="*/ 140471 h 824200"/>
                    <a:gd name="connsiteX12" fmla="*/ 288517 w 963582"/>
                    <a:gd name="connsiteY12" fmla="*/ 150954 h 824200"/>
                    <a:gd name="connsiteX13" fmla="*/ 275949 w 963582"/>
                    <a:gd name="connsiteY13" fmla="*/ 169806 h 824200"/>
                    <a:gd name="connsiteX14" fmla="*/ 275949 w 963582"/>
                    <a:gd name="connsiteY14" fmla="*/ 188678 h 824200"/>
                    <a:gd name="connsiteX15" fmla="*/ 263361 w 963582"/>
                    <a:gd name="connsiteY15" fmla="*/ 188678 h 824200"/>
                    <a:gd name="connsiteX16" fmla="*/ 250783 w 963582"/>
                    <a:gd name="connsiteY16" fmla="*/ 169806 h 824200"/>
                    <a:gd name="connsiteX17" fmla="*/ 244499 w 963582"/>
                    <a:gd name="connsiteY17" fmla="*/ 211750 h 824200"/>
                    <a:gd name="connsiteX18" fmla="*/ 208860 w 963582"/>
                    <a:gd name="connsiteY18" fmla="*/ 255799 h 824200"/>
                    <a:gd name="connsiteX19" fmla="*/ 175305 w 963582"/>
                    <a:gd name="connsiteY19" fmla="*/ 270471 h 824200"/>
                    <a:gd name="connsiteX20" fmla="*/ 89364 w 963582"/>
                    <a:gd name="connsiteY20" fmla="*/ 295627 h 824200"/>
                    <a:gd name="connsiteX21" fmla="*/ 51631 w 963582"/>
                    <a:gd name="connsiteY21" fmla="*/ 333371 h 824200"/>
                    <a:gd name="connsiteX22" fmla="*/ 9697 w 963582"/>
                    <a:gd name="connsiteY22" fmla="*/ 337560 h 824200"/>
                    <a:gd name="connsiteX23" fmla="*/ 15991 w 963582"/>
                    <a:gd name="connsiteY23" fmla="*/ 415144 h 824200"/>
                    <a:gd name="connsiteX24" fmla="*/ 32759 w 963582"/>
                    <a:gd name="connsiteY24" fmla="*/ 427711 h 824200"/>
                    <a:gd name="connsiteX25" fmla="*/ 28559 w 963582"/>
                    <a:gd name="connsiteY25" fmla="*/ 444499 h 824200"/>
                    <a:gd name="connsiteX26" fmla="*/ 3424 w 963582"/>
                    <a:gd name="connsiteY26" fmla="*/ 427711 h 824200"/>
                    <a:gd name="connsiteX27" fmla="*/ 1319 w 963582"/>
                    <a:gd name="connsiteY27" fmla="*/ 452888 h 824200"/>
                    <a:gd name="connsiteX28" fmla="*/ 13886 w 963582"/>
                    <a:gd name="connsiteY28" fmla="*/ 496916 h 824200"/>
                    <a:gd name="connsiteX29" fmla="*/ 28559 w 963582"/>
                    <a:gd name="connsiteY29" fmla="*/ 524177 h 824200"/>
                    <a:gd name="connsiteX30" fmla="*/ 28559 w 963582"/>
                    <a:gd name="connsiteY30" fmla="*/ 555617 h 824200"/>
                    <a:gd name="connsiteX31" fmla="*/ 28559 w 963582"/>
                    <a:gd name="connsiteY31" fmla="*/ 578688 h 824200"/>
                    <a:gd name="connsiteX32" fmla="*/ 41147 w 963582"/>
                    <a:gd name="connsiteY32" fmla="*/ 584993 h 824200"/>
                    <a:gd name="connsiteX33" fmla="*/ 43242 w 963582"/>
                    <a:gd name="connsiteY33" fmla="*/ 633210 h 824200"/>
                    <a:gd name="connsiteX34" fmla="*/ 28559 w 963582"/>
                    <a:gd name="connsiteY34" fmla="*/ 635315 h 824200"/>
                    <a:gd name="connsiteX35" fmla="*/ 20191 w 963582"/>
                    <a:gd name="connsiteY35" fmla="*/ 654187 h 824200"/>
                    <a:gd name="connsiteX36" fmla="*/ 9686 w 963582"/>
                    <a:gd name="connsiteY36" fmla="*/ 668860 h 824200"/>
                    <a:gd name="connsiteX37" fmla="*/ 60009 w 963582"/>
                    <a:gd name="connsiteY37" fmla="*/ 712898 h 824200"/>
                    <a:gd name="connsiteX38" fmla="*/ 80975 w 963582"/>
                    <a:gd name="connsiteY38" fmla="*/ 717087 h 824200"/>
                    <a:gd name="connsiteX39" fmla="*/ 89354 w 963582"/>
                    <a:gd name="connsiteY39" fmla="*/ 704499 h 824200"/>
                    <a:gd name="connsiteX40" fmla="*/ 99837 w 963582"/>
                    <a:gd name="connsiteY40" fmla="*/ 687732 h 824200"/>
                    <a:gd name="connsiteX41" fmla="*/ 139655 w 963582"/>
                    <a:gd name="connsiteY41" fmla="*/ 691932 h 824200"/>
                    <a:gd name="connsiteX42" fmla="*/ 223522 w 963582"/>
                    <a:gd name="connsiteY42" fmla="*/ 679364 h 824200"/>
                    <a:gd name="connsiteX43" fmla="*/ 240289 w 963582"/>
                    <a:gd name="connsiteY43" fmla="*/ 656292 h 824200"/>
                    <a:gd name="connsiteX44" fmla="*/ 265445 w 963582"/>
                    <a:gd name="connsiteY44" fmla="*/ 637420 h 824200"/>
                    <a:gd name="connsiteX45" fmla="*/ 342997 w 963582"/>
                    <a:gd name="connsiteY45" fmla="*/ 629021 h 824200"/>
                    <a:gd name="connsiteX46" fmla="*/ 357680 w 963582"/>
                    <a:gd name="connsiteY46" fmla="*/ 614348 h 824200"/>
                    <a:gd name="connsiteX47" fmla="*/ 389130 w 963582"/>
                    <a:gd name="connsiteY47" fmla="*/ 612254 h 824200"/>
                    <a:gd name="connsiteX48" fmla="*/ 410075 w 963582"/>
                    <a:gd name="connsiteY48" fmla="*/ 608065 h 824200"/>
                    <a:gd name="connsiteX49" fmla="*/ 412180 w 963582"/>
                    <a:gd name="connsiteY49" fmla="*/ 620653 h 824200"/>
                    <a:gd name="connsiteX50" fmla="*/ 447820 w 963582"/>
                    <a:gd name="connsiteY50" fmla="*/ 622758 h 824200"/>
                    <a:gd name="connsiteX51" fmla="*/ 466692 w 963582"/>
                    <a:gd name="connsiteY51" fmla="*/ 641630 h 824200"/>
                    <a:gd name="connsiteX52" fmla="*/ 485564 w 963582"/>
                    <a:gd name="connsiteY52" fmla="*/ 670975 h 824200"/>
                    <a:gd name="connsiteX53" fmla="*/ 487648 w 963582"/>
                    <a:gd name="connsiteY53" fmla="*/ 702436 h 824200"/>
                    <a:gd name="connsiteX54" fmla="*/ 502331 w 963582"/>
                    <a:gd name="connsiteY54" fmla="*/ 700331 h 824200"/>
                    <a:gd name="connsiteX55" fmla="*/ 521203 w 963582"/>
                    <a:gd name="connsiteY55" fmla="*/ 687742 h 824200"/>
                    <a:gd name="connsiteX56" fmla="*/ 540075 w 963582"/>
                    <a:gd name="connsiteY56" fmla="*/ 666776 h 824200"/>
                    <a:gd name="connsiteX57" fmla="*/ 554758 w 963582"/>
                    <a:gd name="connsiteY57" fmla="*/ 641630 h 824200"/>
                    <a:gd name="connsiteX58" fmla="*/ 556843 w 963582"/>
                    <a:gd name="connsiteY58" fmla="*/ 662587 h 824200"/>
                    <a:gd name="connsiteX59" fmla="*/ 548454 w 963582"/>
                    <a:gd name="connsiteY59" fmla="*/ 685648 h 824200"/>
                    <a:gd name="connsiteX60" fmla="*/ 533781 w 963582"/>
                    <a:gd name="connsiteY60" fmla="*/ 704520 h 824200"/>
                    <a:gd name="connsiteX61" fmla="*/ 550548 w 963582"/>
                    <a:gd name="connsiteY61" fmla="*/ 708720 h 824200"/>
                    <a:gd name="connsiteX62" fmla="*/ 556832 w 963582"/>
                    <a:gd name="connsiteY62" fmla="*/ 691953 h 824200"/>
                    <a:gd name="connsiteX63" fmla="*/ 565221 w 963582"/>
                    <a:gd name="connsiteY63" fmla="*/ 681469 h 824200"/>
                    <a:gd name="connsiteX64" fmla="*/ 565221 w 963582"/>
                    <a:gd name="connsiteY64" fmla="*/ 691953 h 824200"/>
                    <a:gd name="connsiteX65" fmla="*/ 569420 w 963582"/>
                    <a:gd name="connsiteY65" fmla="*/ 708720 h 824200"/>
                    <a:gd name="connsiteX66" fmla="*/ 584093 w 963582"/>
                    <a:gd name="connsiteY66" fmla="*/ 723392 h 824200"/>
                    <a:gd name="connsiteX67" fmla="*/ 586188 w 963582"/>
                    <a:gd name="connsiteY67" fmla="*/ 742264 h 824200"/>
                    <a:gd name="connsiteX68" fmla="*/ 577809 w 963582"/>
                    <a:gd name="connsiteY68" fmla="*/ 767441 h 824200"/>
                    <a:gd name="connsiteX69" fmla="*/ 600860 w 963582"/>
                    <a:gd name="connsiteY69" fmla="*/ 790503 h 824200"/>
                    <a:gd name="connsiteX70" fmla="*/ 653266 w 963582"/>
                    <a:gd name="connsiteY70" fmla="*/ 811480 h 824200"/>
                    <a:gd name="connsiteX71" fmla="*/ 714072 w 963582"/>
                    <a:gd name="connsiteY71" fmla="*/ 824068 h 824200"/>
                    <a:gd name="connsiteX72" fmla="*/ 756005 w 963582"/>
                    <a:gd name="connsiteY72" fmla="*/ 807301 h 824200"/>
                    <a:gd name="connsiteX73" fmla="*/ 825179 w 963582"/>
                    <a:gd name="connsiteY73" fmla="*/ 773746 h 824200"/>
                    <a:gd name="connsiteX74" fmla="*/ 844051 w 963582"/>
                    <a:gd name="connsiteY74" fmla="*/ 721319 h 824200"/>
                    <a:gd name="connsiteX75" fmla="*/ 875490 w 963582"/>
                    <a:gd name="connsiteY75" fmla="*/ 696173 h 824200"/>
                    <a:gd name="connsiteX76" fmla="*/ 896457 w 963582"/>
                    <a:gd name="connsiteY76" fmla="*/ 652124 h 824200"/>
                    <a:gd name="connsiteX77" fmla="*/ 936296 w 963582"/>
                    <a:gd name="connsiteY77" fmla="*/ 614380 h 824200"/>
                    <a:gd name="connsiteX78" fmla="*/ 948864 w 963582"/>
                    <a:gd name="connsiteY78" fmla="*/ 597613 h 824200"/>
                    <a:gd name="connsiteX79" fmla="*/ 948864 w 963582"/>
                    <a:gd name="connsiteY79" fmla="*/ 530523 h 824200"/>
                    <a:gd name="connsiteX80" fmla="*/ 963547 w 963582"/>
                    <a:gd name="connsiteY80" fmla="*/ 442446 h 824200"/>
                    <a:gd name="connsiteX81" fmla="*/ 961442 w 963582"/>
                    <a:gd name="connsiteY81" fmla="*/ 421490 h 824200"/>
                    <a:gd name="connsiteX82" fmla="*/ 932086 w 963582"/>
                    <a:gd name="connsiteY82" fmla="*/ 381651 h 824200"/>
                    <a:gd name="connsiteX83" fmla="*/ 917414 w 963582"/>
                    <a:gd name="connsiteY83" fmla="*/ 335508 h 824200"/>
                    <a:gd name="connsiteX84" fmla="*/ 885963 w 963582"/>
                    <a:gd name="connsiteY84" fmla="*/ 320835 h 824200"/>
                    <a:gd name="connsiteX85" fmla="*/ 877575 w 963582"/>
                    <a:gd name="connsiteY85" fmla="*/ 276807 h 824200"/>
                    <a:gd name="connsiteX86" fmla="*/ 829368 w 963582"/>
                    <a:gd name="connsiteY86" fmla="*/ 251651 h 824200"/>
                    <a:gd name="connsiteX87" fmla="*/ 827273 w 963582"/>
                    <a:gd name="connsiteY87" fmla="*/ 195035 h 824200"/>
                    <a:gd name="connsiteX88" fmla="*/ 810506 w 963582"/>
                    <a:gd name="connsiteY88" fmla="*/ 134219 h 824200"/>
                    <a:gd name="connsiteX89" fmla="*/ 781140 w 963582"/>
                    <a:gd name="connsiteY89" fmla="*/ 100674 h 824200"/>
                    <a:gd name="connsiteX90" fmla="*/ 764373 w 963582"/>
                    <a:gd name="connsiteY90" fmla="*/ 54562 h 824200"/>
                    <a:gd name="connsiteX91" fmla="*/ 776961 w 963582"/>
                    <a:gd name="connsiteY91" fmla="*/ 29385 h 824200"/>
                    <a:gd name="connsiteX92" fmla="*/ 751806 w 963582"/>
                    <a:gd name="connsiteY92" fmla="*/ 30 h 824200"/>
                    <a:gd name="connsiteX93" fmla="*/ 735039 w 963582"/>
                    <a:gd name="connsiteY93" fmla="*/ 29385 h 824200"/>
                    <a:gd name="connsiteX94" fmla="*/ 720366 w 963582"/>
                    <a:gd name="connsiteY94" fmla="*/ 48257 h 824200"/>
                    <a:gd name="connsiteX95" fmla="*/ 722450 w 963582"/>
                    <a:gd name="connsiteY95" fmla="*/ 148902 h 824200"/>
                    <a:gd name="connsiteX96" fmla="*/ 707767 w 963582"/>
                    <a:gd name="connsiteY96" fmla="*/ 174058 h 824200"/>
                    <a:gd name="connsiteX97" fmla="*/ 699399 w 963582"/>
                    <a:gd name="connsiteY97" fmla="*/ 190825 h 824200"/>
                    <a:gd name="connsiteX98" fmla="*/ 670044 w 963582"/>
                    <a:gd name="connsiteY98" fmla="*/ 190825 h 824200"/>
                    <a:gd name="connsiteX99" fmla="*/ 644888 w 963582"/>
                    <a:gd name="connsiteY99" fmla="*/ 167764 h 824200"/>
                    <a:gd name="connsiteX100" fmla="*/ 613438 w 963582"/>
                    <a:gd name="connsiteY100" fmla="*/ 155175 h 824200"/>
                    <a:gd name="connsiteX101" fmla="*/ 592471 w 963582"/>
                    <a:gd name="connsiteY101" fmla="*/ 136303 h 824200"/>
                    <a:gd name="connsiteX102" fmla="*/ 573620 w 963582"/>
                    <a:gd name="connsiteY102" fmla="*/ 127935 h 824200"/>
                    <a:gd name="connsiteX103" fmla="*/ 584093 w 963582"/>
                    <a:gd name="connsiteY103" fmla="*/ 102758 h 824200"/>
                    <a:gd name="connsiteX104" fmla="*/ 590398 w 963582"/>
                    <a:gd name="connsiteY104" fmla="*/ 81781 h 824200"/>
                    <a:gd name="connsiteX105" fmla="*/ 605060 w 963582"/>
                    <a:gd name="connsiteY105" fmla="*/ 75497 h 824200"/>
                    <a:gd name="connsiteX106" fmla="*/ 615543 w 963582"/>
                    <a:gd name="connsiteY106" fmla="*/ 46142 h 824200"/>
                    <a:gd name="connsiteX107" fmla="*/ 581988 w 963582"/>
                    <a:gd name="connsiteY107" fmla="*/ 39858 h 824200"/>
                    <a:gd name="connsiteX108" fmla="*/ 550548 w 963582"/>
                    <a:gd name="connsiteY108" fmla="*/ 37764 h 824200"/>
                    <a:gd name="connsiteX109" fmla="*/ 514909 w 963582"/>
                    <a:gd name="connsiteY109" fmla="*/ 18892 h 824200"/>
                    <a:gd name="connsiteX110" fmla="*/ 477175 w 963582"/>
                    <a:gd name="connsiteY110" fmla="*/ 14702 h 824200"/>
                    <a:gd name="connsiteX111" fmla="*/ 475070 w 963582"/>
                    <a:gd name="connsiteY111" fmla="*/ 25175 h 824200"/>
                    <a:gd name="connsiteX112" fmla="*/ 491837 w 963582"/>
                    <a:gd name="connsiteY112" fmla="*/ 33575 h 82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963582" h="824200">
                      <a:moveTo>
                        <a:pt x="491858" y="33533"/>
                      </a:moveTo>
                      <a:cubicBezTo>
                        <a:pt x="495377" y="37722"/>
                        <a:pt x="501127" y="49902"/>
                        <a:pt x="498163" y="54510"/>
                      </a:cubicBezTo>
                      <a:cubicBezTo>
                        <a:pt x="491869" y="64302"/>
                        <a:pt x="462188" y="55096"/>
                        <a:pt x="452030" y="60783"/>
                      </a:cubicBezTo>
                      <a:cubicBezTo>
                        <a:pt x="445526" y="64417"/>
                        <a:pt x="436153" y="77027"/>
                        <a:pt x="433158" y="83855"/>
                      </a:cubicBezTo>
                      <a:cubicBezTo>
                        <a:pt x="431671" y="87248"/>
                        <a:pt x="431639" y="94862"/>
                        <a:pt x="431073" y="98527"/>
                      </a:cubicBezTo>
                      <a:cubicBezTo>
                        <a:pt x="430100" y="104832"/>
                        <a:pt x="431293" y="119086"/>
                        <a:pt x="426884" y="123704"/>
                      </a:cubicBezTo>
                      <a:cubicBezTo>
                        <a:pt x="421700" y="129140"/>
                        <a:pt x="404284" y="133245"/>
                        <a:pt x="397518" y="129988"/>
                      </a:cubicBezTo>
                      <a:cubicBezTo>
                        <a:pt x="392240" y="127453"/>
                        <a:pt x="390313" y="113891"/>
                        <a:pt x="387056" y="109031"/>
                      </a:cubicBezTo>
                      <a:cubicBezTo>
                        <a:pt x="383945" y="104403"/>
                        <a:pt x="377672" y="93982"/>
                        <a:pt x="372373" y="92243"/>
                      </a:cubicBezTo>
                      <a:cubicBezTo>
                        <a:pt x="363188" y="89238"/>
                        <a:pt x="341646" y="93961"/>
                        <a:pt x="334650" y="100632"/>
                      </a:cubicBezTo>
                      <a:cubicBezTo>
                        <a:pt x="330325" y="104759"/>
                        <a:pt x="331508" y="118625"/>
                        <a:pt x="328356" y="123704"/>
                      </a:cubicBezTo>
                      <a:cubicBezTo>
                        <a:pt x="325025" y="129066"/>
                        <a:pt x="314709" y="136931"/>
                        <a:pt x="309484" y="140471"/>
                      </a:cubicBezTo>
                      <a:cubicBezTo>
                        <a:pt x="304634" y="143760"/>
                        <a:pt x="292905" y="147080"/>
                        <a:pt x="288517" y="150954"/>
                      </a:cubicBezTo>
                      <a:cubicBezTo>
                        <a:pt x="284275" y="154704"/>
                        <a:pt x="277593" y="164391"/>
                        <a:pt x="275949" y="169806"/>
                      </a:cubicBezTo>
                      <a:cubicBezTo>
                        <a:pt x="274577" y="174320"/>
                        <a:pt x="279279" y="185337"/>
                        <a:pt x="275949" y="188678"/>
                      </a:cubicBezTo>
                      <a:cubicBezTo>
                        <a:pt x="273729" y="190898"/>
                        <a:pt x="266136" y="190165"/>
                        <a:pt x="263361" y="188678"/>
                      </a:cubicBezTo>
                      <a:cubicBezTo>
                        <a:pt x="258365" y="186007"/>
                        <a:pt x="256313" y="168570"/>
                        <a:pt x="250783" y="169806"/>
                      </a:cubicBezTo>
                      <a:cubicBezTo>
                        <a:pt x="240436" y="172120"/>
                        <a:pt x="248772" y="202041"/>
                        <a:pt x="244499" y="211750"/>
                      </a:cubicBezTo>
                      <a:cubicBezTo>
                        <a:pt x="238792" y="224715"/>
                        <a:pt x="220129" y="247211"/>
                        <a:pt x="208860" y="255799"/>
                      </a:cubicBezTo>
                      <a:cubicBezTo>
                        <a:pt x="201581" y="261349"/>
                        <a:pt x="183913" y="267340"/>
                        <a:pt x="175305" y="270471"/>
                      </a:cubicBezTo>
                      <a:cubicBezTo>
                        <a:pt x="154265" y="278116"/>
                        <a:pt x="108624" y="284212"/>
                        <a:pt x="89364" y="295627"/>
                      </a:cubicBezTo>
                      <a:cubicBezTo>
                        <a:pt x="77886" y="302434"/>
                        <a:pt x="63685" y="327653"/>
                        <a:pt x="51631" y="333371"/>
                      </a:cubicBezTo>
                      <a:cubicBezTo>
                        <a:pt x="42110" y="337885"/>
                        <a:pt x="16442" y="329465"/>
                        <a:pt x="9697" y="337560"/>
                      </a:cubicBezTo>
                      <a:cubicBezTo>
                        <a:pt x="-2766" y="352505"/>
                        <a:pt x="6597" y="398104"/>
                        <a:pt x="15991" y="415144"/>
                      </a:cubicBezTo>
                      <a:cubicBezTo>
                        <a:pt x="18526" y="419731"/>
                        <a:pt x="31009" y="422778"/>
                        <a:pt x="32759" y="427711"/>
                      </a:cubicBezTo>
                      <a:cubicBezTo>
                        <a:pt x="34204" y="431785"/>
                        <a:pt x="32591" y="442939"/>
                        <a:pt x="28559" y="444499"/>
                      </a:cubicBezTo>
                      <a:cubicBezTo>
                        <a:pt x="21510" y="447222"/>
                        <a:pt x="10231" y="424433"/>
                        <a:pt x="3424" y="427711"/>
                      </a:cubicBezTo>
                      <a:cubicBezTo>
                        <a:pt x="-2263" y="430455"/>
                        <a:pt x="711" y="446604"/>
                        <a:pt x="1319" y="452888"/>
                      </a:cubicBezTo>
                      <a:cubicBezTo>
                        <a:pt x="2429" y="464282"/>
                        <a:pt x="9582" y="486307"/>
                        <a:pt x="13886" y="496916"/>
                      </a:cubicBezTo>
                      <a:cubicBezTo>
                        <a:pt x="16798" y="504090"/>
                        <a:pt x="26663" y="516668"/>
                        <a:pt x="28559" y="524177"/>
                      </a:cubicBezTo>
                      <a:cubicBezTo>
                        <a:pt x="30475" y="531801"/>
                        <a:pt x="28559" y="547762"/>
                        <a:pt x="28559" y="555617"/>
                      </a:cubicBezTo>
                      <a:cubicBezTo>
                        <a:pt x="28559" y="561387"/>
                        <a:pt x="25532" y="573776"/>
                        <a:pt x="28559" y="578688"/>
                      </a:cubicBezTo>
                      <a:cubicBezTo>
                        <a:pt x="30412" y="581683"/>
                        <a:pt x="39230" y="582040"/>
                        <a:pt x="41147" y="584993"/>
                      </a:cubicBezTo>
                      <a:cubicBezTo>
                        <a:pt x="47703" y="595120"/>
                        <a:pt x="50950" y="623921"/>
                        <a:pt x="43242" y="633210"/>
                      </a:cubicBezTo>
                      <a:cubicBezTo>
                        <a:pt x="40875" y="636069"/>
                        <a:pt x="31512" y="633074"/>
                        <a:pt x="28559" y="635315"/>
                      </a:cubicBezTo>
                      <a:cubicBezTo>
                        <a:pt x="24443" y="638426"/>
                        <a:pt x="22746" y="649705"/>
                        <a:pt x="20191" y="654187"/>
                      </a:cubicBezTo>
                      <a:cubicBezTo>
                        <a:pt x="17950" y="658104"/>
                        <a:pt x="9174" y="664377"/>
                        <a:pt x="9686" y="668860"/>
                      </a:cubicBezTo>
                      <a:cubicBezTo>
                        <a:pt x="11613" y="685470"/>
                        <a:pt x="45011" y="705515"/>
                        <a:pt x="60009" y="712898"/>
                      </a:cubicBezTo>
                      <a:cubicBezTo>
                        <a:pt x="64805" y="715265"/>
                        <a:pt x="76043" y="719130"/>
                        <a:pt x="80975" y="717087"/>
                      </a:cubicBezTo>
                      <a:cubicBezTo>
                        <a:pt x="84463" y="715642"/>
                        <a:pt x="87312" y="707683"/>
                        <a:pt x="89354" y="704499"/>
                      </a:cubicBezTo>
                      <a:cubicBezTo>
                        <a:pt x="92035" y="700341"/>
                        <a:pt x="95396" y="689889"/>
                        <a:pt x="99837" y="687732"/>
                      </a:cubicBezTo>
                      <a:cubicBezTo>
                        <a:pt x="108833" y="683344"/>
                        <a:pt x="129643" y="692151"/>
                        <a:pt x="139655" y="691932"/>
                      </a:cubicBezTo>
                      <a:cubicBezTo>
                        <a:pt x="160852" y="691471"/>
                        <a:pt x="205404" y="690361"/>
                        <a:pt x="223522" y="679364"/>
                      </a:cubicBezTo>
                      <a:cubicBezTo>
                        <a:pt x="229617" y="675667"/>
                        <a:pt x="235283" y="661372"/>
                        <a:pt x="240289" y="656292"/>
                      </a:cubicBezTo>
                      <a:cubicBezTo>
                        <a:pt x="245808" y="650689"/>
                        <a:pt x="258124" y="640311"/>
                        <a:pt x="265445" y="637420"/>
                      </a:cubicBezTo>
                      <a:cubicBezTo>
                        <a:pt x="283584" y="630267"/>
                        <a:pt x="325413" y="637441"/>
                        <a:pt x="342997" y="629021"/>
                      </a:cubicBezTo>
                      <a:cubicBezTo>
                        <a:pt x="347678" y="626780"/>
                        <a:pt x="352956" y="616495"/>
                        <a:pt x="357680" y="614348"/>
                      </a:cubicBezTo>
                      <a:cubicBezTo>
                        <a:pt x="364853" y="611091"/>
                        <a:pt x="381317" y="613280"/>
                        <a:pt x="389130" y="612254"/>
                      </a:cubicBezTo>
                      <a:cubicBezTo>
                        <a:pt x="394429" y="611552"/>
                        <a:pt x="405687" y="605038"/>
                        <a:pt x="410075" y="608065"/>
                      </a:cubicBezTo>
                      <a:cubicBezTo>
                        <a:pt x="412704" y="609876"/>
                        <a:pt x="409803" y="618517"/>
                        <a:pt x="412180" y="620653"/>
                      </a:cubicBezTo>
                      <a:cubicBezTo>
                        <a:pt x="418820" y="626623"/>
                        <a:pt x="439672" y="619093"/>
                        <a:pt x="447820" y="622758"/>
                      </a:cubicBezTo>
                      <a:cubicBezTo>
                        <a:pt x="453905" y="625492"/>
                        <a:pt x="462503" y="636436"/>
                        <a:pt x="466692" y="641630"/>
                      </a:cubicBezTo>
                      <a:cubicBezTo>
                        <a:pt x="472169" y="648417"/>
                        <a:pt x="482831" y="662691"/>
                        <a:pt x="485564" y="670975"/>
                      </a:cubicBezTo>
                      <a:cubicBezTo>
                        <a:pt x="488036" y="678463"/>
                        <a:pt x="481532" y="697472"/>
                        <a:pt x="487648" y="702436"/>
                      </a:cubicBezTo>
                      <a:cubicBezTo>
                        <a:pt x="490528" y="704771"/>
                        <a:pt x="498864" y="701661"/>
                        <a:pt x="502331" y="700331"/>
                      </a:cubicBezTo>
                      <a:cubicBezTo>
                        <a:pt x="507630" y="698310"/>
                        <a:pt x="516909" y="691450"/>
                        <a:pt x="521203" y="687742"/>
                      </a:cubicBezTo>
                      <a:cubicBezTo>
                        <a:pt x="526534" y="683124"/>
                        <a:pt x="535918" y="672462"/>
                        <a:pt x="540075" y="666776"/>
                      </a:cubicBezTo>
                      <a:cubicBezTo>
                        <a:pt x="544369" y="660901"/>
                        <a:pt x="547647" y="640080"/>
                        <a:pt x="554758" y="641630"/>
                      </a:cubicBezTo>
                      <a:cubicBezTo>
                        <a:pt x="559901" y="642751"/>
                        <a:pt x="557502" y="657361"/>
                        <a:pt x="556843" y="662587"/>
                      </a:cubicBezTo>
                      <a:cubicBezTo>
                        <a:pt x="556078" y="668671"/>
                        <a:pt x="551428" y="680275"/>
                        <a:pt x="548454" y="685648"/>
                      </a:cubicBezTo>
                      <a:cubicBezTo>
                        <a:pt x="545563" y="690874"/>
                        <a:pt x="531833" y="698875"/>
                        <a:pt x="533781" y="704520"/>
                      </a:cubicBezTo>
                      <a:cubicBezTo>
                        <a:pt x="535195" y="708604"/>
                        <a:pt x="546726" y="710730"/>
                        <a:pt x="550548" y="708720"/>
                      </a:cubicBezTo>
                      <a:cubicBezTo>
                        <a:pt x="554507" y="706636"/>
                        <a:pt x="554622" y="695838"/>
                        <a:pt x="556832" y="691953"/>
                      </a:cubicBezTo>
                      <a:cubicBezTo>
                        <a:pt x="558487" y="689031"/>
                        <a:pt x="562047" y="680359"/>
                        <a:pt x="565221" y="681469"/>
                      </a:cubicBezTo>
                      <a:cubicBezTo>
                        <a:pt x="567692" y="682339"/>
                        <a:pt x="564896" y="689355"/>
                        <a:pt x="565221" y="691953"/>
                      </a:cubicBezTo>
                      <a:cubicBezTo>
                        <a:pt x="565745" y="696247"/>
                        <a:pt x="567295" y="704960"/>
                        <a:pt x="569420" y="708720"/>
                      </a:cubicBezTo>
                      <a:cubicBezTo>
                        <a:pt x="571976" y="713234"/>
                        <a:pt x="581841" y="718711"/>
                        <a:pt x="584093" y="723392"/>
                      </a:cubicBezTo>
                      <a:cubicBezTo>
                        <a:pt x="586146" y="727665"/>
                        <a:pt x="586690" y="737541"/>
                        <a:pt x="586188" y="742264"/>
                      </a:cubicBezTo>
                      <a:cubicBezTo>
                        <a:pt x="585486" y="748862"/>
                        <a:pt x="576280" y="760979"/>
                        <a:pt x="577809" y="767441"/>
                      </a:cubicBezTo>
                      <a:cubicBezTo>
                        <a:pt x="579684" y="775379"/>
                        <a:pt x="594053" y="786010"/>
                        <a:pt x="600860" y="790503"/>
                      </a:cubicBezTo>
                      <a:cubicBezTo>
                        <a:pt x="612642" y="798273"/>
                        <a:pt x="639746" y="807406"/>
                        <a:pt x="653266" y="811480"/>
                      </a:cubicBezTo>
                      <a:cubicBezTo>
                        <a:pt x="668127" y="815951"/>
                        <a:pt x="698603" y="825429"/>
                        <a:pt x="714072" y="824068"/>
                      </a:cubicBezTo>
                      <a:cubicBezTo>
                        <a:pt x="725320" y="823073"/>
                        <a:pt x="745679" y="811857"/>
                        <a:pt x="756005" y="807301"/>
                      </a:cubicBezTo>
                      <a:cubicBezTo>
                        <a:pt x="773589" y="799530"/>
                        <a:pt x="812328" y="788041"/>
                        <a:pt x="825179" y="773746"/>
                      </a:cubicBezTo>
                      <a:cubicBezTo>
                        <a:pt x="834489" y="763388"/>
                        <a:pt x="835945" y="732650"/>
                        <a:pt x="844051" y="721319"/>
                      </a:cubicBezTo>
                      <a:cubicBezTo>
                        <a:pt x="849906" y="713129"/>
                        <a:pt x="869238" y="704059"/>
                        <a:pt x="875490" y="696173"/>
                      </a:cubicBezTo>
                      <a:cubicBezTo>
                        <a:pt x="883062" y="686622"/>
                        <a:pt x="889294" y="661990"/>
                        <a:pt x="896457" y="652124"/>
                      </a:cubicBezTo>
                      <a:cubicBezTo>
                        <a:pt x="904522" y="641023"/>
                        <a:pt x="927164" y="624622"/>
                        <a:pt x="936296" y="614380"/>
                      </a:cubicBezTo>
                      <a:cubicBezTo>
                        <a:pt x="939784" y="610463"/>
                        <a:pt x="947209" y="602577"/>
                        <a:pt x="948864" y="597613"/>
                      </a:cubicBezTo>
                      <a:cubicBezTo>
                        <a:pt x="954163" y="581704"/>
                        <a:pt x="947481" y="547238"/>
                        <a:pt x="948864" y="530523"/>
                      </a:cubicBezTo>
                      <a:cubicBezTo>
                        <a:pt x="950707" y="508279"/>
                        <a:pt x="962824" y="464764"/>
                        <a:pt x="963547" y="442446"/>
                      </a:cubicBezTo>
                      <a:cubicBezTo>
                        <a:pt x="963714" y="437179"/>
                        <a:pt x="963337" y="426402"/>
                        <a:pt x="961442" y="421490"/>
                      </a:cubicBezTo>
                      <a:cubicBezTo>
                        <a:pt x="957001" y="409949"/>
                        <a:pt x="937710" y="392669"/>
                        <a:pt x="932086" y="381651"/>
                      </a:cubicBezTo>
                      <a:cubicBezTo>
                        <a:pt x="926588" y="370864"/>
                        <a:pt x="925404" y="344598"/>
                        <a:pt x="917414" y="335508"/>
                      </a:cubicBezTo>
                      <a:cubicBezTo>
                        <a:pt x="911685" y="328994"/>
                        <a:pt x="891294" y="327684"/>
                        <a:pt x="885963" y="320835"/>
                      </a:cubicBezTo>
                      <a:cubicBezTo>
                        <a:pt x="879083" y="311996"/>
                        <a:pt x="884256" y="285803"/>
                        <a:pt x="877575" y="276807"/>
                      </a:cubicBezTo>
                      <a:cubicBezTo>
                        <a:pt x="869469" y="265894"/>
                        <a:pt x="836636" y="263140"/>
                        <a:pt x="829368" y="251651"/>
                      </a:cubicBezTo>
                      <a:cubicBezTo>
                        <a:pt x="821807" y="239681"/>
                        <a:pt x="829431" y="209037"/>
                        <a:pt x="827273" y="195035"/>
                      </a:cubicBezTo>
                      <a:cubicBezTo>
                        <a:pt x="824865" y="179451"/>
                        <a:pt x="817984" y="148106"/>
                        <a:pt x="810506" y="134219"/>
                      </a:cubicBezTo>
                      <a:cubicBezTo>
                        <a:pt x="805217" y="124406"/>
                        <a:pt x="786817" y="110267"/>
                        <a:pt x="781140" y="100674"/>
                      </a:cubicBezTo>
                      <a:cubicBezTo>
                        <a:pt x="774899" y="90118"/>
                        <a:pt x="763671" y="66805"/>
                        <a:pt x="764373" y="54562"/>
                      </a:cubicBezTo>
                      <a:cubicBezTo>
                        <a:pt x="764771" y="47535"/>
                        <a:pt x="777821" y="36371"/>
                        <a:pt x="776961" y="29385"/>
                      </a:cubicBezTo>
                      <a:cubicBezTo>
                        <a:pt x="775778" y="19792"/>
                        <a:pt x="761431" y="-892"/>
                        <a:pt x="751806" y="30"/>
                      </a:cubicBezTo>
                      <a:cubicBezTo>
                        <a:pt x="743396" y="826"/>
                        <a:pt x="739741" y="22368"/>
                        <a:pt x="735039" y="29385"/>
                      </a:cubicBezTo>
                      <a:cubicBezTo>
                        <a:pt x="731719" y="34349"/>
                        <a:pt x="722251" y="42581"/>
                        <a:pt x="720366" y="48257"/>
                      </a:cubicBezTo>
                      <a:cubicBezTo>
                        <a:pt x="712449" y="72146"/>
                        <a:pt x="728765" y="124542"/>
                        <a:pt x="722450" y="148902"/>
                      </a:cubicBezTo>
                      <a:cubicBezTo>
                        <a:pt x="720618" y="155950"/>
                        <a:pt x="711234" y="167659"/>
                        <a:pt x="707767" y="174058"/>
                      </a:cubicBezTo>
                      <a:cubicBezTo>
                        <a:pt x="705537" y="178184"/>
                        <a:pt x="703379" y="188364"/>
                        <a:pt x="699399" y="190825"/>
                      </a:cubicBezTo>
                      <a:cubicBezTo>
                        <a:pt x="693157" y="194689"/>
                        <a:pt x="676882" y="193485"/>
                        <a:pt x="670044" y="190825"/>
                      </a:cubicBezTo>
                      <a:cubicBezTo>
                        <a:pt x="662095" y="187735"/>
                        <a:pt x="652114" y="172309"/>
                        <a:pt x="644888" y="167764"/>
                      </a:cubicBezTo>
                      <a:cubicBezTo>
                        <a:pt x="637714" y="163260"/>
                        <a:pt x="620622" y="159658"/>
                        <a:pt x="613438" y="155175"/>
                      </a:cubicBezTo>
                      <a:cubicBezTo>
                        <a:pt x="607447" y="151447"/>
                        <a:pt x="598389" y="140136"/>
                        <a:pt x="592471" y="136303"/>
                      </a:cubicBezTo>
                      <a:cubicBezTo>
                        <a:pt x="588146" y="133496"/>
                        <a:pt x="575526" y="132721"/>
                        <a:pt x="573620" y="127935"/>
                      </a:cubicBezTo>
                      <a:cubicBezTo>
                        <a:pt x="571096" y="121609"/>
                        <a:pt x="581800" y="109178"/>
                        <a:pt x="584093" y="102758"/>
                      </a:cubicBezTo>
                      <a:cubicBezTo>
                        <a:pt x="585936" y="97606"/>
                        <a:pt x="586743" y="85866"/>
                        <a:pt x="590398" y="81781"/>
                      </a:cubicBezTo>
                      <a:cubicBezTo>
                        <a:pt x="593058" y="78807"/>
                        <a:pt x="602337" y="78398"/>
                        <a:pt x="605060" y="75497"/>
                      </a:cubicBezTo>
                      <a:cubicBezTo>
                        <a:pt x="610401" y="69821"/>
                        <a:pt x="619428" y="52897"/>
                        <a:pt x="615543" y="46142"/>
                      </a:cubicBezTo>
                      <a:cubicBezTo>
                        <a:pt x="611291" y="38738"/>
                        <a:pt x="590461" y="40926"/>
                        <a:pt x="581988" y="39858"/>
                      </a:cubicBezTo>
                      <a:cubicBezTo>
                        <a:pt x="574175" y="38874"/>
                        <a:pt x="558131" y="39910"/>
                        <a:pt x="550548" y="37764"/>
                      </a:cubicBezTo>
                      <a:cubicBezTo>
                        <a:pt x="540851" y="35009"/>
                        <a:pt x="524544" y="21855"/>
                        <a:pt x="514909" y="18892"/>
                      </a:cubicBezTo>
                      <a:cubicBezTo>
                        <a:pt x="505839" y="16095"/>
                        <a:pt x="484842" y="9099"/>
                        <a:pt x="477175" y="14702"/>
                      </a:cubicBezTo>
                      <a:cubicBezTo>
                        <a:pt x="475018" y="16273"/>
                        <a:pt x="473908" y="22777"/>
                        <a:pt x="475070" y="25175"/>
                      </a:cubicBezTo>
                      <a:cubicBezTo>
                        <a:pt x="477123" y="29385"/>
                        <a:pt x="488821" y="29982"/>
                        <a:pt x="491837" y="33575"/>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78" name="Freeform 77">
                  <a:extLst>
                    <a:ext uri="{FF2B5EF4-FFF2-40B4-BE49-F238E27FC236}">
                      <a16:creationId xmlns:a16="http://schemas.microsoft.com/office/drawing/2014/main" id="{92F56781-23AE-61C6-AE61-915F13CCD974}"/>
                    </a:ext>
                  </a:extLst>
                </p:cNvPr>
                <p:cNvSpPr/>
                <p:nvPr/>
              </p:nvSpPr>
              <p:spPr>
                <a:xfrm>
                  <a:off x="9201917" y="5760063"/>
                  <a:ext cx="91744" cy="85368"/>
                </a:xfrm>
                <a:custGeom>
                  <a:avLst/>
                  <a:gdLst>
                    <a:gd name="connsiteX0" fmla="*/ 12106 w 91744"/>
                    <a:gd name="connsiteY0" fmla="*/ 1271 h 85368"/>
                    <a:gd name="connsiteX1" fmla="*/ 43546 w 91744"/>
                    <a:gd name="connsiteY1" fmla="*/ 7576 h 85368"/>
                    <a:gd name="connsiteX2" fmla="*/ 89668 w 91744"/>
                    <a:gd name="connsiteY2" fmla="*/ 7576 h 85368"/>
                    <a:gd name="connsiteX3" fmla="*/ 87563 w 91744"/>
                    <a:gd name="connsiteY3" fmla="*/ 34816 h 85368"/>
                    <a:gd name="connsiteX4" fmla="*/ 70796 w 91744"/>
                    <a:gd name="connsiteY4" fmla="*/ 55783 h 85368"/>
                    <a:gd name="connsiteX5" fmla="*/ 68691 w 91744"/>
                    <a:gd name="connsiteY5" fmla="*/ 76760 h 85368"/>
                    <a:gd name="connsiteX6" fmla="*/ 43535 w 91744"/>
                    <a:gd name="connsiteY6" fmla="*/ 83044 h 85368"/>
                    <a:gd name="connsiteX7" fmla="*/ 24663 w 91744"/>
                    <a:gd name="connsiteY7" fmla="*/ 85138 h 85368"/>
                    <a:gd name="connsiteX8" fmla="*/ 5791 w 91744"/>
                    <a:gd name="connsiteY8" fmla="*/ 74655 h 85368"/>
                    <a:gd name="connsiteX9" fmla="*/ 12085 w 91744"/>
                    <a:gd name="connsiteY9" fmla="*/ 1271 h 85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744" h="85368">
                      <a:moveTo>
                        <a:pt x="12106" y="1271"/>
                      </a:moveTo>
                      <a:cubicBezTo>
                        <a:pt x="18516" y="-3536"/>
                        <a:pt x="35565" y="6780"/>
                        <a:pt x="43546" y="7576"/>
                      </a:cubicBezTo>
                      <a:cubicBezTo>
                        <a:pt x="55024" y="8718"/>
                        <a:pt x="81835" y="-886"/>
                        <a:pt x="89668" y="7576"/>
                      </a:cubicBezTo>
                      <a:cubicBezTo>
                        <a:pt x="94308" y="12593"/>
                        <a:pt x="90077" y="28459"/>
                        <a:pt x="87563" y="34816"/>
                      </a:cubicBezTo>
                      <a:cubicBezTo>
                        <a:pt x="85102" y="41058"/>
                        <a:pt x="73330" y="49572"/>
                        <a:pt x="70796" y="55783"/>
                      </a:cubicBezTo>
                      <a:cubicBezTo>
                        <a:pt x="68806" y="60663"/>
                        <a:pt x="72136" y="72770"/>
                        <a:pt x="68691" y="76760"/>
                      </a:cubicBezTo>
                      <a:cubicBezTo>
                        <a:pt x="64449" y="81661"/>
                        <a:pt x="49913" y="81902"/>
                        <a:pt x="43535" y="83044"/>
                      </a:cubicBezTo>
                      <a:cubicBezTo>
                        <a:pt x="38864" y="83882"/>
                        <a:pt x="29323" y="86081"/>
                        <a:pt x="24663" y="85138"/>
                      </a:cubicBezTo>
                      <a:cubicBezTo>
                        <a:pt x="19374" y="84081"/>
                        <a:pt x="8325" y="79420"/>
                        <a:pt x="5791" y="74655"/>
                      </a:cubicBezTo>
                      <a:cubicBezTo>
                        <a:pt x="-2860" y="58401"/>
                        <a:pt x="-2640" y="12320"/>
                        <a:pt x="12085" y="1271"/>
                      </a:cubicBezTo>
                      <a:close/>
                    </a:path>
                  </a:pathLst>
                </a:custGeom>
                <a:solidFill>
                  <a:schemeClr val="bg1">
                    <a:lumMod val="95000"/>
                  </a:schemeClr>
                </a:solidFill>
                <a:ln w="1046" cap="flat">
                  <a:noFill/>
                  <a:prstDash val="solid"/>
                  <a:miter/>
                </a:ln>
              </p:spPr>
              <p:txBody>
                <a:bodyPr rtlCol="0" anchor="ctr"/>
                <a:lstStyle/>
                <a:p>
                  <a:endParaRPr lang="en-US" dirty="0"/>
                </a:p>
              </p:txBody>
            </p:sp>
          </p:grpSp>
          <p:grpSp>
            <p:nvGrpSpPr>
              <p:cNvPr id="79" name="Picture 7">
                <a:extLst>
                  <a:ext uri="{FF2B5EF4-FFF2-40B4-BE49-F238E27FC236}">
                    <a16:creationId xmlns:a16="http://schemas.microsoft.com/office/drawing/2014/main" id="{BC37B04D-383B-C8CF-48E6-11CEA0E0CA67}"/>
                  </a:ext>
                </a:extLst>
              </p:cNvPr>
              <p:cNvGrpSpPr/>
              <p:nvPr/>
            </p:nvGrpSpPr>
            <p:grpSpPr>
              <a:xfrm>
                <a:off x="9687543" y="5564894"/>
                <a:ext cx="334207" cy="393538"/>
                <a:chOff x="9687543" y="5564894"/>
                <a:chExt cx="334207" cy="393538"/>
              </a:xfrm>
              <a:solidFill>
                <a:schemeClr val="bg1">
                  <a:lumMod val="95000"/>
                </a:schemeClr>
              </a:solidFill>
            </p:grpSpPr>
            <p:sp>
              <p:nvSpPr>
                <p:cNvPr id="80" name="Freeform 79">
                  <a:extLst>
                    <a:ext uri="{FF2B5EF4-FFF2-40B4-BE49-F238E27FC236}">
                      <a16:creationId xmlns:a16="http://schemas.microsoft.com/office/drawing/2014/main" id="{4B619AE8-6D85-E5CF-484A-92DD24F7AD91}"/>
                    </a:ext>
                  </a:extLst>
                </p:cNvPr>
                <p:cNvSpPr/>
                <p:nvPr/>
              </p:nvSpPr>
              <p:spPr>
                <a:xfrm>
                  <a:off x="9911738" y="5564894"/>
                  <a:ext cx="110012" cy="222229"/>
                </a:xfrm>
                <a:custGeom>
                  <a:avLst/>
                  <a:gdLst>
                    <a:gd name="connsiteX0" fmla="*/ 8744 w 110012"/>
                    <a:gd name="connsiteY0" fmla="*/ 1456 h 222229"/>
                    <a:gd name="connsiteX1" fmla="*/ 8744 w 110012"/>
                    <a:gd name="connsiteY1" fmla="*/ 28696 h 222229"/>
                    <a:gd name="connsiteX2" fmla="*/ 21322 w 110012"/>
                    <a:gd name="connsiteY2" fmla="*/ 58052 h 222229"/>
                    <a:gd name="connsiteX3" fmla="*/ 33910 w 110012"/>
                    <a:gd name="connsiteY3" fmla="*/ 81113 h 222229"/>
                    <a:gd name="connsiteX4" fmla="*/ 23427 w 110012"/>
                    <a:gd name="connsiteY4" fmla="*/ 112584 h 222229"/>
                    <a:gd name="connsiteX5" fmla="*/ 376 w 110012"/>
                    <a:gd name="connsiteY5" fmla="*/ 139824 h 222229"/>
                    <a:gd name="connsiteX6" fmla="*/ 2460 w 110012"/>
                    <a:gd name="connsiteY6" fmla="*/ 158696 h 222229"/>
                    <a:gd name="connsiteX7" fmla="*/ 10849 w 110012"/>
                    <a:gd name="connsiteY7" fmla="*/ 211113 h 222229"/>
                    <a:gd name="connsiteX8" fmla="*/ 33921 w 110012"/>
                    <a:gd name="connsiteY8" fmla="*/ 221617 h 222229"/>
                    <a:gd name="connsiteX9" fmla="*/ 40205 w 110012"/>
                    <a:gd name="connsiteY9" fmla="*/ 185957 h 222229"/>
                    <a:gd name="connsiteX10" fmla="*/ 63255 w 110012"/>
                    <a:gd name="connsiteY10" fmla="*/ 162896 h 222229"/>
                    <a:gd name="connsiteX11" fmla="*/ 100989 w 110012"/>
                    <a:gd name="connsiteY11" fmla="*/ 141929 h 222229"/>
                    <a:gd name="connsiteX12" fmla="*/ 109388 w 110012"/>
                    <a:gd name="connsiteY12" fmla="*/ 114668 h 222229"/>
                    <a:gd name="connsiteX13" fmla="*/ 107283 w 110012"/>
                    <a:gd name="connsiteY13" fmla="*/ 93712 h 222229"/>
                    <a:gd name="connsiteX14" fmla="*/ 67444 w 110012"/>
                    <a:gd name="connsiteY14" fmla="*/ 93712 h 222229"/>
                    <a:gd name="connsiteX15" fmla="*/ 65350 w 110012"/>
                    <a:gd name="connsiteY15" fmla="*/ 62251 h 222229"/>
                    <a:gd name="connsiteX16" fmla="*/ 52782 w 110012"/>
                    <a:gd name="connsiteY16" fmla="*/ 62251 h 222229"/>
                    <a:gd name="connsiteX17" fmla="*/ 38099 w 110012"/>
                    <a:gd name="connsiteY17" fmla="*/ 55968 h 222229"/>
                    <a:gd name="connsiteX18" fmla="*/ 40194 w 110012"/>
                    <a:gd name="connsiteY18" fmla="*/ 24507 h 222229"/>
                    <a:gd name="connsiteX19" fmla="*/ 31805 w 110012"/>
                    <a:gd name="connsiteY19" fmla="*/ 5635 h 222229"/>
                    <a:gd name="connsiteX20" fmla="*/ 8744 w 110012"/>
                    <a:gd name="connsiteY20" fmla="*/ 1446 h 222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0012" h="222229">
                      <a:moveTo>
                        <a:pt x="8744" y="1456"/>
                      </a:moveTo>
                      <a:cubicBezTo>
                        <a:pt x="3518" y="5823"/>
                        <a:pt x="7372" y="22025"/>
                        <a:pt x="8744" y="28696"/>
                      </a:cubicBezTo>
                      <a:cubicBezTo>
                        <a:pt x="10346" y="36520"/>
                        <a:pt x="17835" y="50867"/>
                        <a:pt x="21322" y="58052"/>
                      </a:cubicBezTo>
                      <a:cubicBezTo>
                        <a:pt x="24191" y="63958"/>
                        <a:pt x="33324" y="74568"/>
                        <a:pt x="33910" y="81113"/>
                      </a:cubicBezTo>
                      <a:cubicBezTo>
                        <a:pt x="34643" y="89376"/>
                        <a:pt x="27490" y="105358"/>
                        <a:pt x="23427" y="112584"/>
                      </a:cubicBezTo>
                      <a:cubicBezTo>
                        <a:pt x="19060" y="120366"/>
                        <a:pt x="2984" y="131289"/>
                        <a:pt x="376" y="139824"/>
                      </a:cubicBezTo>
                      <a:cubicBezTo>
                        <a:pt x="-1006" y="144359"/>
                        <a:pt x="1822" y="153994"/>
                        <a:pt x="2460" y="158696"/>
                      </a:cubicBezTo>
                      <a:cubicBezTo>
                        <a:pt x="4240" y="171850"/>
                        <a:pt x="2806" y="200556"/>
                        <a:pt x="10849" y="211113"/>
                      </a:cubicBezTo>
                      <a:cubicBezTo>
                        <a:pt x="14693" y="216151"/>
                        <a:pt x="28307" y="224571"/>
                        <a:pt x="33921" y="221617"/>
                      </a:cubicBezTo>
                      <a:cubicBezTo>
                        <a:pt x="41932" y="217397"/>
                        <a:pt x="36026" y="193990"/>
                        <a:pt x="40205" y="185957"/>
                      </a:cubicBezTo>
                      <a:cubicBezTo>
                        <a:pt x="43964" y="178731"/>
                        <a:pt x="56751" y="167808"/>
                        <a:pt x="63255" y="162896"/>
                      </a:cubicBezTo>
                      <a:cubicBezTo>
                        <a:pt x="71874" y="156392"/>
                        <a:pt x="94192" y="150308"/>
                        <a:pt x="100989" y="141929"/>
                      </a:cubicBezTo>
                      <a:cubicBezTo>
                        <a:pt x="105482" y="136389"/>
                        <a:pt x="108676" y="121769"/>
                        <a:pt x="109388" y="114668"/>
                      </a:cubicBezTo>
                      <a:cubicBezTo>
                        <a:pt x="109912" y="109432"/>
                        <a:pt x="111190" y="97241"/>
                        <a:pt x="107283" y="93712"/>
                      </a:cubicBezTo>
                      <a:cubicBezTo>
                        <a:pt x="99900" y="87030"/>
                        <a:pt x="74723" y="100519"/>
                        <a:pt x="67444" y="93712"/>
                      </a:cubicBezTo>
                      <a:cubicBezTo>
                        <a:pt x="61684" y="88329"/>
                        <a:pt x="71100" y="67634"/>
                        <a:pt x="65350" y="62251"/>
                      </a:cubicBezTo>
                      <a:cubicBezTo>
                        <a:pt x="63056" y="60104"/>
                        <a:pt x="55861" y="62880"/>
                        <a:pt x="52782" y="62251"/>
                      </a:cubicBezTo>
                      <a:cubicBezTo>
                        <a:pt x="48876" y="61445"/>
                        <a:pt x="40184" y="59371"/>
                        <a:pt x="38099" y="55968"/>
                      </a:cubicBezTo>
                      <a:cubicBezTo>
                        <a:pt x="33984" y="49244"/>
                        <a:pt x="41577" y="32267"/>
                        <a:pt x="40194" y="24507"/>
                      </a:cubicBezTo>
                      <a:cubicBezTo>
                        <a:pt x="39293" y="19428"/>
                        <a:pt x="35869" y="8829"/>
                        <a:pt x="31805" y="5635"/>
                      </a:cubicBezTo>
                      <a:cubicBezTo>
                        <a:pt x="27197" y="2011"/>
                        <a:pt x="13237" y="-2304"/>
                        <a:pt x="8744" y="1446"/>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81" name="Freeform 80">
                  <a:extLst>
                    <a:ext uri="{FF2B5EF4-FFF2-40B4-BE49-F238E27FC236}">
                      <a16:creationId xmlns:a16="http://schemas.microsoft.com/office/drawing/2014/main" id="{9C6F73E5-E204-AEFE-F38E-17B294DD56E5}"/>
                    </a:ext>
                  </a:extLst>
                </p:cNvPr>
                <p:cNvSpPr/>
                <p:nvPr/>
              </p:nvSpPr>
              <p:spPr>
                <a:xfrm>
                  <a:off x="9687543" y="5744645"/>
                  <a:ext cx="210361" cy="213786"/>
                </a:xfrm>
                <a:custGeom>
                  <a:avLst/>
                  <a:gdLst>
                    <a:gd name="connsiteX0" fmla="*/ 163765 w 210361"/>
                    <a:gd name="connsiteY0" fmla="*/ 4121 h 213786"/>
                    <a:gd name="connsiteX1" fmla="*/ 159566 w 210361"/>
                    <a:gd name="connsiteY1" fmla="*/ 37666 h 213786"/>
                    <a:gd name="connsiteX2" fmla="*/ 126032 w 210361"/>
                    <a:gd name="connsiteY2" fmla="*/ 54433 h 213786"/>
                    <a:gd name="connsiteX3" fmla="*/ 100876 w 210361"/>
                    <a:gd name="connsiteY3" fmla="*/ 87978 h 213786"/>
                    <a:gd name="connsiteX4" fmla="*/ 40091 w 210361"/>
                    <a:gd name="connsiteY4" fmla="*/ 115249 h 213786"/>
                    <a:gd name="connsiteX5" fmla="*/ 252 w 210361"/>
                    <a:gd name="connsiteY5" fmla="*/ 152994 h 213786"/>
                    <a:gd name="connsiteX6" fmla="*/ 8631 w 210361"/>
                    <a:gd name="connsiteY6" fmla="*/ 178139 h 213786"/>
                    <a:gd name="connsiteX7" fmla="*/ 44270 w 210361"/>
                    <a:gd name="connsiteY7" fmla="*/ 213778 h 213786"/>
                    <a:gd name="connsiteX8" fmla="*/ 90393 w 210361"/>
                    <a:gd name="connsiteY8" fmla="*/ 173950 h 213786"/>
                    <a:gd name="connsiteX9" fmla="*/ 105065 w 210361"/>
                    <a:gd name="connsiteY9" fmla="*/ 138311 h 213786"/>
                    <a:gd name="connsiteX10" fmla="*/ 138599 w 210361"/>
                    <a:gd name="connsiteY10" fmla="*/ 113155 h 213786"/>
                    <a:gd name="connsiteX11" fmla="*/ 157471 w 210361"/>
                    <a:gd name="connsiteY11" fmla="*/ 113155 h 213786"/>
                    <a:gd name="connsiteX12" fmla="*/ 167975 w 210361"/>
                    <a:gd name="connsiteY12" fmla="*/ 83799 h 213786"/>
                    <a:gd name="connsiteX13" fmla="*/ 188932 w 210361"/>
                    <a:gd name="connsiteY13" fmla="*/ 58643 h 213786"/>
                    <a:gd name="connsiteX14" fmla="*/ 209899 w 210361"/>
                    <a:gd name="connsiteY14" fmla="*/ 37676 h 213786"/>
                    <a:gd name="connsiteX15" fmla="*/ 201510 w 210361"/>
                    <a:gd name="connsiteY15" fmla="*/ 10415 h 213786"/>
                    <a:gd name="connsiteX16" fmla="*/ 188932 w 210361"/>
                    <a:gd name="connsiteY16" fmla="*/ 25098 h 213786"/>
                    <a:gd name="connsiteX17" fmla="*/ 186848 w 210361"/>
                    <a:gd name="connsiteY17" fmla="*/ 2027 h 213786"/>
                    <a:gd name="connsiteX18" fmla="*/ 163776 w 210361"/>
                    <a:gd name="connsiteY18" fmla="*/ 4132 h 21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0361" h="213786">
                      <a:moveTo>
                        <a:pt x="163765" y="4121"/>
                      </a:moveTo>
                      <a:cubicBezTo>
                        <a:pt x="157691" y="9997"/>
                        <a:pt x="164446" y="30764"/>
                        <a:pt x="159566" y="37666"/>
                      </a:cubicBezTo>
                      <a:cubicBezTo>
                        <a:pt x="154152" y="45322"/>
                        <a:pt x="133227" y="48432"/>
                        <a:pt x="126032" y="54433"/>
                      </a:cubicBezTo>
                      <a:cubicBezTo>
                        <a:pt x="117988" y="61146"/>
                        <a:pt x="109065" y="81432"/>
                        <a:pt x="100876" y="87978"/>
                      </a:cubicBezTo>
                      <a:cubicBezTo>
                        <a:pt x="87869" y="98377"/>
                        <a:pt x="53926" y="105981"/>
                        <a:pt x="40091" y="115249"/>
                      </a:cubicBezTo>
                      <a:cubicBezTo>
                        <a:pt x="28697" y="122884"/>
                        <a:pt x="3583" y="139683"/>
                        <a:pt x="252" y="152994"/>
                      </a:cubicBezTo>
                      <a:cubicBezTo>
                        <a:pt x="-1361" y="159424"/>
                        <a:pt x="5154" y="172494"/>
                        <a:pt x="8631" y="178139"/>
                      </a:cubicBezTo>
                      <a:cubicBezTo>
                        <a:pt x="15260" y="188853"/>
                        <a:pt x="31682" y="213317"/>
                        <a:pt x="44270" y="213778"/>
                      </a:cubicBezTo>
                      <a:cubicBezTo>
                        <a:pt x="59498" y="214333"/>
                        <a:pt x="81480" y="186308"/>
                        <a:pt x="90393" y="173950"/>
                      </a:cubicBezTo>
                      <a:cubicBezTo>
                        <a:pt x="96027" y="166137"/>
                        <a:pt x="99158" y="145924"/>
                        <a:pt x="105065" y="138311"/>
                      </a:cubicBezTo>
                      <a:cubicBezTo>
                        <a:pt x="111475" y="130026"/>
                        <a:pt x="128661" y="116464"/>
                        <a:pt x="138599" y="113155"/>
                      </a:cubicBezTo>
                      <a:cubicBezTo>
                        <a:pt x="143071" y="111668"/>
                        <a:pt x="153607" y="115867"/>
                        <a:pt x="157471" y="113155"/>
                      </a:cubicBezTo>
                      <a:cubicBezTo>
                        <a:pt x="163839" y="108662"/>
                        <a:pt x="164101" y="90565"/>
                        <a:pt x="167975" y="83799"/>
                      </a:cubicBezTo>
                      <a:cubicBezTo>
                        <a:pt x="172039" y="76688"/>
                        <a:pt x="183413" y="64686"/>
                        <a:pt x="188932" y="58643"/>
                      </a:cubicBezTo>
                      <a:cubicBezTo>
                        <a:pt x="193928" y="53166"/>
                        <a:pt x="208108" y="44871"/>
                        <a:pt x="209899" y="37676"/>
                      </a:cubicBezTo>
                      <a:cubicBezTo>
                        <a:pt x="211616" y="30754"/>
                        <a:pt x="208495" y="11871"/>
                        <a:pt x="201510" y="10415"/>
                      </a:cubicBezTo>
                      <a:cubicBezTo>
                        <a:pt x="196776" y="9431"/>
                        <a:pt x="193530" y="26575"/>
                        <a:pt x="188932" y="25098"/>
                      </a:cubicBezTo>
                      <a:cubicBezTo>
                        <a:pt x="183413" y="23339"/>
                        <a:pt x="191299" y="5734"/>
                        <a:pt x="186848" y="2027"/>
                      </a:cubicBezTo>
                      <a:cubicBezTo>
                        <a:pt x="182397" y="-1681"/>
                        <a:pt x="167944" y="100"/>
                        <a:pt x="163776" y="4132"/>
                      </a:cubicBezTo>
                      <a:close/>
                    </a:path>
                  </a:pathLst>
                </a:custGeom>
                <a:solidFill>
                  <a:schemeClr val="bg1">
                    <a:lumMod val="95000"/>
                  </a:schemeClr>
                </a:solidFill>
                <a:ln w="1046" cap="flat">
                  <a:noFill/>
                  <a:prstDash val="solid"/>
                  <a:miter/>
                </a:ln>
              </p:spPr>
              <p:txBody>
                <a:bodyPr rtlCol="0" anchor="ctr"/>
                <a:lstStyle/>
                <a:p>
                  <a:endParaRPr lang="en-US" dirty="0"/>
                </a:p>
              </p:txBody>
            </p:sp>
          </p:grpSp>
        </p:grpSp>
        <p:grpSp>
          <p:nvGrpSpPr>
            <p:cNvPr id="82" name="Picture 7">
              <a:extLst>
                <a:ext uri="{FF2B5EF4-FFF2-40B4-BE49-F238E27FC236}">
                  <a16:creationId xmlns:a16="http://schemas.microsoft.com/office/drawing/2014/main" id="{E627AF05-24BF-72F1-B0D8-E38753F241FA}"/>
                </a:ext>
              </a:extLst>
            </p:cNvPr>
            <p:cNvGrpSpPr/>
            <p:nvPr/>
          </p:nvGrpSpPr>
          <p:grpSpPr>
            <a:xfrm>
              <a:off x="7258064" y="3495483"/>
              <a:ext cx="889479" cy="928925"/>
              <a:chOff x="7258064" y="3495483"/>
              <a:chExt cx="889479" cy="928925"/>
            </a:xfrm>
            <a:solidFill>
              <a:schemeClr val="bg1">
                <a:lumMod val="95000"/>
              </a:schemeClr>
            </a:solidFill>
          </p:grpSpPr>
          <p:sp>
            <p:nvSpPr>
              <p:cNvPr id="83" name="Freeform 82">
                <a:extLst>
                  <a:ext uri="{FF2B5EF4-FFF2-40B4-BE49-F238E27FC236}">
                    <a16:creationId xmlns:a16="http://schemas.microsoft.com/office/drawing/2014/main" id="{831323FC-B4A5-A23F-4CA1-9C4657760451}"/>
                  </a:ext>
                </a:extLst>
              </p:cNvPr>
              <p:cNvSpPr/>
              <p:nvPr/>
            </p:nvSpPr>
            <p:spPr>
              <a:xfrm>
                <a:off x="7741534" y="3739082"/>
                <a:ext cx="202756" cy="107487"/>
              </a:xfrm>
              <a:custGeom>
                <a:avLst/>
                <a:gdLst>
                  <a:gd name="connsiteX0" fmla="*/ 33 w 202756"/>
                  <a:gd name="connsiteY0" fmla="*/ 262 h 107487"/>
                  <a:gd name="connsiteX1" fmla="*/ 26843 w 202756"/>
                  <a:gd name="connsiteY1" fmla="*/ 1739 h 107487"/>
                  <a:gd name="connsiteX2" fmla="*/ 47884 w 202756"/>
                  <a:gd name="connsiteY2" fmla="*/ 21742 h 107487"/>
                  <a:gd name="connsiteX3" fmla="*/ 73291 w 202756"/>
                  <a:gd name="connsiteY3" fmla="*/ 33744 h 107487"/>
                  <a:gd name="connsiteX4" fmla="*/ 81218 w 202756"/>
                  <a:gd name="connsiteY4" fmla="*/ 16883 h 107487"/>
                  <a:gd name="connsiteX5" fmla="*/ 83628 w 202756"/>
                  <a:gd name="connsiteY5" fmla="*/ 44081 h 107487"/>
                  <a:gd name="connsiteX6" fmla="*/ 102290 w 202756"/>
                  <a:gd name="connsiteY6" fmla="*/ 54690 h 107487"/>
                  <a:gd name="connsiteX7" fmla="*/ 126608 w 202756"/>
                  <a:gd name="connsiteY7" fmla="*/ 67477 h 107487"/>
                  <a:gd name="connsiteX8" fmla="*/ 179999 w 202756"/>
                  <a:gd name="connsiteY8" fmla="*/ 71614 h 107487"/>
                  <a:gd name="connsiteX9" fmla="*/ 202757 w 202756"/>
                  <a:gd name="connsiteY9" fmla="*/ 79877 h 107487"/>
                  <a:gd name="connsiteX10" fmla="*/ 190356 w 202756"/>
                  <a:gd name="connsiteY10" fmla="*/ 104981 h 107487"/>
                  <a:gd name="connsiteX11" fmla="*/ 167306 w 202756"/>
                  <a:gd name="connsiteY11" fmla="*/ 104981 h 107487"/>
                  <a:gd name="connsiteX12" fmla="*/ 140034 w 202756"/>
                  <a:gd name="connsiteY12" fmla="*/ 107075 h 107487"/>
                  <a:gd name="connsiteX13" fmla="*/ 119078 w 202756"/>
                  <a:gd name="connsiteY13" fmla="*/ 94497 h 107487"/>
                  <a:gd name="connsiteX14" fmla="*/ 89723 w 202756"/>
                  <a:gd name="connsiteY14" fmla="*/ 88214 h 107487"/>
                  <a:gd name="connsiteX15" fmla="*/ 51989 w 202756"/>
                  <a:gd name="connsiteY15" fmla="*/ 73531 h 107487"/>
                  <a:gd name="connsiteX16" fmla="*/ 22654 w 202756"/>
                  <a:gd name="connsiteY16" fmla="*/ 65142 h 107487"/>
                  <a:gd name="connsiteX17" fmla="*/ 3782 w 202756"/>
                  <a:gd name="connsiteY17" fmla="*/ 42081 h 107487"/>
                  <a:gd name="connsiteX18" fmla="*/ 1 w 202756"/>
                  <a:gd name="connsiteY18" fmla="*/ 262 h 10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2756" h="107487">
                    <a:moveTo>
                      <a:pt x="33" y="262"/>
                    </a:moveTo>
                    <a:cubicBezTo>
                      <a:pt x="33" y="262"/>
                      <a:pt x="20685" y="-921"/>
                      <a:pt x="26843" y="1739"/>
                    </a:cubicBezTo>
                    <a:cubicBezTo>
                      <a:pt x="33504" y="4619"/>
                      <a:pt x="41903" y="17637"/>
                      <a:pt x="47884" y="21742"/>
                    </a:cubicBezTo>
                    <a:cubicBezTo>
                      <a:pt x="53675" y="25712"/>
                      <a:pt x="66682" y="36122"/>
                      <a:pt x="73291" y="33744"/>
                    </a:cubicBezTo>
                    <a:cubicBezTo>
                      <a:pt x="77679" y="32173"/>
                      <a:pt x="76631" y="16066"/>
                      <a:pt x="81218" y="16883"/>
                    </a:cubicBezTo>
                    <a:cubicBezTo>
                      <a:pt x="87942" y="18077"/>
                      <a:pt x="79941" y="38331"/>
                      <a:pt x="83628" y="44081"/>
                    </a:cubicBezTo>
                    <a:cubicBezTo>
                      <a:pt x="86529" y="48595"/>
                      <a:pt x="97577" y="52114"/>
                      <a:pt x="102290" y="54690"/>
                    </a:cubicBezTo>
                    <a:cubicBezTo>
                      <a:pt x="108323" y="57989"/>
                      <a:pt x="120010" y="65571"/>
                      <a:pt x="126608" y="67477"/>
                    </a:cubicBezTo>
                    <a:cubicBezTo>
                      <a:pt x="139469" y="71185"/>
                      <a:pt x="166908" y="68787"/>
                      <a:pt x="179999" y="71614"/>
                    </a:cubicBezTo>
                    <a:cubicBezTo>
                      <a:pt x="185916" y="72892"/>
                      <a:pt x="202757" y="79877"/>
                      <a:pt x="202757" y="79877"/>
                    </a:cubicBezTo>
                    <a:cubicBezTo>
                      <a:pt x="202757" y="79877"/>
                      <a:pt x="196305" y="101284"/>
                      <a:pt x="190356" y="104981"/>
                    </a:cubicBezTo>
                    <a:cubicBezTo>
                      <a:pt x="185466" y="108018"/>
                      <a:pt x="173066" y="104761"/>
                      <a:pt x="167306" y="104981"/>
                    </a:cubicBezTo>
                    <a:cubicBezTo>
                      <a:pt x="160477" y="105243"/>
                      <a:pt x="146695" y="108646"/>
                      <a:pt x="140034" y="107075"/>
                    </a:cubicBezTo>
                    <a:cubicBezTo>
                      <a:pt x="134086" y="105672"/>
                      <a:pt x="124765" y="96739"/>
                      <a:pt x="119078" y="94497"/>
                    </a:cubicBezTo>
                    <a:cubicBezTo>
                      <a:pt x="112093" y="91743"/>
                      <a:pt x="96918" y="90361"/>
                      <a:pt x="89723" y="88214"/>
                    </a:cubicBezTo>
                    <a:cubicBezTo>
                      <a:pt x="80025" y="85313"/>
                      <a:pt x="61582" y="76767"/>
                      <a:pt x="51989" y="73531"/>
                    </a:cubicBezTo>
                    <a:cubicBezTo>
                      <a:pt x="44763" y="71101"/>
                      <a:pt x="29022" y="69331"/>
                      <a:pt x="22654" y="65142"/>
                    </a:cubicBezTo>
                    <a:cubicBezTo>
                      <a:pt x="16433" y="61047"/>
                      <a:pt x="6599" y="48982"/>
                      <a:pt x="3782" y="42081"/>
                    </a:cubicBezTo>
                    <a:cubicBezTo>
                      <a:pt x="-187" y="32362"/>
                      <a:pt x="1" y="262"/>
                      <a:pt x="1" y="262"/>
                    </a:cubicBezTo>
                  </a:path>
                </a:pathLst>
              </a:custGeom>
              <a:solidFill>
                <a:schemeClr val="bg1">
                  <a:lumMod val="95000"/>
                </a:schemeClr>
              </a:solidFill>
              <a:ln w="1046" cap="flat">
                <a:noFill/>
                <a:prstDash val="solid"/>
                <a:miter/>
              </a:ln>
            </p:spPr>
            <p:txBody>
              <a:bodyPr rtlCol="0" anchor="ctr"/>
              <a:lstStyle/>
              <a:p>
                <a:endParaRPr lang="en-US" dirty="0"/>
              </a:p>
            </p:txBody>
          </p:sp>
          <p:sp>
            <p:nvSpPr>
              <p:cNvPr id="84" name="Freeform 83">
                <a:extLst>
                  <a:ext uri="{FF2B5EF4-FFF2-40B4-BE49-F238E27FC236}">
                    <a16:creationId xmlns:a16="http://schemas.microsoft.com/office/drawing/2014/main" id="{A0B0BC4A-F4E0-E79B-CD68-B5157ED12FA3}"/>
                  </a:ext>
                </a:extLst>
              </p:cNvPr>
              <p:cNvSpPr/>
              <p:nvPr/>
            </p:nvSpPr>
            <p:spPr>
              <a:xfrm>
                <a:off x="7311330" y="3567316"/>
                <a:ext cx="296749" cy="356434"/>
              </a:xfrm>
              <a:custGeom>
                <a:avLst/>
                <a:gdLst>
                  <a:gd name="connsiteX0" fmla="*/ 228550 w 296749"/>
                  <a:gd name="connsiteY0" fmla="*/ 0 h 356434"/>
                  <a:gd name="connsiteX1" fmla="*/ 205468 w 296749"/>
                  <a:gd name="connsiteY1" fmla="*/ 8389 h 356434"/>
                  <a:gd name="connsiteX2" fmla="*/ 199833 w 296749"/>
                  <a:gd name="connsiteY2" fmla="*/ 35325 h 356434"/>
                  <a:gd name="connsiteX3" fmla="*/ 190795 w 296749"/>
                  <a:gd name="connsiteY3" fmla="*/ 65005 h 356434"/>
                  <a:gd name="connsiteX4" fmla="*/ 180322 w 296749"/>
                  <a:gd name="connsiteY4" fmla="*/ 90161 h 356434"/>
                  <a:gd name="connsiteX5" fmla="*/ 163534 w 296749"/>
                  <a:gd name="connsiteY5" fmla="*/ 100644 h 356434"/>
                  <a:gd name="connsiteX6" fmla="*/ 157250 w 296749"/>
                  <a:gd name="connsiteY6" fmla="*/ 130000 h 356434"/>
                  <a:gd name="connsiteX7" fmla="*/ 136284 w 296749"/>
                  <a:gd name="connsiteY7" fmla="*/ 132095 h 356434"/>
                  <a:gd name="connsiteX8" fmla="*/ 109033 w 296749"/>
                  <a:gd name="connsiteY8" fmla="*/ 148872 h 356434"/>
                  <a:gd name="connsiteX9" fmla="*/ 90161 w 296749"/>
                  <a:gd name="connsiteY9" fmla="*/ 163545 h 356434"/>
                  <a:gd name="connsiteX10" fmla="*/ 79677 w 296749"/>
                  <a:gd name="connsiteY10" fmla="*/ 188711 h 356434"/>
                  <a:gd name="connsiteX11" fmla="*/ 10504 w 296749"/>
                  <a:gd name="connsiteY11" fmla="*/ 194995 h 356434"/>
                  <a:gd name="connsiteX12" fmla="*/ 0 w 296749"/>
                  <a:gd name="connsiteY12" fmla="*/ 215972 h 356434"/>
                  <a:gd name="connsiteX13" fmla="*/ 6305 w 296749"/>
                  <a:gd name="connsiteY13" fmla="*/ 243222 h 356434"/>
                  <a:gd name="connsiteX14" fmla="*/ 25176 w 296749"/>
                  <a:gd name="connsiteY14" fmla="*/ 245317 h 356434"/>
                  <a:gd name="connsiteX15" fmla="*/ 33576 w 296749"/>
                  <a:gd name="connsiteY15" fmla="*/ 260000 h 356434"/>
                  <a:gd name="connsiteX16" fmla="*/ 18893 w 296749"/>
                  <a:gd name="connsiteY16" fmla="*/ 278872 h 356434"/>
                  <a:gd name="connsiteX17" fmla="*/ 21 w 296749"/>
                  <a:gd name="connsiteY17" fmla="*/ 285166 h 356434"/>
                  <a:gd name="connsiteX18" fmla="*/ 18924 w 296749"/>
                  <a:gd name="connsiteY18" fmla="*/ 291429 h 356434"/>
                  <a:gd name="connsiteX19" fmla="*/ 29407 w 296749"/>
                  <a:gd name="connsiteY19" fmla="*/ 312396 h 356434"/>
                  <a:gd name="connsiteX20" fmla="*/ 71331 w 296749"/>
                  <a:gd name="connsiteY20" fmla="*/ 312396 h 356434"/>
                  <a:gd name="connsiteX21" fmla="*/ 98581 w 296749"/>
                  <a:gd name="connsiteY21" fmla="*/ 301912 h 356434"/>
                  <a:gd name="connsiteX22" fmla="*/ 102781 w 296749"/>
                  <a:gd name="connsiteY22" fmla="*/ 322879 h 356434"/>
                  <a:gd name="connsiteX23" fmla="*/ 130021 w 296749"/>
                  <a:gd name="connsiteY23" fmla="*/ 341751 h 356434"/>
                  <a:gd name="connsiteX24" fmla="*/ 150988 w 296749"/>
                  <a:gd name="connsiteY24" fmla="*/ 356434 h 356434"/>
                  <a:gd name="connsiteX25" fmla="*/ 165671 w 296749"/>
                  <a:gd name="connsiteY25" fmla="*/ 341751 h 356434"/>
                  <a:gd name="connsiteX26" fmla="*/ 213888 w 296749"/>
                  <a:gd name="connsiteY26" fmla="*/ 341751 h 356434"/>
                  <a:gd name="connsiteX27" fmla="*/ 215993 w 296749"/>
                  <a:gd name="connsiteY27" fmla="*/ 320785 h 356434"/>
                  <a:gd name="connsiteX28" fmla="*/ 190826 w 296749"/>
                  <a:gd name="connsiteY28" fmla="*/ 287240 h 356434"/>
                  <a:gd name="connsiteX29" fmla="*/ 169860 w 296749"/>
                  <a:gd name="connsiteY29" fmla="*/ 266263 h 356434"/>
                  <a:gd name="connsiteX30" fmla="*/ 178259 w 296749"/>
                  <a:gd name="connsiteY30" fmla="*/ 241107 h 356434"/>
                  <a:gd name="connsiteX31" fmla="*/ 192931 w 296749"/>
                  <a:gd name="connsiteY31" fmla="*/ 226424 h 356434"/>
                  <a:gd name="connsiteX32" fmla="*/ 234854 w 296749"/>
                  <a:gd name="connsiteY32" fmla="*/ 241107 h 356434"/>
                  <a:gd name="connsiteX33" fmla="*/ 241138 w 296749"/>
                  <a:gd name="connsiteY33" fmla="*/ 224329 h 356434"/>
                  <a:gd name="connsiteX34" fmla="*/ 243243 w 296749"/>
                  <a:gd name="connsiteY34" fmla="*/ 205457 h 356434"/>
                  <a:gd name="connsiteX35" fmla="*/ 270514 w 296749"/>
                  <a:gd name="connsiteY35" fmla="*/ 182396 h 356434"/>
                  <a:gd name="connsiteX36" fmla="*/ 278882 w 296749"/>
                  <a:gd name="connsiteY36" fmla="*/ 159335 h 356434"/>
                  <a:gd name="connsiteX37" fmla="*/ 295649 w 296749"/>
                  <a:gd name="connsiteY37" fmla="*/ 142557 h 356434"/>
                  <a:gd name="connsiteX38" fmla="*/ 293565 w 296749"/>
                  <a:gd name="connsiteY38" fmla="*/ 104813 h 356434"/>
                  <a:gd name="connsiteX39" fmla="*/ 270514 w 296749"/>
                  <a:gd name="connsiteY39" fmla="*/ 88046 h 356434"/>
                  <a:gd name="connsiteX40" fmla="*/ 272598 w 296749"/>
                  <a:gd name="connsiteY40" fmla="*/ 54490 h 356434"/>
                  <a:gd name="connsiteX41" fmla="*/ 260021 w 296749"/>
                  <a:gd name="connsiteY41" fmla="*/ 37723 h 356434"/>
                  <a:gd name="connsiteX42" fmla="*/ 264419 w 296749"/>
                  <a:gd name="connsiteY42" fmla="*/ 14966 h 356434"/>
                  <a:gd name="connsiteX43" fmla="*/ 243254 w 296749"/>
                  <a:gd name="connsiteY43" fmla="*/ 4179 h 356434"/>
                  <a:gd name="connsiteX44" fmla="*/ 228571 w 296749"/>
                  <a:gd name="connsiteY44" fmla="*/ 10 h 35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96749" h="356434">
                    <a:moveTo>
                      <a:pt x="228550" y="0"/>
                    </a:moveTo>
                    <a:cubicBezTo>
                      <a:pt x="222412" y="220"/>
                      <a:pt x="209468" y="3739"/>
                      <a:pt x="205468" y="8389"/>
                    </a:cubicBezTo>
                    <a:cubicBezTo>
                      <a:pt x="201111" y="13458"/>
                      <a:pt x="200922" y="28727"/>
                      <a:pt x="199833" y="35325"/>
                    </a:cubicBezTo>
                    <a:cubicBezTo>
                      <a:pt x="198534" y="43180"/>
                      <a:pt x="193508" y="57528"/>
                      <a:pt x="190795" y="65005"/>
                    </a:cubicBezTo>
                    <a:cubicBezTo>
                      <a:pt x="188480" y="71415"/>
                      <a:pt x="184731" y="84967"/>
                      <a:pt x="180322" y="90161"/>
                    </a:cubicBezTo>
                    <a:cubicBezTo>
                      <a:pt x="177128" y="93931"/>
                      <a:pt x="166382" y="96591"/>
                      <a:pt x="163534" y="100644"/>
                    </a:cubicBezTo>
                    <a:cubicBezTo>
                      <a:pt x="159229" y="106792"/>
                      <a:pt x="162843" y="124994"/>
                      <a:pt x="157250" y="130000"/>
                    </a:cubicBezTo>
                    <a:cubicBezTo>
                      <a:pt x="153323" y="133508"/>
                      <a:pt x="141279" y="130408"/>
                      <a:pt x="136284" y="132095"/>
                    </a:cubicBezTo>
                    <a:cubicBezTo>
                      <a:pt x="128701" y="134650"/>
                      <a:pt x="115610" y="144316"/>
                      <a:pt x="109033" y="148872"/>
                    </a:cubicBezTo>
                    <a:cubicBezTo>
                      <a:pt x="104121" y="152276"/>
                      <a:pt x="93795" y="158790"/>
                      <a:pt x="90161" y="163545"/>
                    </a:cubicBezTo>
                    <a:cubicBezTo>
                      <a:pt x="86024" y="168959"/>
                      <a:pt x="85165" y="184679"/>
                      <a:pt x="79677" y="188711"/>
                    </a:cubicBezTo>
                    <a:cubicBezTo>
                      <a:pt x="65675" y="198985"/>
                      <a:pt x="24852" y="185213"/>
                      <a:pt x="10504" y="194995"/>
                    </a:cubicBezTo>
                    <a:cubicBezTo>
                      <a:pt x="5655" y="198304"/>
                      <a:pt x="0" y="215972"/>
                      <a:pt x="0" y="215972"/>
                    </a:cubicBezTo>
                    <a:cubicBezTo>
                      <a:pt x="0" y="215972"/>
                      <a:pt x="1078" y="238572"/>
                      <a:pt x="6305" y="243222"/>
                    </a:cubicBezTo>
                    <a:cubicBezTo>
                      <a:pt x="9855" y="246375"/>
                      <a:pt x="21208" y="242709"/>
                      <a:pt x="25176" y="245317"/>
                    </a:cubicBezTo>
                    <a:cubicBezTo>
                      <a:pt x="28717" y="247632"/>
                      <a:pt x="33869" y="255779"/>
                      <a:pt x="33576" y="260000"/>
                    </a:cubicBezTo>
                    <a:cubicBezTo>
                      <a:pt x="33157" y="265959"/>
                      <a:pt x="23773" y="275416"/>
                      <a:pt x="18893" y="278872"/>
                    </a:cubicBezTo>
                    <a:cubicBezTo>
                      <a:pt x="14829" y="281742"/>
                      <a:pt x="21" y="285166"/>
                      <a:pt x="21" y="285166"/>
                    </a:cubicBezTo>
                    <a:cubicBezTo>
                      <a:pt x="21" y="285166"/>
                      <a:pt x="15154" y="288172"/>
                      <a:pt x="18924" y="291429"/>
                    </a:cubicBezTo>
                    <a:cubicBezTo>
                      <a:pt x="23354" y="295262"/>
                      <a:pt x="24423" y="309317"/>
                      <a:pt x="29407" y="312396"/>
                    </a:cubicBezTo>
                    <a:cubicBezTo>
                      <a:pt x="38320" y="317905"/>
                      <a:pt x="61026" y="314312"/>
                      <a:pt x="71331" y="312396"/>
                    </a:cubicBezTo>
                    <a:cubicBezTo>
                      <a:pt x="78505" y="311066"/>
                      <a:pt x="92182" y="298394"/>
                      <a:pt x="98581" y="301912"/>
                    </a:cubicBezTo>
                    <a:cubicBezTo>
                      <a:pt x="103262" y="304489"/>
                      <a:pt x="99848" y="318418"/>
                      <a:pt x="102781" y="322879"/>
                    </a:cubicBezTo>
                    <a:cubicBezTo>
                      <a:pt x="107326" y="329802"/>
                      <a:pt x="123224" y="337018"/>
                      <a:pt x="130021" y="341751"/>
                    </a:cubicBezTo>
                    <a:cubicBezTo>
                      <a:pt x="135267" y="345406"/>
                      <a:pt x="150988" y="356434"/>
                      <a:pt x="150988" y="356434"/>
                    </a:cubicBezTo>
                    <a:cubicBezTo>
                      <a:pt x="150988" y="356434"/>
                      <a:pt x="160874" y="343741"/>
                      <a:pt x="165671" y="341751"/>
                    </a:cubicBezTo>
                    <a:cubicBezTo>
                      <a:pt x="176803" y="337143"/>
                      <a:pt x="204954" y="349836"/>
                      <a:pt x="213888" y="341751"/>
                    </a:cubicBezTo>
                    <a:cubicBezTo>
                      <a:pt x="217794" y="338211"/>
                      <a:pt x="217406" y="325854"/>
                      <a:pt x="215993" y="320785"/>
                    </a:cubicBezTo>
                    <a:cubicBezTo>
                      <a:pt x="213175" y="310689"/>
                      <a:pt x="197697" y="295158"/>
                      <a:pt x="190826" y="287240"/>
                    </a:cubicBezTo>
                    <a:cubicBezTo>
                      <a:pt x="185967" y="281637"/>
                      <a:pt x="171556" y="273489"/>
                      <a:pt x="169860" y="266263"/>
                    </a:cubicBezTo>
                    <a:cubicBezTo>
                      <a:pt x="168341" y="259811"/>
                      <a:pt x="174771" y="246741"/>
                      <a:pt x="178259" y="241107"/>
                    </a:cubicBezTo>
                    <a:cubicBezTo>
                      <a:pt x="180992" y="236698"/>
                      <a:pt x="187873" y="227586"/>
                      <a:pt x="192931" y="226424"/>
                    </a:cubicBezTo>
                    <a:cubicBezTo>
                      <a:pt x="203760" y="223952"/>
                      <a:pt x="224790" y="245809"/>
                      <a:pt x="234854" y="241107"/>
                    </a:cubicBezTo>
                    <a:cubicBezTo>
                      <a:pt x="238907" y="239211"/>
                      <a:pt x="240101" y="228686"/>
                      <a:pt x="241138" y="224329"/>
                    </a:cubicBezTo>
                    <a:cubicBezTo>
                      <a:pt x="242238" y="219711"/>
                      <a:pt x="241012" y="209646"/>
                      <a:pt x="243243" y="205457"/>
                    </a:cubicBezTo>
                    <a:cubicBezTo>
                      <a:pt x="247443" y="197582"/>
                      <a:pt x="265404" y="189716"/>
                      <a:pt x="270514" y="182396"/>
                    </a:cubicBezTo>
                    <a:cubicBezTo>
                      <a:pt x="274012" y="177369"/>
                      <a:pt x="275594" y="164508"/>
                      <a:pt x="278882" y="159335"/>
                    </a:cubicBezTo>
                    <a:cubicBezTo>
                      <a:pt x="282066" y="154328"/>
                      <a:pt x="293534" y="148097"/>
                      <a:pt x="295649" y="142557"/>
                    </a:cubicBezTo>
                    <a:cubicBezTo>
                      <a:pt x="299022" y="133728"/>
                      <a:pt x="293565" y="104813"/>
                      <a:pt x="293565" y="104813"/>
                    </a:cubicBezTo>
                    <a:cubicBezTo>
                      <a:pt x="293565" y="104813"/>
                      <a:pt x="273552" y="94486"/>
                      <a:pt x="270514" y="88046"/>
                    </a:cubicBezTo>
                    <a:cubicBezTo>
                      <a:pt x="266933" y="80442"/>
                      <a:pt x="275007" y="62544"/>
                      <a:pt x="272598" y="54490"/>
                    </a:cubicBezTo>
                    <a:cubicBezTo>
                      <a:pt x="271090" y="49463"/>
                      <a:pt x="261215" y="42824"/>
                      <a:pt x="260021" y="37723"/>
                    </a:cubicBezTo>
                    <a:cubicBezTo>
                      <a:pt x="258670" y="32016"/>
                      <a:pt x="264419" y="14966"/>
                      <a:pt x="264419" y="14966"/>
                    </a:cubicBezTo>
                    <a:cubicBezTo>
                      <a:pt x="264419" y="14966"/>
                      <a:pt x="248720" y="6294"/>
                      <a:pt x="243254" y="4179"/>
                    </a:cubicBezTo>
                    <a:cubicBezTo>
                      <a:pt x="239693" y="2796"/>
                      <a:pt x="232383" y="-126"/>
                      <a:pt x="228571" y="10"/>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85" name="Freeform 84">
                <a:extLst>
                  <a:ext uri="{FF2B5EF4-FFF2-40B4-BE49-F238E27FC236}">
                    <a16:creationId xmlns:a16="http://schemas.microsoft.com/office/drawing/2014/main" id="{ABC606F8-3323-F5FD-D912-FC3FB28EF352}"/>
                  </a:ext>
                </a:extLst>
              </p:cNvPr>
              <p:cNvSpPr/>
              <p:nvPr/>
            </p:nvSpPr>
            <p:spPr>
              <a:xfrm>
                <a:off x="7462276" y="3650412"/>
                <a:ext cx="685267" cy="713709"/>
              </a:xfrm>
              <a:custGeom>
                <a:avLst/>
                <a:gdLst>
                  <a:gd name="connsiteX0" fmla="*/ 685252 w 685267"/>
                  <a:gd name="connsiteY0" fmla="*/ 162514 h 713709"/>
                  <a:gd name="connsiteX1" fmla="*/ 683440 w 685267"/>
                  <a:gd name="connsiteY1" fmla="*/ 176904 h 713709"/>
                  <a:gd name="connsiteX2" fmla="*/ 652000 w 685267"/>
                  <a:gd name="connsiteY2" fmla="*/ 191587 h 713709"/>
                  <a:gd name="connsiteX3" fmla="*/ 633128 w 685267"/>
                  <a:gd name="connsiteY3" fmla="*/ 216754 h 713709"/>
                  <a:gd name="connsiteX4" fmla="*/ 622623 w 685267"/>
                  <a:gd name="connsiteY4" fmla="*/ 250309 h 713709"/>
                  <a:gd name="connsiteX5" fmla="*/ 601667 w 685267"/>
                  <a:gd name="connsiteY5" fmla="*/ 273370 h 713709"/>
                  <a:gd name="connsiteX6" fmla="*/ 601646 w 685267"/>
                  <a:gd name="connsiteY6" fmla="*/ 321619 h 713709"/>
                  <a:gd name="connsiteX7" fmla="*/ 601646 w 685267"/>
                  <a:gd name="connsiteY7" fmla="*/ 321619 h 713709"/>
                  <a:gd name="connsiteX8" fmla="*/ 586942 w 685267"/>
                  <a:gd name="connsiteY8" fmla="*/ 309051 h 713709"/>
                  <a:gd name="connsiteX9" fmla="*/ 576480 w 685267"/>
                  <a:gd name="connsiteY9" fmla="*/ 269212 h 713709"/>
                  <a:gd name="connsiteX10" fmla="*/ 572343 w 685267"/>
                  <a:gd name="connsiteY10" fmla="*/ 239804 h 713709"/>
                  <a:gd name="connsiteX11" fmla="*/ 542987 w 685267"/>
                  <a:gd name="connsiteY11" fmla="*/ 223037 h 713709"/>
                  <a:gd name="connsiteX12" fmla="*/ 517842 w 685267"/>
                  <a:gd name="connsiteY12" fmla="*/ 218838 h 713709"/>
                  <a:gd name="connsiteX13" fmla="*/ 488487 w 685267"/>
                  <a:gd name="connsiteY13" fmla="*/ 197871 h 713709"/>
                  <a:gd name="connsiteX14" fmla="*/ 471720 w 685267"/>
                  <a:gd name="connsiteY14" fmla="*/ 250298 h 713709"/>
                  <a:gd name="connsiteX15" fmla="*/ 488487 w 685267"/>
                  <a:gd name="connsiteY15" fmla="*/ 254487 h 713709"/>
                  <a:gd name="connsiteX16" fmla="*/ 490592 w 685267"/>
                  <a:gd name="connsiteY16" fmla="*/ 319493 h 713709"/>
                  <a:gd name="connsiteX17" fmla="*/ 473824 w 685267"/>
                  <a:gd name="connsiteY17" fmla="*/ 321598 h 713709"/>
                  <a:gd name="connsiteX18" fmla="*/ 457037 w 685267"/>
                  <a:gd name="connsiteY18" fmla="*/ 332081 h 713709"/>
                  <a:gd name="connsiteX19" fmla="*/ 457037 w 685267"/>
                  <a:gd name="connsiteY19" fmla="*/ 363531 h 713709"/>
                  <a:gd name="connsiteX20" fmla="*/ 448669 w 685267"/>
                  <a:gd name="connsiteY20" fmla="*/ 369825 h 713709"/>
                  <a:gd name="connsiteX21" fmla="*/ 429797 w 685267"/>
                  <a:gd name="connsiteY21" fmla="*/ 397086 h 713709"/>
                  <a:gd name="connsiteX22" fmla="*/ 400441 w 685267"/>
                  <a:gd name="connsiteY22" fmla="*/ 409675 h 713709"/>
                  <a:gd name="connsiteX23" fmla="*/ 383653 w 685267"/>
                  <a:gd name="connsiteY23" fmla="*/ 430631 h 713709"/>
                  <a:gd name="connsiteX24" fmla="*/ 358518 w 685267"/>
                  <a:gd name="connsiteY24" fmla="*/ 441114 h 713709"/>
                  <a:gd name="connsiteX25" fmla="*/ 345930 w 685267"/>
                  <a:gd name="connsiteY25" fmla="*/ 472554 h 713709"/>
                  <a:gd name="connsiteX26" fmla="*/ 320774 w 685267"/>
                  <a:gd name="connsiteY26" fmla="*/ 491426 h 713709"/>
                  <a:gd name="connsiteX27" fmla="*/ 287219 w 685267"/>
                  <a:gd name="connsiteY27" fmla="*/ 512403 h 713709"/>
                  <a:gd name="connsiteX28" fmla="*/ 295597 w 685267"/>
                  <a:gd name="connsiteY28" fmla="*/ 598375 h 713709"/>
                  <a:gd name="connsiteX29" fmla="*/ 285124 w 685267"/>
                  <a:gd name="connsiteY29" fmla="*/ 602564 h 713709"/>
                  <a:gd name="connsiteX30" fmla="*/ 295597 w 685267"/>
                  <a:gd name="connsiteY30" fmla="*/ 642403 h 713709"/>
                  <a:gd name="connsiteX31" fmla="*/ 278830 w 685267"/>
                  <a:gd name="connsiteY31" fmla="*/ 671759 h 713709"/>
                  <a:gd name="connsiteX32" fmla="*/ 262063 w 685267"/>
                  <a:gd name="connsiteY32" fmla="*/ 699020 h 713709"/>
                  <a:gd name="connsiteX33" fmla="*/ 234813 w 685267"/>
                  <a:gd name="connsiteY33" fmla="*/ 713692 h 713709"/>
                  <a:gd name="connsiteX34" fmla="*/ 220130 w 685267"/>
                  <a:gd name="connsiteY34" fmla="*/ 703219 h 713709"/>
                  <a:gd name="connsiteX35" fmla="*/ 215940 w 685267"/>
                  <a:gd name="connsiteY35" fmla="*/ 671759 h 713709"/>
                  <a:gd name="connsiteX36" fmla="*/ 186585 w 685267"/>
                  <a:gd name="connsiteY36" fmla="*/ 604659 h 713709"/>
                  <a:gd name="connsiteX37" fmla="*/ 159335 w 685267"/>
                  <a:gd name="connsiteY37" fmla="*/ 531276 h 713709"/>
                  <a:gd name="connsiteX38" fmla="*/ 129979 w 685267"/>
                  <a:gd name="connsiteY38" fmla="*/ 487247 h 713709"/>
                  <a:gd name="connsiteX39" fmla="*/ 117411 w 685267"/>
                  <a:gd name="connsiteY39" fmla="*/ 428547 h 713709"/>
                  <a:gd name="connsiteX40" fmla="*/ 117411 w 685267"/>
                  <a:gd name="connsiteY40" fmla="*/ 376119 h 713709"/>
                  <a:gd name="connsiteX41" fmla="*/ 111117 w 685267"/>
                  <a:gd name="connsiteY41" fmla="*/ 334186 h 713709"/>
                  <a:gd name="connsiteX42" fmla="*/ 98550 w 685267"/>
                  <a:gd name="connsiteY42" fmla="*/ 309030 h 713709"/>
                  <a:gd name="connsiteX43" fmla="*/ 98550 w 685267"/>
                  <a:gd name="connsiteY43" fmla="*/ 332091 h 713709"/>
                  <a:gd name="connsiteX44" fmla="*/ 81783 w 685267"/>
                  <a:gd name="connsiteY44" fmla="*/ 348859 h 713709"/>
                  <a:gd name="connsiteX45" fmla="*/ 46144 w 685267"/>
                  <a:gd name="connsiteY45" fmla="*/ 346753 h 713709"/>
                  <a:gd name="connsiteX46" fmla="*/ 18872 w 685267"/>
                  <a:gd name="connsiteY46" fmla="*/ 311114 h 713709"/>
                  <a:gd name="connsiteX47" fmla="*/ 33555 w 685267"/>
                  <a:gd name="connsiteY47" fmla="*/ 292242 h 713709"/>
                  <a:gd name="connsiteX48" fmla="*/ 12588 w 685267"/>
                  <a:gd name="connsiteY48" fmla="*/ 294347 h 713709"/>
                  <a:gd name="connsiteX49" fmla="*/ 0 w 685267"/>
                  <a:gd name="connsiteY49" fmla="*/ 273381 h 713709"/>
                  <a:gd name="connsiteX50" fmla="*/ 14683 w 685267"/>
                  <a:gd name="connsiteY50" fmla="*/ 258698 h 713709"/>
                  <a:gd name="connsiteX51" fmla="*/ 62900 w 685267"/>
                  <a:gd name="connsiteY51" fmla="*/ 258698 h 713709"/>
                  <a:gd name="connsiteX52" fmla="*/ 65005 w 685267"/>
                  <a:gd name="connsiteY52" fmla="*/ 237731 h 713709"/>
                  <a:gd name="connsiteX53" fmla="*/ 39839 w 685267"/>
                  <a:gd name="connsiteY53" fmla="*/ 204186 h 713709"/>
                  <a:gd name="connsiteX54" fmla="*/ 18872 w 685267"/>
                  <a:gd name="connsiteY54" fmla="*/ 183209 h 713709"/>
                  <a:gd name="connsiteX55" fmla="*/ 27271 w 685267"/>
                  <a:gd name="connsiteY55" fmla="*/ 158053 h 713709"/>
                  <a:gd name="connsiteX56" fmla="*/ 41944 w 685267"/>
                  <a:gd name="connsiteY56" fmla="*/ 143370 h 713709"/>
                  <a:gd name="connsiteX57" fmla="*/ 83867 w 685267"/>
                  <a:gd name="connsiteY57" fmla="*/ 158053 h 713709"/>
                  <a:gd name="connsiteX58" fmla="*/ 90151 w 685267"/>
                  <a:gd name="connsiteY58" fmla="*/ 141275 h 713709"/>
                  <a:gd name="connsiteX59" fmla="*/ 92255 w 685267"/>
                  <a:gd name="connsiteY59" fmla="*/ 122403 h 713709"/>
                  <a:gd name="connsiteX60" fmla="*/ 119527 w 685267"/>
                  <a:gd name="connsiteY60" fmla="*/ 99342 h 713709"/>
                  <a:gd name="connsiteX61" fmla="*/ 127895 w 685267"/>
                  <a:gd name="connsiteY61" fmla="*/ 76281 h 713709"/>
                  <a:gd name="connsiteX62" fmla="*/ 144662 w 685267"/>
                  <a:gd name="connsiteY62" fmla="*/ 59503 h 713709"/>
                  <a:gd name="connsiteX63" fmla="*/ 142578 w 685267"/>
                  <a:gd name="connsiteY63" fmla="*/ 21759 h 713709"/>
                  <a:gd name="connsiteX64" fmla="*/ 176101 w 685267"/>
                  <a:gd name="connsiteY64" fmla="*/ 824 h 713709"/>
                  <a:gd name="connsiteX65" fmla="*/ 203551 w 685267"/>
                  <a:gd name="connsiteY65" fmla="*/ 2656 h 713709"/>
                  <a:gd name="connsiteX66" fmla="*/ 222077 w 685267"/>
                  <a:gd name="connsiteY66" fmla="*/ 17465 h 713709"/>
                  <a:gd name="connsiteX67" fmla="*/ 222077 w 685267"/>
                  <a:gd name="connsiteY67" fmla="*/ 61200 h 713709"/>
                  <a:gd name="connsiteX68" fmla="*/ 257874 w 685267"/>
                  <a:gd name="connsiteY68" fmla="*/ 68070 h 713709"/>
                  <a:gd name="connsiteX69" fmla="*/ 279270 w 685267"/>
                  <a:gd name="connsiteY69" fmla="*/ 88984 h 713709"/>
                  <a:gd name="connsiteX70" fmla="*/ 283051 w 685267"/>
                  <a:gd name="connsiteY70" fmla="*/ 130803 h 713709"/>
                  <a:gd name="connsiteX71" fmla="*/ 301923 w 685267"/>
                  <a:gd name="connsiteY71" fmla="*/ 153864 h 713709"/>
                  <a:gd name="connsiteX72" fmla="*/ 331257 w 685267"/>
                  <a:gd name="connsiteY72" fmla="*/ 162253 h 713709"/>
                  <a:gd name="connsiteX73" fmla="*/ 368991 w 685267"/>
                  <a:gd name="connsiteY73" fmla="*/ 176936 h 713709"/>
                  <a:gd name="connsiteX74" fmla="*/ 398347 w 685267"/>
                  <a:gd name="connsiteY74" fmla="*/ 183219 h 713709"/>
                  <a:gd name="connsiteX75" fmla="*/ 419303 w 685267"/>
                  <a:gd name="connsiteY75" fmla="*/ 195797 h 713709"/>
                  <a:gd name="connsiteX76" fmla="*/ 446574 w 685267"/>
                  <a:gd name="connsiteY76" fmla="*/ 193703 h 713709"/>
                  <a:gd name="connsiteX77" fmla="*/ 469625 w 685267"/>
                  <a:gd name="connsiteY77" fmla="*/ 193703 h 713709"/>
                  <a:gd name="connsiteX78" fmla="*/ 482025 w 685267"/>
                  <a:gd name="connsiteY78" fmla="*/ 168599 h 713709"/>
                  <a:gd name="connsiteX79" fmla="*/ 495221 w 685267"/>
                  <a:gd name="connsiteY79" fmla="*/ 145548 h 713709"/>
                  <a:gd name="connsiteX80" fmla="*/ 521424 w 685267"/>
                  <a:gd name="connsiteY80" fmla="*/ 157990 h 713709"/>
                  <a:gd name="connsiteX81" fmla="*/ 561577 w 685267"/>
                  <a:gd name="connsiteY81" fmla="*/ 157739 h 713709"/>
                  <a:gd name="connsiteX82" fmla="*/ 573893 w 685267"/>
                  <a:gd name="connsiteY82" fmla="*/ 139013 h 713709"/>
                  <a:gd name="connsiteX83" fmla="*/ 603479 w 685267"/>
                  <a:gd name="connsiteY83" fmla="*/ 122477 h 713709"/>
                  <a:gd name="connsiteX84" fmla="*/ 641339 w 685267"/>
                  <a:gd name="connsiteY84" fmla="*/ 122477 h 713709"/>
                  <a:gd name="connsiteX85" fmla="*/ 669217 w 685267"/>
                  <a:gd name="connsiteY85" fmla="*/ 137285 h 713709"/>
                  <a:gd name="connsiteX86" fmla="*/ 685252 w 685267"/>
                  <a:gd name="connsiteY86" fmla="*/ 162556 h 71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685267" h="713709">
                    <a:moveTo>
                      <a:pt x="685252" y="162514"/>
                    </a:moveTo>
                    <a:cubicBezTo>
                      <a:pt x="685252" y="162514"/>
                      <a:pt x="685566" y="173972"/>
                      <a:pt x="683440" y="176904"/>
                    </a:cubicBezTo>
                    <a:cubicBezTo>
                      <a:pt x="678329" y="183911"/>
                      <a:pt x="658734" y="186110"/>
                      <a:pt x="652000" y="191587"/>
                    </a:cubicBezTo>
                    <a:cubicBezTo>
                      <a:pt x="645894" y="196541"/>
                      <a:pt x="636720" y="209758"/>
                      <a:pt x="633128" y="216754"/>
                    </a:cubicBezTo>
                    <a:cubicBezTo>
                      <a:pt x="629117" y="224577"/>
                      <a:pt x="627001" y="242685"/>
                      <a:pt x="622623" y="250309"/>
                    </a:cubicBezTo>
                    <a:cubicBezTo>
                      <a:pt x="618749" y="257064"/>
                      <a:pt x="604485" y="266102"/>
                      <a:pt x="601667" y="273370"/>
                    </a:cubicBezTo>
                    <a:cubicBezTo>
                      <a:pt x="597321" y="284618"/>
                      <a:pt x="601646" y="321619"/>
                      <a:pt x="601646" y="321619"/>
                    </a:cubicBezTo>
                    <a:lnTo>
                      <a:pt x="601646" y="321619"/>
                    </a:lnTo>
                    <a:cubicBezTo>
                      <a:pt x="601646" y="321619"/>
                      <a:pt x="589519" y="313146"/>
                      <a:pt x="586942" y="309051"/>
                    </a:cubicBezTo>
                    <a:cubicBezTo>
                      <a:pt x="581475" y="300327"/>
                      <a:pt x="578501" y="279308"/>
                      <a:pt x="576480" y="269212"/>
                    </a:cubicBezTo>
                    <a:cubicBezTo>
                      <a:pt x="575014" y="261934"/>
                      <a:pt x="576511" y="245941"/>
                      <a:pt x="572343" y="239804"/>
                    </a:cubicBezTo>
                    <a:cubicBezTo>
                      <a:pt x="567599" y="232809"/>
                      <a:pt x="550947" y="225865"/>
                      <a:pt x="542987" y="223037"/>
                    </a:cubicBezTo>
                    <a:cubicBezTo>
                      <a:pt x="536987" y="220901"/>
                      <a:pt x="523728" y="221278"/>
                      <a:pt x="517842" y="218838"/>
                    </a:cubicBezTo>
                    <a:cubicBezTo>
                      <a:pt x="509516" y="215382"/>
                      <a:pt x="497043" y="195033"/>
                      <a:pt x="488487" y="197871"/>
                    </a:cubicBezTo>
                    <a:cubicBezTo>
                      <a:pt x="475427" y="202207"/>
                      <a:pt x="465027" y="238275"/>
                      <a:pt x="471720" y="250298"/>
                    </a:cubicBezTo>
                    <a:cubicBezTo>
                      <a:pt x="473824" y="254068"/>
                      <a:pt x="485774" y="251126"/>
                      <a:pt x="488487" y="254487"/>
                    </a:cubicBezTo>
                    <a:cubicBezTo>
                      <a:pt x="498698" y="267139"/>
                      <a:pt x="490592" y="319493"/>
                      <a:pt x="490592" y="319493"/>
                    </a:cubicBezTo>
                    <a:cubicBezTo>
                      <a:pt x="490592" y="319493"/>
                      <a:pt x="477805" y="320184"/>
                      <a:pt x="473824" y="321598"/>
                    </a:cubicBezTo>
                    <a:cubicBezTo>
                      <a:pt x="469164" y="323252"/>
                      <a:pt x="459435" y="327756"/>
                      <a:pt x="457037" y="332081"/>
                    </a:cubicBezTo>
                    <a:cubicBezTo>
                      <a:pt x="453224" y="338962"/>
                      <a:pt x="460545" y="356493"/>
                      <a:pt x="457037" y="363531"/>
                    </a:cubicBezTo>
                    <a:cubicBezTo>
                      <a:pt x="455864" y="365877"/>
                      <a:pt x="450481" y="367940"/>
                      <a:pt x="448669" y="369825"/>
                    </a:cubicBezTo>
                    <a:cubicBezTo>
                      <a:pt x="442929" y="375795"/>
                      <a:pt x="436217" y="391839"/>
                      <a:pt x="429797" y="397086"/>
                    </a:cubicBezTo>
                    <a:cubicBezTo>
                      <a:pt x="423618" y="402145"/>
                      <a:pt x="406798" y="404836"/>
                      <a:pt x="400441" y="409675"/>
                    </a:cubicBezTo>
                    <a:cubicBezTo>
                      <a:pt x="395100" y="413738"/>
                      <a:pt x="389015" y="426599"/>
                      <a:pt x="383653" y="430631"/>
                    </a:cubicBezTo>
                    <a:cubicBezTo>
                      <a:pt x="378218" y="434726"/>
                      <a:pt x="363294" y="436265"/>
                      <a:pt x="358518" y="441114"/>
                    </a:cubicBezTo>
                    <a:cubicBezTo>
                      <a:pt x="352580" y="447147"/>
                      <a:pt x="351083" y="465841"/>
                      <a:pt x="345930" y="472554"/>
                    </a:cubicBezTo>
                    <a:cubicBezTo>
                      <a:pt x="341144" y="478796"/>
                      <a:pt x="327257" y="486975"/>
                      <a:pt x="320774" y="491426"/>
                    </a:cubicBezTo>
                    <a:cubicBezTo>
                      <a:pt x="312616" y="497018"/>
                      <a:pt x="291596" y="503522"/>
                      <a:pt x="287219" y="512403"/>
                    </a:cubicBezTo>
                    <a:cubicBezTo>
                      <a:pt x="277678" y="531778"/>
                      <a:pt x="306824" y="579932"/>
                      <a:pt x="295597" y="598375"/>
                    </a:cubicBezTo>
                    <a:cubicBezTo>
                      <a:pt x="294131" y="600784"/>
                      <a:pt x="286402" y="600040"/>
                      <a:pt x="285124" y="602564"/>
                    </a:cubicBezTo>
                    <a:cubicBezTo>
                      <a:pt x="280495" y="611759"/>
                      <a:pt x="296938" y="632192"/>
                      <a:pt x="295597" y="642403"/>
                    </a:cubicBezTo>
                    <a:cubicBezTo>
                      <a:pt x="294497" y="650781"/>
                      <a:pt x="283145" y="664491"/>
                      <a:pt x="278830" y="671759"/>
                    </a:cubicBezTo>
                    <a:cubicBezTo>
                      <a:pt x="274746" y="678639"/>
                      <a:pt x="267875" y="693521"/>
                      <a:pt x="262063" y="699020"/>
                    </a:cubicBezTo>
                    <a:cubicBezTo>
                      <a:pt x="256439" y="704329"/>
                      <a:pt x="242531" y="714174"/>
                      <a:pt x="234813" y="713692"/>
                    </a:cubicBezTo>
                    <a:cubicBezTo>
                      <a:pt x="230309" y="713409"/>
                      <a:pt x="222454" y="707084"/>
                      <a:pt x="220130" y="703219"/>
                    </a:cubicBezTo>
                    <a:cubicBezTo>
                      <a:pt x="216034" y="696422"/>
                      <a:pt x="218077" y="679404"/>
                      <a:pt x="215940" y="671759"/>
                    </a:cubicBezTo>
                    <a:cubicBezTo>
                      <a:pt x="211018" y="654122"/>
                      <a:pt x="193445" y="621635"/>
                      <a:pt x="186585" y="604659"/>
                    </a:cubicBezTo>
                    <a:cubicBezTo>
                      <a:pt x="179254" y="586510"/>
                      <a:pt x="168226" y="548702"/>
                      <a:pt x="159335" y="531276"/>
                    </a:cubicBezTo>
                    <a:cubicBezTo>
                      <a:pt x="153323" y="519493"/>
                      <a:pt x="135131" y="499438"/>
                      <a:pt x="129979" y="487247"/>
                    </a:cubicBezTo>
                    <a:cubicBezTo>
                      <a:pt x="124146" y="473423"/>
                      <a:pt x="118993" y="443471"/>
                      <a:pt x="117411" y="428547"/>
                    </a:cubicBezTo>
                    <a:cubicBezTo>
                      <a:pt x="116029" y="415508"/>
                      <a:pt x="118386" y="389190"/>
                      <a:pt x="117411" y="376119"/>
                    </a:cubicBezTo>
                    <a:cubicBezTo>
                      <a:pt x="116626" y="365553"/>
                      <a:pt x="114311" y="344292"/>
                      <a:pt x="111117" y="334186"/>
                    </a:cubicBezTo>
                    <a:cubicBezTo>
                      <a:pt x="109002" y="327483"/>
                      <a:pt x="105389" y="307418"/>
                      <a:pt x="98550" y="309030"/>
                    </a:cubicBezTo>
                    <a:cubicBezTo>
                      <a:pt x="92936" y="310350"/>
                      <a:pt x="100760" y="326771"/>
                      <a:pt x="98550" y="332091"/>
                    </a:cubicBezTo>
                    <a:cubicBezTo>
                      <a:pt x="96277" y="337569"/>
                      <a:pt x="87323" y="346753"/>
                      <a:pt x="81783" y="348859"/>
                    </a:cubicBezTo>
                    <a:cubicBezTo>
                      <a:pt x="73446" y="352032"/>
                      <a:pt x="54029" y="350943"/>
                      <a:pt x="46144" y="346753"/>
                    </a:cubicBezTo>
                    <a:cubicBezTo>
                      <a:pt x="36236" y="341486"/>
                      <a:pt x="18830" y="322331"/>
                      <a:pt x="18872" y="311114"/>
                    </a:cubicBezTo>
                    <a:cubicBezTo>
                      <a:pt x="18893" y="305134"/>
                      <a:pt x="36445" y="297479"/>
                      <a:pt x="33555" y="292242"/>
                    </a:cubicBezTo>
                    <a:cubicBezTo>
                      <a:pt x="31010" y="287634"/>
                      <a:pt x="17290" y="296704"/>
                      <a:pt x="12588" y="294347"/>
                    </a:cubicBezTo>
                    <a:cubicBezTo>
                      <a:pt x="7121" y="291603"/>
                      <a:pt x="0" y="273381"/>
                      <a:pt x="0" y="273381"/>
                    </a:cubicBezTo>
                    <a:cubicBezTo>
                      <a:pt x="0" y="273381"/>
                      <a:pt x="9886" y="260687"/>
                      <a:pt x="14683" y="258698"/>
                    </a:cubicBezTo>
                    <a:cubicBezTo>
                      <a:pt x="25816" y="254089"/>
                      <a:pt x="53967" y="266783"/>
                      <a:pt x="62900" y="258698"/>
                    </a:cubicBezTo>
                    <a:cubicBezTo>
                      <a:pt x="66807" y="255158"/>
                      <a:pt x="66419" y="242800"/>
                      <a:pt x="65005" y="237731"/>
                    </a:cubicBezTo>
                    <a:cubicBezTo>
                      <a:pt x="62188" y="227635"/>
                      <a:pt x="46709" y="212104"/>
                      <a:pt x="39839" y="204186"/>
                    </a:cubicBezTo>
                    <a:cubicBezTo>
                      <a:pt x="34979" y="198583"/>
                      <a:pt x="20569" y="190435"/>
                      <a:pt x="18872" y="183209"/>
                    </a:cubicBezTo>
                    <a:cubicBezTo>
                      <a:pt x="17353" y="176758"/>
                      <a:pt x="23784" y="163687"/>
                      <a:pt x="27271" y="158053"/>
                    </a:cubicBezTo>
                    <a:cubicBezTo>
                      <a:pt x="30005" y="153644"/>
                      <a:pt x="36885" y="144533"/>
                      <a:pt x="41944" y="143370"/>
                    </a:cubicBezTo>
                    <a:cubicBezTo>
                      <a:pt x="52773" y="140898"/>
                      <a:pt x="73802" y="162755"/>
                      <a:pt x="83867" y="158053"/>
                    </a:cubicBezTo>
                    <a:cubicBezTo>
                      <a:pt x="87920" y="156158"/>
                      <a:pt x="89114" y="145632"/>
                      <a:pt x="90151" y="141275"/>
                    </a:cubicBezTo>
                    <a:cubicBezTo>
                      <a:pt x="91250" y="136657"/>
                      <a:pt x="90025" y="126592"/>
                      <a:pt x="92255" y="122403"/>
                    </a:cubicBezTo>
                    <a:cubicBezTo>
                      <a:pt x="96455" y="114528"/>
                      <a:pt x="114416" y="106663"/>
                      <a:pt x="119527" y="99342"/>
                    </a:cubicBezTo>
                    <a:cubicBezTo>
                      <a:pt x="123025" y="94315"/>
                      <a:pt x="124606" y="81454"/>
                      <a:pt x="127895" y="76281"/>
                    </a:cubicBezTo>
                    <a:cubicBezTo>
                      <a:pt x="131078" y="71275"/>
                      <a:pt x="142546" y="65043"/>
                      <a:pt x="144662" y="59503"/>
                    </a:cubicBezTo>
                    <a:cubicBezTo>
                      <a:pt x="148034" y="50674"/>
                      <a:pt x="142578" y="21759"/>
                      <a:pt x="142578" y="21759"/>
                    </a:cubicBezTo>
                    <a:cubicBezTo>
                      <a:pt x="142578" y="21759"/>
                      <a:pt x="166519" y="3232"/>
                      <a:pt x="176101" y="824"/>
                    </a:cubicBezTo>
                    <a:cubicBezTo>
                      <a:pt x="182773" y="-852"/>
                      <a:pt x="197141" y="164"/>
                      <a:pt x="203551" y="2656"/>
                    </a:cubicBezTo>
                    <a:cubicBezTo>
                      <a:pt x="209081" y="4803"/>
                      <a:pt x="219501" y="12113"/>
                      <a:pt x="222077" y="17465"/>
                    </a:cubicBezTo>
                    <a:cubicBezTo>
                      <a:pt x="226811" y="27320"/>
                      <a:pt x="215113" y="52769"/>
                      <a:pt x="222077" y="61200"/>
                    </a:cubicBezTo>
                    <a:cubicBezTo>
                      <a:pt x="227879" y="68227"/>
                      <a:pt x="249799" y="63849"/>
                      <a:pt x="257874" y="68070"/>
                    </a:cubicBezTo>
                    <a:cubicBezTo>
                      <a:pt x="264503" y="71537"/>
                      <a:pt x="279270" y="88984"/>
                      <a:pt x="279270" y="88984"/>
                    </a:cubicBezTo>
                    <a:cubicBezTo>
                      <a:pt x="279270" y="88984"/>
                      <a:pt x="279071" y="121084"/>
                      <a:pt x="283051" y="130803"/>
                    </a:cubicBezTo>
                    <a:cubicBezTo>
                      <a:pt x="285868" y="137694"/>
                      <a:pt x="295702" y="149769"/>
                      <a:pt x="301923" y="153864"/>
                    </a:cubicBezTo>
                    <a:cubicBezTo>
                      <a:pt x="308301" y="158053"/>
                      <a:pt x="324031" y="159823"/>
                      <a:pt x="331257" y="162253"/>
                    </a:cubicBezTo>
                    <a:cubicBezTo>
                      <a:pt x="340851" y="165478"/>
                      <a:pt x="359293" y="174024"/>
                      <a:pt x="368991" y="176936"/>
                    </a:cubicBezTo>
                    <a:cubicBezTo>
                      <a:pt x="376176" y="179093"/>
                      <a:pt x="391361" y="180465"/>
                      <a:pt x="398347" y="183219"/>
                    </a:cubicBezTo>
                    <a:cubicBezTo>
                      <a:pt x="404034" y="185461"/>
                      <a:pt x="413354" y="194394"/>
                      <a:pt x="419303" y="195797"/>
                    </a:cubicBezTo>
                    <a:cubicBezTo>
                      <a:pt x="425953" y="197368"/>
                      <a:pt x="439735" y="193965"/>
                      <a:pt x="446574" y="193703"/>
                    </a:cubicBezTo>
                    <a:cubicBezTo>
                      <a:pt x="452334" y="193483"/>
                      <a:pt x="464734" y="196740"/>
                      <a:pt x="469625" y="193703"/>
                    </a:cubicBezTo>
                    <a:cubicBezTo>
                      <a:pt x="475574" y="190006"/>
                      <a:pt x="482025" y="168599"/>
                      <a:pt x="482025" y="168599"/>
                    </a:cubicBezTo>
                    <a:lnTo>
                      <a:pt x="495221" y="145548"/>
                    </a:lnTo>
                    <a:cubicBezTo>
                      <a:pt x="495221" y="145548"/>
                      <a:pt x="514345" y="156419"/>
                      <a:pt x="521424" y="157990"/>
                    </a:cubicBezTo>
                    <a:cubicBezTo>
                      <a:pt x="531226" y="160169"/>
                      <a:pt x="561577" y="157739"/>
                      <a:pt x="561577" y="157739"/>
                    </a:cubicBezTo>
                    <a:cubicBezTo>
                      <a:pt x="561577" y="157739"/>
                      <a:pt x="569798" y="142836"/>
                      <a:pt x="573893" y="139013"/>
                    </a:cubicBezTo>
                    <a:cubicBezTo>
                      <a:pt x="580093" y="133243"/>
                      <a:pt x="595279" y="124613"/>
                      <a:pt x="603479" y="122477"/>
                    </a:cubicBezTo>
                    <a:cubicBezTo>
                      <a:pt x="612632" y="120089"/>
                      <a:pt x="632154" y="120194"/>
                      <a:pt x="641339" y="122477"/>
                    </a:cubicBezTo>
                    <a:cubicBezTo>
                      <a:pt x="648994" y="124383"/>
                      <a:pt x="663426" y="131923"/>
                      <a:pt x="669217" y="137285"/>
                    </a:cubicBezTo>
                    <a:cubicBezTo>
                      <a:pt x="674705" y="142365"/>
                      <a:pt x="685252" y="162556"/>
                      <a:pt x="685252" y="162556"/>
                    </a:cubicBezTo>
                  </a:path>
                </a:pathLst>
              </a:custGeom>
              <a:solidFill>
                <a:schemeClr val="bg1">
                  <a:lumMod val="95000"/>
                </a:schemeClr>
              </a:solidFill>
              <a:ln w="1046" cap="flat">
                <a:noFill/>
                <a:prstDash val="solid"/>
                <a:miter/>
              </a:ln>
            </p:spPr>
            <p:txBody>
              <a:bodyPr rtlCol="0" anchor="ctr"/>
              <a:lstStyle/>
              <a:p>
                <a:endParaRPr lang="en-US" dirty="0"/>
              </a:p>
            </p:txBody>
          </p:sp>
          <p:sp>
            <p:nvSpPr>
              <p:cNvPr id="86" name="Freeform 85">
                <a:extLst>
                  <a:ext uri="{FF2B5EF4-FFF2-40B4-BE49-F238E27FC236}">
                    <a16:creationId xmlns:a16="http://schemas.microsoft.com/office/drawing/2014/main" id="{BC1156AE-8741-3B48-B0F4-CA00BE0DDEF8}"/>
                  </a:ext>
                </a:extLst>
              </p:cNvPr>
              <p:cNvSpPr/>
              <p:nvPr/>
            </p:nvSpPr>
            <p:spPr>
              <a:xfrm>
                <a:off x="7931906" y="3847971"/>
                <a:ext cx="132026" cy="145016"/>
              </a:xfrm>
              <a:custGeom>
                <a:avLst/>
                <a:gdLst>
                  <a:gd name="connsiteX0" fmla="*/ 132027 w 132026"/>
                  <a:gd name="connsiteY0" fmla="*/ 124039 h 145016"/>
                  <a:gd name="connsiteX1" fmla="*/ 121523 w 132026"/>
                  <a:gd name="connsiteY1" fmla="*/ 145016 h 145016"/>
                  <a:gd name="connsiteX2" fmla="*/ 106850 w 132026"/>
                  <a:gd name="connsiteY2" fmla="*/ 139769 h 145016"/>
                  <a:gd name="connsiteX3" fmla="*/ 89015 w 132026"/>
                  <a:gd name="connsiteY3" fmla="*/ 113566 h 145016"/>
                  <a:gd name="connsiteX4" fmla="*/ 92230 w 132026"/>
                  <a:gd name="connsiteY4" fmla="*/ 90442 h 145016"/>
                  <a:gd name="connsiteX5" fmla="*/ 77557 w 132026"/>
                  <a:gd name="connsiteY5" fmla="*/ 69475 h 145016"/>
                  <a:gd name="connsiteX6" fmla="*/ 71274 w 132026"/>
                  <a:gd name="connsiteY6" fmla="*/ 88348 h 145016"/>
                  <a:gd name="connsiteX7" fmla="*/ 50307 w 132026"/>
                  <a:gd name="connsiteY7" fmla="*/ 98831 h 145016"/>
                  <a:gd name="connsiteX8" fmla="*/ 48212 w 132026"/>
                  <a:gd name="connsiteY8" fmla="*/ 126092 h 145016"/>
                  <a:gd name="connsiteX9" fmla="*/ 20962 w 132026"/>
                  <a:gd name="connsiteY9" fmla="*/ 121892 h 145016"/>
                  <a:gd name="connsiteX10" fmla="*/ 18857 w 132026"/>
                  <a:gd name="connsiteY10" fmla="*/ 56887 h 145016"/>
                  <a:gd name="connsiteX11" fmla="*/ 2090 w 132026"/>
                  <a:gd name="connsiteY11" fmla="*/ 52698 h 145016"/>
                  <a:gd name="connsiteX12" fmla="*/ 18857 w 132026"/>
                  <a:gd name="connsiteY12" fmla="*/ 271 h 145016"/>
                  <a:gd name="connsiteX13" fmla="*/ 48212 w 132026"/>
                  <a:gd name="connsiteY13" fmla="*/ 21237 h 145016"/>
                  <a:gd name="connsiteX14" fmla="*/ 73358 w 132026"/>
                  <a:gd name="connsiteY14" fmla="*/ 25437 h 145016"/>
                  <a:gd name="connsiteX15" fmla="*/ 102713 w 132026"/>
                  <a:gd name="connsiteY15" fmla="*/ 42204 h 145016"/>
                  <a:gd name="connsiteX16" fmla="*/ 106850 w 132026"/>
                  <a:gd name="connsiteY16" fmla="*/ 71612 h 145016"/>
                  <a:gd name="connsiteX17" fmla="*/ 117312 w 132026"/>
                  <a:gd name="connsiteY17" fmla="*/ 111451 h 145016"/>
                  <a:gd name="connsiteX18" fmla="*/ 132016 w 132026"/>
                  <a:gd name="connsiteY18" fmla="*/ 124018 h 14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2026" h="145016">
                    <a:moveTo>
                      <a:pt x="132027" y="124039"/>
                    </a:moveTo>
                    <a:lnTo>
                      <a:pt x="121523" y="145016"/>
                    </a:lnTo>
                    <a:cubicBezTo>
                      <a:pt x="121523" y="145016"/>
                      <a:pt x="109940" y="142157"/>
                      <a:pt x="106850" y="139769"/>
                    </a:cubicBezTo>
                    <a:cubicBezTo>
                      <a:pt x="100577" y="134921"/>
                      <a:pt x="90816" y="121274"/>
                      <a:pt x="89015" y="113566"/>
                    </a:cubicBezTo>
                    <a:cubicBezTo>
                      <a:pt x="87685" y="107879"/>
                      <a:pt x="93591" y="96118"/>
                      <a:pt x="92230" y="90442"/>
                    </a:cubicBezTo>
                    <a:cubicBezTo>
                      <a:pt x="90732" y="84221"/>
                      <a:pt x="83893" y="68554"/>
                      <a:pt x="77557" y="69475"/>
                    </a:cubicBezTo>
                    <a:cubicBezTo>
                      <a:pt x="72635" y="70188"/>
                      <a:pt x="74531" y="84588"/>
                      <a:pt x="71274" y="88348"/>
                    </a:cubicBezTo>
                    <a:cubicBezTo>
                      <a:pt x="67430" y="92778"/>
                      <a:pt x="53575" y="93971"/>
                      <a:pt x="50307" y="98831"/>
                    </a:cubicBezTo>
                    <a:cubicBezTo>
                      <a:pt x="46495" y="104507"/>
                      <a:pt x="53564" y="121840"/>
                      <a:pt x="48212" y="126092"/>
                    </a:cubicBezTo>
                    <a:cubicBezTo>
                      <a:pt x="42808" y="130375"/>
                      <a:pt x="20962" y="121892"/>
                      <a:pt x="20962" y="121892"/>
                    </a:cubicBezTo>
                    <a:cubicBezTo>
                      <a:pt x="20962" y="121892"/>
                      <a:pt x="29068" y="69538"/>
                      <a:pt x="18857" y="56887"/>
                    </a:cubicBezTo>
                    <a:cubicBezTo>
                      <a:pt x="16144" y="53525"/>
                      <a:pt x="4195" y="56478"/>
                      <a:pt x="2090" y="52698"/>
                    </a:cubicBezTo>
                    <a:cubicBezTo>
                      <a:pt x="-4603" y="40675"/>
                      <a:pt x="5797" y="4606"/>
                      <a:pt x="18857" y="271"/>
                    </a:cubicBezTo>
                    <a:cubicBezTo>
                      <a:pt x="27413" y="-2568"/>
                      <a:pt x="39876" y="17781"/>
                      <a:pt x="48212" y="21237"/>
                    </a:cubicBezTo>
                    <a:cubicBezTo>
                      <a:pt x="54098" y="23678"/>
                      <a:pt x="67357" y="23300"/>
                      <a:pt x="73358" y="25437"/>
                    </a:cubicBezTo>
                    <a:cubicBezTo>
                      <a:pt x="81317" y="28275"/>
                      <a:pt x="97969" y="35208"/>
                      <a:pt x="102713" y="42204"/>
                    </a:cubicBezTo>
                    <a:cubicBezTo>
                      <a:pt x="106882" y="48352"/>
                      <a:pt x="105384" y="64333"/>
                      <a:pt x="106850" y="71612"/>
                    </a:cubicBezTo>
                    <a:cubicBezTo>
                      <a:pt x="108882" y="81708"/>
                      <a:pt x="111845" y="102727"/>
                      <a:pt x="117312" y="111451"/>
                    </a:cubicBezTo>
                    <a:cubicBezTo>
                      <a:pt x="119879" y="115546"/>
                      <a:pt x="132016" y="124018"/>
                      <a:pt x="132016" y="124018"/>
                    </a:cubicBezTo>
                  </a:path>
                </a:pathLst>
              </a:custGeom>
              <a:solidFill>
                <a:schemeClr val="bg1">
                  <a:lumMod val="95000"/>
                </a:schemeClr>
              </a:solidFill>
              <a:ln w="1046" cap="flat">
                <a:noFill/>
                <a:prstDash val="solid"/>
                <a:miter/>
              </a:ln>
            </p:spPr>
            <p:txBody>
              <a:bodyPr rtlCol="0" anchor="ctr"/>
              <a:lstStyle/>
              <a:p>
                <a:endParaRPr lang="en-US" dirty="0"/>
              </a:p>
            </p:txBody>
          </p:sp>
          <p:sp>
            <p:nvSpPr>
              <p:cNvPr id="87" name="Freeform 86">
                <a:extLst>
                  <a:ext uri="{FF2B5EF4-FFF2-40B4-BE49-F238E27FC236}">
                    <a16:creationId xmlns:a16="http://schemas.microsoft.com/office/drawing/2014/main" id="{C5197569-20DB-6933-4D71-3E7499B4F85F}"/>
                  </a:ext>
                </a:extLst>
              </p:cNvPr>
              <p:cNvSpPr/>
              <p:nvPr/>
            </p:nvSpPr>
            <p:spPr>
              <a:xfrm>
                <a:off x="7957497" y="3795908"/>
                <a:ext cx="66356" cy="38755"/>
              </a:xfrm>
              <a:custGeom>
                <a:avLst/>
                <a:gdLst>
                  <a:gd name="connsiteX0" fmla="*/ 58418 w 66356"/>
                  <a:gd name="connsiteY0" fmla="*/ 37168 h 38755"/>
                  <a:gd name="connsiteX1" fmla="*/ 30340 w 66356"/>
                  <a:gd name="connsiteY1" fmla="*/ 35158 h 38755"/>
                  <a:gd name="connsiteX2" fmla="*/ 8273 w 66356"/>
                  <a:gd name="connsiteY2" fmla="*/ 27135 h 38755"/>
                  <a:gd name="connsiteX3" fmla="*/ 0 w 66356"/>
                  <a:gd name="connsiteY3" fmla="*/ 0 h 38755"/>
                  <a:gd name="connsiteX4" fmla="*/ 26203 w 66356"/>
                  <a:gd name="connsiteY4" fmla="*/ 12442 h 38755"/>
                  <a:gd name="connsiteX5" fmla="*/ 66356 w 66356"/>
                  <a:gd name="connsiteY5" fmla="*/ 12190 h 38755"/>
                  <a:gd name="connsiteX6" fmla="*/ 58428 w 66356"/>
                  <a:gd name="connsiteY6" fmla="*/ 37158 h 38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356" h="38755">
                    <a:moveTo>
                      <a:pt x="58418" y="37168"/>
                    </a:moveTo>
                    <a:cubicBezTo>
                      <a:pt x="52595" y="41117"/>
                      <a:pt x="37221" y="36634"/>
                      <a:pt x="30340" y="35158"/>
                    </a:cubicBezTo>
                    <a:cubicBezTo>
                      <a:pt x="24601" y="33932"/>
                      <a:pt x="12316" y="31387"/>
                      <a:pt x="8273" y="27135"/>
                    </a:cubicBezTo>
                    <a:cubicBezTo>
                      <a:pt x="3393" y="21993"/>
                      <a:pt x="0" y="0"/>
                      <a:pt x="0" y="0"/>
                    </a:cubicBezTo>
                    <a:cubicBezTo>
                      <a:pt x="0" y="0"/>
                      <a:pt x="19124" y="10871"/>
                      <a:pt x="26203" y="12442"/>
                    </a:cubicBezTo>
                    <a:cubicBezTo>
                      <a:pt x="36006" y="14620"/>
                      <a:pt x="66356" y="12190"/>
                      <a:pt x="66356" y="12190"/>
                    </a:cubicBezTo>
                    <a:cubicBezTo>
                      <a:pt x="66356" y="12190"/>
                      <a:pt x="63843" y="33482"/>
                      <a:pt x="58428" y="37158"/>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88" name="Freeform 87">
                <a:extLst>
                  <a:ext uri="{FF2B5EF4-FFF2-40B4-BE49-F238E27FC236}">
                    <a16:creationId xmlns:a16="http://schemas.microsoft.com/office/drawing/2014/main" id="{5BD2EBD5-44C8-6CB9-99D0-14D1447CDAE1}"/>
                  </a:ext>
                </a:extLst>
              </p:cNvPr>
              <p:cNvSpPr/>
              <p:nvPr/>
            </p:nvSpPr>
            <p:spPr>
              <a:xfrm>
                <a:off x="7258064" y="3495483"/>
                <a:ext cx="323906" cy="287795"/>
              </a:xfrm>
              <a:custGeom>
                <a:avLst/>
                <a:gdLst>
                  <a:gd name="connsiteX0" fmla="*/ 323896 w 323906"/>
                  <a:gd name="connsiteY0" fmla="*/ 47442 h 287795"/>
                  <a:gd name="connsiteX1" fmla="*/ 271447 w 323906"/>
                  <a:gd name="connsiteY1" fmla="*/ 44520 h 287795"/>
                  <a:gd name="connsiteX2" fmla="*/ 246124 w 323906"/>
                  <a:gd name="connsiteY2" fmla="*/ 34121 h 287795"/>
                  <a:gd name="connsiteX3" fmla="*/ 233557 w 323906"/>
                  <a:gd name="connsiteY3" fmla="*/ 2671 h 287795"/>
                  <a:gd name="connsiteX4" fmla="*/ 220968 w 323906"/>
                  <a:gd name="connsiteY4" fmla="*/ 566 h 287795"/>
                  <a:gd name="connsiteX5" fmla="*/ 210485 w 323906"/>
                  <a:gd name="connsiteY5" fmla="*/ 21532 h 287795"/>
                  <a:gd name="connsiteX6" fmla="*/ 172751 w 323906"/>
                  <a:gd name="connsiteY6" fmla="*/ 29921 h 287795"/>
                  <a:gd name="connsiteX7" fmla="*/ 158089 w 323906"/>
                  <a:gd name="connsiteY7" fmla="*/ 38310 h 287795"/>
                  <a:gd name="connsiteX8" fmla="*/ 139217 w 323906"/>
                  <a:gd name="connsiteY8" fmla="*/ 29921 h 287795"/>
                  <a:gd name="connsiteX9" fmla="*/ 107766 w 323906"/>
                  <a:gd name="connsiteY9" fmla="*/ 27827 h 287795"/>
                  <a:gd name="connsiteX10" fmla="*/ 95179 w 323906"/>
                  <a:gd name="connsiteY10" fmla="*/ 38310 h 287795"/>
                  <a:gd name="connsiteX11" fmla="*/ 76264 w 323906"/>
                  <a:gd name="connsiteY11" fmla="*/ 40436 h 287795"/>
                  <a:gd name="connsiteX12" fmla="*/ 70033 w 323906"/>
                  <a:gd name="connsiteY12" fmla="*/ 52982 h 287795"/>
                  <a:gd name="connsiteX13" fmla="*/ 53266 w 323906"/>
                  <a:gd name="connsiteY13" fmla="*/ 63466 h 287795"/>
                  <a:gd name="connsiteX14" fmla="*/ 49077 w 323906"/>
                  <a:gd name="connsiteY14" fmla="*/ 84433 h 287795"/>
                  <a:gd name="connsiteX15" fmla="*/ 23910 w 323906"/>
                  <a:gd name="connsiteY15" fmla="*/ 90727 h 287795"/>
                  <a:gd name="connsiteX16" fmla="*/ 2943 w 323906"/>
                  <a:gd name="connsiteY16" fmla="*/ 109599 h 287795"/>
                  <a:gd name="connsiteX17" fmla="*/ 9437 w 323906"/>
                  <a:gd name="connsiteY17" fmla="*/ 147647 h 287795"/>
                  <a:gd name="connsiteX18" fmla="*/ 3132 w 323906"/>
                  <a:gd name="connsiteY18" fmla="*/ 206358 h 287795"/>
                  <a:gd name="connsiteX19" fmla="*/ 32487 w 323906"/>
                  <a:gd name="connsiteY19" fmla="*/ 206358 h 287795"/>
                  <a:gd name="connsiteX20" fmla="*/ 40866 w 323906"/>
                  <a:gd name="connsiteY20" fmla="*/ 235703 h 287795"/>
                  <a:gd name="connsiteX21" fmla="*/ 28298 w 323906"/>
                  <a:gd name="connsiteY21" fmla="*/ 252470 h 287795"/>
                  <a:gd name="connsiteX22" fmla="*/ 26194 w 323906"/>
                  <a:gd name="connsiteY22" fmla="*/ 275542 h 287795"/>
                  <a:gd name="connsiteX23" fmla="*/ 53266 w 323906"/>
                  <a:gd name="connsiteY23" fmla="*/ 287795 h 287795"/>
                  <a:gd name="connsiteX24" fmla="*/ 63770 w 323906"/>
                  <a:gd name="connsiteY24" fmla="*/ 266818 h 287795"/>
                  <a:gd name="connsiteX25" fmla="*/ 132943 w 323906"/>
                  <a:gd name="connsiteY25" fmla="*/ 260534 h 287795"/>
                  <a:gd name="connsiteX26" fmla="*/ 143427 w 323906"/>
                  <a:gd name="connsiteY26" fmla="*/ 235368 h 287795"/>
                  <a:gd name="connsiteX27" fmla="*/ 162299 w 323906"/>
                  <a:gd name="connsiteY27" fmla="*/ 220695 h 287795"/>
                  <a:gd name="connsiteX28" fmla="*/ 189550 w 323906"/>
                  <a:gd name="connsiteY28" fmla="*/ 203918 h 287795"/>
                  <a:gd name="connsiteX29" fmla="*/ 210579 w 323906"/>
                  <a:gd name="connsiteY29" fmla="*/ 201949 h 287795"/>
                  <a:gd name="connsiteX30" fmla="*/ 216800 w 323906"/>
                  <a:gd name="connsiteY30" fmla="*/ 172468 h 287795"/>
                  <a:gd name="connsiteX31" fmla="*/ 233588 w 323906"/>
                  <a:gd name="connsiteY31" fmla="*/ 161984 h 287795"/>
                  <a:gd name="connsiteX32" fmla="*/ 244061 w 323906"/>
                  <a:gd name="connsiteY32" fmla="*/ 136828 h 287795"/>
                  <a:gd name="connsiteX33" fmla="*/ 253099 w 323906"/>
                  <a:gd name="connsiteY33" fmla="*/ 107148 h 287795"/>
                  <a:gd name="connsiteX34" fmla="*/ 258734 w 323906"/>
                  <a:gd name="connsiteY34" fmla="*/ 80212 h 287795"/>
                  <a:gd name="connsiteX35" fmla="*/ 281816 w 323906"/>
                  <a:gd name="connsiteY35" fmla="*/ 71823 h 287795"/>
                  <a:gd name="connsiteX36" fmla="*/ 281816 w 323906"/>
                  <a:gd name="connsiteY36" fmla="*/ 71823 h 287795"/>
                  <a:gd name="connsiteX37" fmla="*/ 296499 w 323906"/>
                  <a:gd name="connsiteY37" fmla="*/ 75991 h 287795"/>
                  <a:gd name="connsiteX38" fmla="*/ 317664 w 323906"/>
                  <a:gd name="connsiteY38" fmla="*/ 86779 h 287795"/>
                  <a:gd name="connsiteX39" fmla="*/ 323906 w 323906"/>
                  <a:gd name="connsiteY39" fmla="*/ 47432 h 287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23906" h="287795">
                    <a:moveTo>
                      <a:pt x="323896" y="47442"/>
                    </a:moveTo>
                    <a:lnTo>
                      <a:pt x="271447" y="44520"/>
                    </a:lnTo>
                    <a:cubicBezTo>
                      <a:pt x="271447" y="44520"/>
                      <a:pt x="250900" y="39012"/>
                      <a:pt x="246124" y="34121"/>
                    </a:cubicBezTo>
                    <a:cubicBezTo>
                      <a:pt x="240207" y="28068"/>
                      <a:pt x="240154" y="7981"/>
                      <a:pt x="233557" y="2671"/>
                    </a:cubicBezTo>
                    <a:cubicBezTo>
                      <a:pt x="231074" y="670"/>
                      <a:pt x="223817" y="-880"/>
                      <a:pt x="220968" y="566"/>
                    </a:cubicBezTo>
                    <a:cubicBezTo>
                      <a:pt x="215742" y="3226"/>
                      <a:pt x="215103" y="17930"/>
                      <a:pt x="210485" y="21532"/>
                    </a:cubicBezTo>
                    <a:cubicBezTo>
                      <a:pt x="202871" y="27481"/>
                      <a:pt x="181768" y="26434"/>
                      <a:pt x="172751" y="29921"/>
                    </a:cubicBezTo>
                    <a:cubicBezTo>
                      <a:pt x="168813" y="31440"/>
                      <a:pt x="158089" y="38310"/>
                      <a:pt x="158089" y="38310"/>
                    </a:cubicBezTo>
                    <a:cubicBezTo>
                      <a:pt x="158089" y="38310"/>
                      <a:pt x="144233" y="31168"/>
                      <a:pt x="139217" y="29921"/>
                    </a:cubicBezTo>
                    <a:cubicBezTo>
                      <a:pt x="131572" y="28026"/>
                      <a:pt x="107766" y="27827"/>
                      <a:pt x="107766" y="27827"/>
                    </a:cubicBezTo>
                    <a:cubicBezTo>
                      <a:pt x="107766" y="27827"/>
                      <a:pt x="98948" y="36697"/>
                      <a:pt x="95179" y="38310"/>
                    </a:cubicBezTo>
                    <a:cubicBezTo>
                      <a:pt x="90811" y="40174"/>
                      <a:pt x="80150" y="37724"/>
                      <a:pt x="76264" y="40436"/>
                    </a:cubicBezTo>
                    <a:cubicBezTo>
                      <a:pt x="73384" y="42447"/>
                      <a:pt x="72389" y="50385"/>
                      <a:pt x="70033" y="52982"/>
                    </a:cubicBezTo>
                    <a:cubicBezTo>
                      <a:pt x="66702" y="56638"/>
                      <a:pt x="56072" y="59402"/>
                      <a:pt x="53266" y="63466"/>
                    </a:cubicBezTo>
                    <a:cubicBezTo>
                      <a:pt x="50228" y="67865"/>
                      <a:pt x="52774" y="80558"/>
                      <a:pt x="49077" y="84433"/>
                    </a:cubicBezTo>
                    <a:cubicBezTo>
                      <a:pt x="44605" y="89124"/>
                      <a:pt x="29639" y="87679"/>
                      <a:pt x="23910" y="90727"/>
                    </a:cubicBezTo>
                    <a:cubicBezTo>
                      <a:pt x="17689" y="94036"/>
                      <a:pt x="2943" y="109599"/>
                      <a:pt x="2943" y="109599"/>
                    </a:cubicBezTo>
                    <a:cubicBezTo>
                      <a:pt x="2943" y="109599"/>
                      <a:pt x="9164" y="138085"/>
                      <a:pt x="9437" y="147647"/>
                    </a:cubicBezTo>
                    <a:cubicBezTo>
                      <a:pt x="9866" y="162403"/>
                      <a:pt x="-6723" y="195372"/>
                      <a:pt x="3132" y="206358"/>
                    </a:cubicBezTo>
                    <a:cubicBezTo>
                      <a:pt x="8033" y="211814"/>
                      <a:pt x="26623" y="201938"/>
                      <a:pt x="32487" y="206358"/>
                    </a:cubicBezTo>
                    <a:cubicBezTo>
                      <a:pt x="38583" y="210956"/>
                      <a:pt x="42259" y="228204"/>
                      <a:pt x="40866" y="235703"/>
                    </a:cubicBezTo>
                    <a:cubicBezTo>
                      <a:pt x="39913" y="240856"/>
                      <a:pt x="30173" y="247579"/>
                      <a:pt x="28298" y="252470"/>
                    </a:cubicBezTo>
                    <a:cubicBezTo>
                      <a:pt x="26225" y="257874"/>
                      <a:pt x="23303" y="270525"/>
                      <a:pt x="26194" y="275542"/>
                    </a:cubicBezTo>
                    <a:cubicBezTo>
                      <a:pt x="29953" y="282035"/>
                      <a:pt x="53266" y="287795"/>
                      <a:pt x="53266" y="287795"/>
                    </a:cubicBezTo>
                    <a:cubicBezTo>
                      <a:pt x="53266" y="287795"/>
                      <a:pt x="58921" y="270117"/>
                      <a:pt x="63770" y="266818"/>
                    </a:cubicBezTo>
                    <a:cubicBezTo>
                      <a:pt x="78118" y="257026"/>
                      <a:pt x="118941" y="270808"/>
                      <a:pt x="132943" y="260534"/>
                    </a:cubicBezTo>
                    <a:cubicBezTo>
                      <a:pt x="138431" y="256502"/>
                      <a:pt x="139290" y="240782"/>
                      <a:pt x="143427" y="235368"/>
                    </a:cubicBezTo>
                    <a:cubicBezTo>
                      <a:pt x="147051" y="230624"/>
                      <a:pt x="157387" y="224099"/>
                      <a:pt x="162299" y="220695"/>
                    </a:cubicBezTo>
                    <a:cubicBezTo>
                      <a:pt x="168876" y="216140"/>
                      <a:pt x="181967" y="206473"/>
                      <a:pt x="189550" y="203918"/>
                    </a:cubicBezTo>
                    <a:cubicBezTo>
                      <a:pt x="194545" y="202232"/>
                      <a:pt x="206652" y="205457"/>
                      <a:pt x="210579" y="201949"/>
                    </a:cubicBezTo>
                    <a:cubicBezTo>
                      <a:pt x="216172" y="196943"/>
                      <a:pt x="212485" y="178615"/>
                      <a:pt x="216800" y="172468"/>
                    </a:cubicBezTo>
                    <a:cubicBezTo>
                      <a:pt x="219638" y="168415"/>
                      <a:pt x="230383" y="165755"/>
                      <a:pt x="233588" y="161984"/>
                    </a:cubicBezTo>
                    <a:cubicBezTo>
                      <a:pt x="237997" y="156790"/>
                      <a:pt x="241736" y="143227"/>
                      <a:pt x="244061" y="136828"/>
                    </a:cubicBezTo>
                    <a:cubicBezTo>
                      <a:pt x="246774" y="129340"/>
                      <a:pt x="251800" y="115003"/>
                      <a:pt x="253099" y="107148"/>
                    </a:cubicBezTo>
                    <a:cubicBezTo>
                      <a:pt x="254188" y="100561"/>
                      <a:pt x="254377" y="85281"/>
                      <a:pt x="258734" y="80212"/>
                    </a:cubicBezTo>
                    <a:cubicBezTo>
                      <a:pt x="262734" y="75552"/>
                      <a:pt x="275773" y="72881"/>
                      <a:pt x="281816" y="71823"/>
                    </a:cubicBezTo>
                    <a:lnTo>
                      <a:pt x="281816" y="71823"/>
                    </a:lnTo>
                    <a:cubicBezTo>
                      <a:pt x="285596" y="72347"/>
                      <a:pt x="292938" y="74609"/>
                      <a:pt x="296499" y="75991"/>
                    </a:cubicBezTo>
                    <a:cubicBezTo>
                      <a:pt x="301965" y="78107"/>
                      <a:pt x="317664" y="86779"/>
                      <a:pt x="317664" y="86779"/>
                    </a:cubicBezTo>
                    <a:lnTo>
                      <a:pt x="323906" y="47432"/>
                    </a:lnTo>
                    <a:close/>
                  </a:path>
                </a:pathLst>
              </a:custGeom>
              <a:solidFill>
                <a:schemeClr val="bg1">
                  <a:lumMod val="95000"/>
                </a:schemeClr>
              </a:solidFill>
              <a:ln w="1046" cap="flat">
                <a:noFill/>
                <a:prstDash val="solid"/>
                <a:miter/>
              </a:ln>
            </p:spPr>
            <p:txBody>
              <a:bodyPr rtlCol="0" anchor="ctr"/>
              <a:lstStyle/>
              <a:p>
                <a:endParaRPr lang="en-US" dirty="0"/>
              </a:p>
            </p:txBody>
          </p:sp>
          <p:sp>
            <p:nvSpPr>
              <p:cNvPr id="89" name="Freeform 88">
                <a:extLst>
                  <a:ext uri="{FF2B5EF4-FFF2-40B4-BE49-F238E27FC236}">
                    <a16:creationId xmlns:a16="http://schemas.microsoft.com/office/drawing/2014/main" id="{97752278-77EE-E023-1A1E-C7C6855C9515}"/>
                  </a:ext>
                </a:extLst>
              </p:cNvPr>
              <p:cNvSpPr/>
              <p:nvPr/>
            </p:nvSpPr>
            <p:spPr>
              <a:xfrm>
                <a:off x="7757166" y="4322037"/>
                <a:ext cx="54515" cy="102371"/>
              </a:xfrm>
              <a:custGeom>
                <a:avLst/>
                <a:gdLst>
                  <a:gd name="connsiteX0" fmla="*/ 17516 w 54515"/>
                  <a:gd name="connsiteY0" fmla="*/ 81 h 102371"/>
                  <a:gd name="connsiteX1" fmla="*/ 2844 w 54515"/>
                  <a:gd name="connsiteY1" fmla="*/ 29437 h 102371"/>
                  <a:gd name="connsiteX2" fmla="*/ 749 w 54515"/>
                  <a:gd name="connsiteY2" fmla="*/ 67181 h 102371"/>
                  <a:gd name="connsiteX3" fmla="*/ 15421 w 54515"/>
                  <a:gd name="connsiteY3" fmla="*/ 100726 h 102371"/>
                  <a:gd name="connsiteX4" fmla="*/ 48976 w 54515"/>
                  <a:gd name="connsiteY4" fmla="*/ 94421 h 102371"/>
                  <a:gd name="connsiteX5" fmla="*/ 48976 w 54515"/>
                  <a:gd name="connsiteY5" fmla="*/ 33626 h 102371"/>
                  <a:gd name="connsiteX6" fmla="*/ 38493 w 54515"/>
                  <a:gd name="connsiteY6" fmla="*/ 18953 h 102371"/>
                  <a:gd name="connsiteX7" fmla="*/ 17527 w 54515"/>
                  <a:gd name="connsiteY7" fmla="*/ 81 h 102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515" h="102371">
                    <a:moveTo>
                      <a:pt x="17516" y="81"/>
                    </a:moveTo>
                    <a:cubicBezTo>
                      <a:pt x="9452" y="1610"/>
                      <a:pt x="4948" y="21508"/>
                      <a:pt x="2844" y="29437"/>
                    </a:cubicBezTo>
                    <a:cubicBezTo>
                      <a:pt x="424" y="38569"/>
                      <a:pt x="-938" y="57881"/>
                      <a:pt x="749" y="67181"/>
                    </a:cubicBezTo>
                    <a:cubicBezTo>
                      <a:pt x="2372" y="76188"/>
                      <a:pt x="7326" y="96442"/>
                      <a:pt x="15421" y="100726"/>
                    </a:cubicBezTo>
                    <a:cubicBezTo>
                      <a:pt x="22962" y="104716"/>
                      <a:pt x="43520" y="100998"/>
                      <a:pt x="48976" y="94421"/>
                    </a:cubicBezTo>
                    <a:cubicBezTo>
                      <a:pt x="58685" y="82723"/>
                      <a:pt x="53616" y="48099"/>
                      <a:pt x="48976" y="33626"/>
                    </a:cubicBezTo>
                    <a:cubicBezTo>
                      <a:pt x="47604" y="29332"/>
                      <a:pt x="41499" y="22315"/>
                      <a:pt x="38493" y="18953"/>
                    </a:cubicBezTo>
                    <a:cubicBezTo>
                      <a:pt x="33791" y="13696"/>
                      <a:pt x="24449" y="-1228"/>
                      <a:pt x="17527" y="81"/>
                    </a:cubicBezTo>
                    <a:close/>
                  </a:path>
                </a:pathLst>
              </a:custGeom>
              <a:solidFill>
                <a:schemeClr val="bg1">
                  <a:lumMod val="95000"/>
                </a:schemeClr>
              </a:solidFill>
              <a:ln w="1046" cap="flat">
                <a:noFill/>
                <a:prstDash val="solid"/>
                <a:miter/>
              </a:ln>
            </p:spPr>
            <p:txBody>
              <a:bodyPr rtlCol="0" anchor="ctr"/>
              <a:lstStyle/>
              <a:p>
                <a:endParaRPr lang="en-US" dirty="0"/>
              </a:p>
            </p:txBody>
          </p:sp>
        </p:grpSp>
        <p:sp>
          <p:nvSpPr>
            <p:cNvPr id="90" name="Freeform 89">
              <a:extLst>
                <a:ext uri="{FF2B5EF4-FFF2-40B4-BE49-F238E27FC236}">
                  <a16:creationId xmlns:a16="http://schemas.microsoft.com/office/drawing/2014/main" id="{DABBA0FE-8849-651F-D213-C365E74F14C6}"/>
                </a:ext>
              </a:extLst>
            </p:cNvPr>
            <p:cNvSpPr/>
            <p:nvPr/>
          </p:nvSpPr>
          <p:spPr>
            <a:xfrm>
              <a:off x="8704442" y="3881792"/>
              <a:ext cx="42976" cy="81971"/>
            </a:xfrm>
            <a:custGeom>
              <a:avLst/>
              <a:gdLst>
                <a:gd name="connsiteX0" fmla="*/ 21963 w 42976"/>
                <a:gd name="connsiteY0" fmla="*/ 15 h 81971"/>
                <a:gd name="connsiteX1" fmla="*/ 5196 w 42976"/>
                <a:gd name="connsiteY1" fmla="*/ 23076 h 81971"/>
                <a:gd name="connsiteX2" fmla="*/ 1007 w 42976"/>
                <a:gd name="connsiteY2" fmla="*/ 56631 h 81971"/>
                <a:gd name="connsiteX3" fmla="*/ 28258 w 42976"/>
                <a:gd name="connsiteY3" fmla="*/ 81798 h 81971"/>
                <a:gd name="connsiteX4" fmla="*/ 42930 w 42976"/>
                <a:gd name="connsiteY4" fmla="*/ 41959 h 81971"/>
                <a:gd name="connsiteX5" fmla="*/ 21963 w 42976"/>
                <a:gd name="connsiteY5" fmla="*/ 25 h 8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76" h="81971">
                  <a:moveTo>
                    <a:pt x="21963" y="15"/>
                  </a:moveTo>
                  <a:cubicBezTo>
                    <a:pt x="14863" y="-572"/>
                    <a:pt x="7815" y="16447"/>
                    <a:pt x="5196" y="23076"/>
                  </a:cubicBezTo>
                  <a:cubicBezTo>
                    <a:pt x="2086" y="30941"/>
                    <a:pt x="-1894" y="48693"/>
                    <a:pt x="1007" y="56631"/>
                  </a:cubicBezTo>
                  <a:cubicBezTo>
                    <a:pt x="4191" y="65345"/>
                    <a:pt x="19240" y="83965"/>
                    <a:pt x="28258" y="81798"/>
                  </a:cubicBezTo>
                  <a:cubicBezTo>
                    <a:pt x="38573" y="79315"/>
                    <a:pt x="43516" y="52557"/>
                    <a:pt x="42930" y="41959"/>
                  </a:cubicBezTo>
                  <a:cubicBezTo>
                    <a:pt x="42281" y="30250"/>
                    <a:pt x="33640" y="989"/>
                    <a:pt x="21963" y="25"/>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C0672A1-85A1-23B6-93B1-A324C00A6B20}"/>
                </a:ext>
              </a:extLst>
            </p:cNvPr>
            <p:cNvSpPr/>
            <p:nvPr/>
          </p:nvSpPr>
          <p:spPr>
            <a:xfrm>
              <a:off x="8789285" y="3472966"/>
              <a:ext cx="94676" cy="144688"/>
            </a:xfrm>
            <a:custGeom>
              <a:avLst/>
              <a:gdLst>
                <a:gd name="connsiteX0" fmla="*/ 41933 w 94676"/>
                <a:gd name="connsiteY0" fmla="*/ 0 h 144688"/>
                <a:gd name="connsiteX1" fmla="*/ 33534 w 94676"/>
                <a:gd name="connsiteY1" fmla="*/ 25166 h 144688"/>
                <a:gd name="connsiteX2" fmla="*/ 0 w 94676"/>
                <a:gd name="connsiteY2" fmla="*/ 37744 h 144688"/>
                <a:gd name="connsiteX3" fmla="*/ 12599 w 94676"/>
                <a:gd name="connsiteY3" fmla="*/ 58690 h 144688"/>
                <a:gd name="connsiteX4" fmla="*/ 10505 w 94676"/>
                <a:gd name="connsiteY4" fmla="*/ 77562 h 144688"/>
                <a:gd name="connsiteX5" fmla="*/ 31471 w 94676"/>
                <a:gd name="connsiteY5" fmla="*/ 85951 h 144688"/>
                <a:gd name="connsiteX6" fmla="*/ 27282 w 94676"/>
                <a:gd name="connsiteY6" fmla="*/ 134179 h 144688"/>
                <a:gd name="connsiteX7" fmla="*/ 52438 w 94676"/>
                <a:gd name="connsiteY7" fmla="*/ 144652 h 144688"/>
                <a:gd name="connsiteX8" fmla="*/ 90172 w 94676"/>
                <a:gd name="connsiteY8" fmla="*/ 121590 h 144688"/>
                <a:gd name="connsiteX9" fmla="*/ 90172 w 94676"/>
                <a:gd name="connsiteY9" fmla="*/ 62879 h 144688"/>
                <a:gd name="connsiteX10" fmla="*/ 41933 w 94676"/>
                <a:gd name="connsiteY10" fmla="*/ 0 h 14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676" h="144688">
                  <a:moveTo>
                    <a:pt x="41933" y="0"/>
                  </a:moveTo>
                  <a:lnTo>
                    <a:pt x="33534" y="25166"/>
                  </a:lnTo>
                  <a:lnTo>
                    <a:pt x="0" y="37744"/>
                  </a:lnTo>
                  <a:cubicBezTo>
                    <a:pt x="0" y="37744"/>
                    <a:pt x="11290" y="52720"/>
                    <a:pt x="12599" y="58690"/>
                  </a:cubicBezTo>
                  <a:cubicBezTo>
                    <a:pt x="13615" y="63330"/>
                    <a:pt x="8064" y="73488"/>
                    <a:pt x="10505" y="77562"/>
                  </a:cubicBezTo>
                  <a:cubicBezTo>
                    <a:pt x="13406" y="82401"/>
                    <a:pt x="28507" y="81144"/>
                    <a:pt x="31471" y="85951"/>
                  </a:cubicBezTo>
                  <a:cubicBezTo>
                    <a:pt x="37817" y="96256"/>
                    <a:pt x="21019" y="123831"/>
                    <a:pt x="27282" y="134179"/>
                  </a:cubicBezTo>
                  <a:cubicBezTo>
                    <a:pt x="30811" y="140002"/>
                    <a:pt x="45641" y="145175"/>
                    <a:pt x="52438" y="144652"/>
                  </a:cubicBezTo>
                  <a:cubicBezTo>
                    <a:pt x="63466" y="143803"/>
                    <a:pt x="84767" y="131236"/>
                    <a:pt x="90172" y="121590"/>
                  </a:cubicBezTo>
                  <a:cubicBezTo>
                    <a:pt x="97346" y="108792"/>
                    <a:pt x="94884" y="76777"/>
                    <a:pt x="90172" y="62879"/>
                  </a:cubicBezTo>
                  <a:cubicBezTo>
                    <a:pt x="83804" y="44122"/>
                    <a:pt x="41933" y="0"/>
                    <a:pt x="41933" y="0"/>
                  </a:cubicBezTo>
                  <a:close/>
                </a:path>
              </a:pathLst>
            </a:custGeom>
            <a:solidFill>
              <a:schemeClr val="bg1">
                <a:lumMod val="95000"/>
              </a:schemeClr>
            </a:solidFill>
            <a:ln w="1046" cap="flat">
              <a:noFill/>
              <a:prstDash val="solid"/>
              <a:miter/>
            </a:ln>
          </p:spPr>
          <p:txBody>
            <a:bodyPr rtlCol="0" anchor="ctr"/>
            <a:lstStyle/>
            <a:p>
              <a:endParaRPr lang="en-US" dirty="0"/>
            </a:p>
          </p:txBody>
        </p:sp>
        <p:grpSp>
          <p:nvGrpSpPr>
            <p:cNvPr id="92" name="Picture 7">
              <a:extLst>
                <a:ext uri="{FF2B5EF4-FFF2-40B4-BE49-F238E27FC236}">
                  <a16:creationId xmlns:a16="http://schemas.microsoft.com/office/drawing/2014/main" id="{6DCB2135-B81F-8416-C94F-4F1D2269C72D}"/>
                </a:ext>
              </a:extLst>
            </p:cNvPr>
            <p:cNvGrpSpPr/>
            <p:nvPr/>
          </p:nvGrpSpPr>
          <p:grpSpPr>
            <a:xfrm>
              <a:off x="8892935" y="3230548"/>
              <a:ext cx="310204" cy="476080"/>
              <a:chOff x="8892935" y="3230548"/>
              <a:chExt cx="310204" cy="476080"/>
            </a:xfrm>
            <a:solidFill>
              <a:schemeClr val="bg1">
                <a:lumMod val="95000"/>
              </a:schemeClr>
            </a:solidFill>
          </p:grpSpPr>
          <p:sp>
            <p:nvSpPr>
              <p:cNvPr id="93" name="Freeform 92">
                <a:extLst>
                  <a:ext uri="{FF2B5EF4-FFF2-40B4-BE49-F238E27FC236}">
                    <a16:creationId xmlns:a16="http://schemas.microsoft.com/office/drawing/2014/main" id="{3D20223F-D3AB-DB8E-2D48-F3D3DF43B138}"/>
                  </a:ext>
                </a:extLst>
              </p:cNvPr>
              <p:cNvSpPr/>
              <p:nvPr/>
            </p:nvSpPr>
            <p:spPr>
              <a:xfrm>
                <a:off x="9086058" y="3230548"/>
                <a:ext cx="117082" cy="148012"/>
              </a:xfrm>
              <a:custGeom>
                <a:avLst/>
                <a:gdLst>
                  <a:gd name="connsiteX0" fmla="*/ 18964 w 117082"/>
                  <a:gd name="connsiteY0" fmla="*/ 12591 h 148012"/>
                  <a:gd name="connsiteX1" fmla="*/ 25237 w 117082"/>
                  <a:gd name="connsiteY1" fmla="*/ 44041 h 148012"/>
                  <a:gd name="connsiteX2" fmla="*/ 27332 w 117082"/>
                  <a:gd name="connsiteY2" fmla="*/ 71302 h 148012"/>
                  <a:gd name="connsiteX3" fmla="*/ 12659 w 117082"/>
                  <a:gd name="connsiteY3" fmla="*/ 98563 h 148012"/>
                  <a:gd name="connsiteX4" fmla="*/ 91 w 117082"/>
                  <a:gd name="connsiteY4" fmla="*/ 121624 h 148012"/>
                  <a:gd name="connsiteX5" fmla="*/ 14764 w 117082"/>
                  <a:gd name="connsiteY5" fmla="*/ 134212 h 148012"/>
                  <a:gd name="connsiteX6" fmla="*/ 42015 w 117082"/>
                  <a:gd name="connsiteY6" fmla="*/ 123729 h 148012"/>
                  <a:gd name="connsiteX7" fmla="*/ 69265 w 117082"/>
                  <a:gd name="connsiteY7" fmla="*/ 130023 h 148012"/>
                  <a:gd name="connsiteX8" fmla="*/ 81833 w 117082"/>
                  <a:gd name="connsiteY8" fmla="*/ 146790 h 148012"/>
                  <a:gd name="connsiteX9" fmla="*/ 98600 w 117082"/>
                  <a:gd name="connsiteY9" fmla="*/ 111151 h 148012"/>
                  <a:gd name="connsiteX10" fmla="*/ 115388 w 117082"/>
                  <a:gd name="connsiteY10" fmla="*/ 102762 h 148012"/>
                  <a:gd name="connsiteX11" fmla="*/ 111199 w 117082"/>
                  <a:gd name="connsiteY11" fmla="*/ 71312 h 148012"/>
                  <a:gd name="connsiteX12" fmla="*/ 86032 w 117082"/>
                  <a:gd name="connsiteY12" fmla="*/ 62923 h 148012"/>
                  <a:gd name="connsiteX13" fmla="*/ 50393 w 117082"/>
                  <a:gd name="connsiteY13" fmla="*/ 50345 h 148012"/>
                  <a:gd name="connsiteX14" fmla="*/ 39909 w 117082"/>
                  <a:gd name="connsiteY14" fmla="*/ 23084 h 148012"/>
                  <a:gd name="connsiteX15" fmla="*/ 29426 w 117082"/>
                  <a:gd name="connsiteY15" fmla="*/ 23 h 148012"/>
                  <a:gd name="connsiteX16" fmla="*/ 18953 w 117082"/>
                  <a:gd name="connsiteY16" fmla="*/ 12601 h 148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7082" h="148012">
                    <a:moveTo>
                      <a:pt x="18964" y="12591"/>
                    </a:moveTo>
                    <a:cubicBezTo>
                      <a:pt x="16995" y="20362"/>
                      <a:pt x="24137" y="36102"/>
                      <a:pt x="25237" y="44041"/>
                    </a:cubicBezTo>
                    <a:cubicBezTo>
                      <a:pt x="26169" y="50806"/>
                      <a:pt x="28745" y="64610"/>
                      <a:pt x="27332" y="71302"/>
                    </a:cubicBezTo>
                    <a:cubicBezTo>
                      <a:pt x="25729" y="78874"/>
                      <a:pt x="16345" y="91755"/>
                      <a:pt x="12659" y="98563"/>
                    </a:cubicBezTo>
                    <a:cubicBezTo>
                      <a:pt x="9538" y="104333"/>
                      <a:pt x="-1092" y="115173"/>
                      <a:pt x="91" y="121624"/>
                    </a:cubicBezTo>
                    <a:cubicBezTo>
                      <a:pt x="961" y="126379"/>
                      <a:pt x="9999" y="133385"/>
                      <a:pt x="14764" y="134212"/>
                    </a:cubicBezTo>
                    <a:cubicBezTo>
                      <a:pt x="21959" y="135459"/>
                      <a:pt x="34736" y="124242"/>
                      <a:pt x="42015" y="123729"/>
                    </a:cubicBezTo>
                    <a:cubicBezTo>
                      <a:pt x="48989" y="123237"/>
                      <a:pt x="63693" y="125792"/>
                      <a:pt x="69265" y="130023"/>
                    </a:cubicBezTo>
                    <a:cubicBezTo>
                      <a:pt x="73433" y="133186"/>
                      <a:pt x="81833" y="153084"/>
                      <a:pt x="81833" y="146790"/>
                    </a:cubicBezTo>
                    <a:cubicBezTo>
                      <a:pt x="81833" y="140496"/>
                      <a:pt x="91446" y="117917"/>
                      <a:pt x="98600" y="111151"/>
                    </a:cubicBezTo>
                    <a:cubicBezTo>
                      <a:pt x="102003" y="107925"/>
                      <a:pt x="113188" y="106899"/>
                      <a:pt x="115388" y="102762"/>
                    </a:cubicBezTo>
                    <a:cubicBezTo>
                      <a:pt x="119106" y="95756"/>
                      <a:pt x="116257" y="77428"/>
                      <a:pt x="111199" y="71312"/>
                    </a:cubicBezTo>
                    <a:cubicBezTo>
                      <a:pt x="106978" y="66201"/>
                      <a:pt x="92306" y="65081"/>
                      <a:pt x="86032" y="62923"/>
                    </a:cubicBezTo>
                    <a:cubicBezTo>
                      <a:pt x="77099" y="59855"/>
                      <a:pt x="57169" y="56933"/>
                      <a:pt x="50393" y="50345"/>
                    </a:cubicBezTo>
                    <a:cubicBezTo>
                      <a:pt x="45157" y="45256"/>
                      <a:pt x="42737" y="29819"/>
                      <a:pt x="39909" y="23084"/>
                    </a:cubicBezTo>
                    <a:cubicBezTo>
                      <a:pt x="37459" y="17241"/>
                      <a:pt x="35699" y="861"/>
                      <a:pt x="29426" y="23"/>
                    </a:cubicBezTo>
                    <a:cubicBezTo>
                      <a:pt x="25373" y="-521"/>
                      <a:pt x="19969" y="8632"/>
                      <a:pt x="18953" y="12601"/>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94" name="Freeform 93">
                <a:extLst>
                  <a:ext uri="{FF2B5EF4-FFF2-40B4-BE49-F238E27FC236}">
                    <a16:creationId xmlns:a16="http://schemas.microsoft.com/office/drawing/2014/main" id="{7FEAED8A-62B0-F64D-0BEE-1B595AF34ADE}"/>
                  </a:ext>
                </a:extLst>
              </p:cNvPr>
              <p:cNvSpPr/>
              <p:nvPr/>
            </p:nvSpPr>
            <p:spPr>
              <a:xfrm>
                <a:off x="8947755" y="3389665"/>
                <a:ext cx="226452" cy="239564"/>
              </a:xfrm>
              <a:custGeom>
                <a:avLst/>
                <a:gdLst>
                  <a:gd name="connsiteX0" fmla="*/ 167739 w 226452"/>
                  <a:gd name="connsiteY0" fmla="*/ 2346 h 239564"/>
                  <a:gd name="connsiteX1" fmla="*/ 190811 w 226452"/>
                  <a:gd name="connsiteY1" fmla="*/ 2346 h 239564"/>
                  <a:gd name="connsiteX2" fmla="*/ 199199 w 226452"/>
                  <a:gd name="connsiteY2" fmla="*/ 42184 h 239564"/>
                  <a:gd name="connsiteX3" fmla="*/ 207578 w 226452"/>
                  <a:gd name="connsiteY3" fmla="*/ 58952 h 239564"/>
                  <a:gd name="connsiteX4" fmla="*/ 226450 w 226452"/>
                  <a:gd name="connsiteY4" fmla="*/ 77824 h 239564"/>
                  <a:gd name="connsiteX5" fmla="*/ 197095 w 226452"/>
                  <a:gd name="connsiteY5" fmla="*/ 102990 h 239564"/>
                  <a:gd name="connsiteX6" fmla="*/ 209672 w 226452"/>
                  <a:gd name="connsiteY6" fmla="*/ 147018 h 239564"/>
                  <a:gd name="connsiteX7" fmla="*/ 203378 w 226452"/>
                  <a:gd name="connsiteY7" fmla="*/ 174279 h 239564"/>
                  <a:gd name="connsiteX8" fmla="*/ 190811 w 226452"/>
                  <a:gd name="connsiteY8" fmla="*/ 188962 h 239564"/>
                  <a:gd name="connsiteX9" fmla="*/ 178222 w 226452"/>
                  <a:gd name="connsiteY9" fmla="*/ 193151 h 239564"/>
                  <a:gd name="connsiteX10" fmla="*/ 169833 w 226452"/>
                  <a:gd name="connsiteY10" fmla="*/ 214118 h 239564"/>
                  <a:gd name="connsiteX11" fmla="*/ 153067 w 226452"/>
                  <a:gd name="connsiteY11" fmla="*/ 195256 h 239564"/>
                  <a:gd name="connsiteX12" fmla="*/ 144667 w 226452"/>
                  <a:gd name="connsiteY12" fmla="*/ 205729 h 239564"/>
                  <a:gd name="connsiteX13" fmla="*/ 113228 w 226452"/>
                  <a:gd name="connsiteY13" fmla="*/ 207834 h 239564"/>
                  <a:gd name="connsiteX14" fmla="*/ 106944 w 226452"/>
                  <a:gd name="connsiteY14" fmla="*/ 193151 h 239564"/>
                  <a:gd name="connsiteX15" fmla="*/ 94355 w 226452"/>
                  <a:gd name="connsiteY15" fmla="*/ 197340 h 239564"/>
                  <a:gd name="connsiteX16" fmla="*/ 94355 w 226452"/>
                  <a:gd name="connsiteY16" fmla="*/ 235085 h 239564"/>
                  <a:gd name="connsiteX17" fmla="*/ 77588 w 226452"/>
                  <a:gd name="connsiteY17" fmla="*/ 224601 h 239564"/>
                  <a:gd name="connsiteX18" fmla="*/ 67105 w 226452"/>
                  <a:gd name="connsiteY18" fmla="*/ 209918 h 239564"/>
                  <a:gd name="connsiteX19" fmla="*/ 60821 w 226452"/>
                  <a:gd name="connsiteY19" fmla="*/ 235085 h 239564"/>
                  <a:gd name="connsiteX20" fmla="*/ 46148 w 226452"/>
                  <a:gd name="connsiteY20" fmla="*/ 239274 h 239564"/>
                  <a:gd name="connsiteX21" fmla="*/ 31465 w 226452"/>
                  <a:gd name="connsiteY21" fmla="*/ 220402 h 239564"/>
                  <a:gd name="connsiteX22" fmla="*/ 12593 w 226452"/>
                  <a:gd name="connsiteY22" fmla="*/ 218307 h 239564"/>
                  <a:gd name="connsiteX23" fmla="*/ 5 w 226452"/>
                  <a:gd name="connsiteY23" fmla="*/ 207824 h 239564"/>
                  <a:gd name="connsiteX24" fmla="*/ 18877 w 226452"/>
                  <a:gd name="connsiteY24" fmla="*/ 188952 h 239564"/>
                  <a:gd name="connsiteX25" fmla="*/ 39844 w 226452"/>
                  <a:gd name="connsiteY25" fmla="*/ 176374 h 239564"/>
                  <a:gd name="connsiteX26" fmla="*/ 54517 w 226452"/>
                  <a:gd name="connsiteY26" fmla="*/ 163785 h 239564"/>
                  <a:gd name="connsiteX27" fmla="*/ 92250 w 226452"/>
                  <a:gd name="connsiteY27" fmla="*/ 167974 h 239564"/>
                  <a:gd name="connsiteX28" fmla="*/ 94345 w 226452"/>
                  <a:gd name="connsiteY28" fmla="*/ 142818 h 239564"/>
                  <a:gd name="connsiteX29" fmla="*/ 102734 w 226452"/>
                  <a:gd name="connsiteY29" fmla="*/ 121852 h 239564"/>
                  <a:gd name="connsiteX30" fmla="*/ 115311 w 226452"/>
                  <a:gd name="connsiteY30" fmla="*/ 128135 h 239564"/>
                  <a:gd name="connsiteX31" fmla="*/ 148846 w 226452"/>
                  <a:gd name="connsiteY31" fmla="*/ 123946 h 239564"/>
                  <a:gd name="connsiteX32" fmla="*/ 153046 w 226452"/>
                  <a:gd name="connsiteY32" fmla="*/ 105074 h 239564"/>
                  <a:gd name="connsiteX33" fmla="*/ 153046 w 226452"/>
                  <a:gd name="connsiteY33" fmla="*/ 75729 h 239564"/>
                  <a:gd name="connsiteX34" fmla="*/ 163518 w 226452"/>
                  <a:gd name="connsiteY34" fmla="*/ 58952 h 239564"/>
                  <a:gd name="connsiteX35" fmla="*/ 155150 w 226452"/>
                  <a:gd name="connsiteY35" fmla="*/ 19113 h 239564"/>
                  <a:gd name="connsiteX36" fmla="*/ 167718 w 226452"/>
                  <a:gd name="connsiteY36" fmla="*/ 2346 h 239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6452" h="239564">
                    <a:moveTo>
                      <a:pt x="167739" y="2346"/>
                    </a:moveTo>
                    <a:cubicBezTo>
                      <a:pt x="172891" y="-231"/>
                      <a:pt x="186328" y="-1289"/>
                      <a:pt x="190811" y="2346"/>
                    </a:cubicBezTo>
                    <a:cubicBezTo>
                      <a:pt x="198707" y="8755"/>
                      <a:pt x="195848" y="32570"/>
                      <a:pt x="199199" y="42184"/>
                    </a:cubicBezTo>
                    <a:cubicBezTo>
                      <a:pt x="200739" y="46614"/>
                      <a:pt x="204844" y="55150"/>
                      <a:pt x="207578" y="58952"/>
                    </a:cubicBezTo>
                    <a:cubicBezTo>
                      <a:pt x="211474" y="64366"/>
                      <a:pt x="226701" y="71152"/>
                      <a:pt x="226450" y="77824"/>
                    </a:cubicBezTo>
                    <a:cubicBezTo>
                      <a:pt x="226083" y="87480"/>
                      <a:pt x="199880" y="93732"/>
                      <a:pt x="197095" y="102990"/>
                    </a:cubicBezTo>
                    <a:cubicBezTo>
                      <a:pt x="193795" y="113955"/>
                      <a:pt x="209389" y="135571"/>
                      <a:pt x="209672" y="147018"/>
                    </a:cubicBezTo>
                    <a:cubicBezTo>
                      <a:pt x="209850" y="154014"/>
                      <a:pt x="206530" y="168037"/>
                      <a:pt x="203378" y="174279"/>
                    </a:cubicBezTo>
                    <a:cubicBezTo>
                      <a:pt x="201200" y="178594"/>
                      <a:pt x="194822" y="186260"/>
                      <a:pt x="190811" y="188962"/>
                    </a:cubicBezTo>
                    <a:cubicBezTo>
                      <a:pt x="188056" y="190816"/>
                      <a:pt x="180642" y="190878"/>
                      <a:pt x="178222" y="193151"/>
                    </a:cubicBezTo>
                    <a:cubicBezTo>
                      <a:pt x="174117" y="197026"/>
                      <a:pt x="175395" y="213144"/>
                      <a:pt x="169833" y="214118"/>
                    </a:cubicBezTo>
                    <a:cubicBezTo>
                      <a:pt x="163623" y="215207"/>
                      <a:pt x="159371" y="195089"/>
                      <a:pt x="153067" y="195256"/>
                    </a:cubicBezTo>
                    <a:cubicBezTo>
                      <a:pt x="149715" y="195340"/>
                      <a:pt x="147641" y="204179"/>
                      <a:pt x="144667" y="205729"/>
                    </a:cubicBezTo>
                    <a:cubicBezTo>
                      <a:pt x="137682" y="209374"/>
                      <a:pt x="119951" y="211950"/>
                      <a:pt x="113228" y="207834"/>
                    </a:cubicBezTo>
                    <a:cubicBezTo>
                      <a:pt x="109824" y="205750"/>
                      <a:pt x="110588" y="194795"/>
                      <a:pt x="106944" y="193151"/>
                    </a:cubicBezTo>
                    <a:cubicBezTo>
                      <a:pt x="103917" y="191790"/>
                      <a:pt x="96303" y="194649"/>
                      <a:pt x="94355" y="197340"/>
                    </a:cubicBezTo>
                    <a:cubicBezTo>
                      <a:pt x="88836" y="204996"/>
                      <a:pt x="102608" y="230508"/>
                      <a:pt x="94355" y="235085"/>
                    </a:cubicBezTo>
                    <a:cubicBezTo>
                      <a:pt x="90030" y="237483"/>
                      <a:pt x="81191" y="227984"/>
                      <a:pt x="77588" y="224601"/>
                    </a:cubicBezTo>
                    <a:cubicBezTo>
                      <a:pt x="74300" y="221512"/>
                      <a:pt x="71535" y="209080"/>
                      <a:pt x="67105" y="209918"/>
                    </a:cubicBezTo>
                    <a:cubicBezTo>
                      <a:pt x="60737" y="211133"/>
                      <a:pt x="65324" y="230424"/>
                      <a:pt x="60821" y="235085"/>
                    </a:cubicBezTo>
                    <a:cubicBezTo>
                      <a:pt x="58171" y="237829"/>
                      <a:pt x="49783" y="240457"/>
                      <a:pt x="46148" y="239274"/>
                    </a:cubicBezTo>
                    <a:cubicBezTo>
                      <a:pt x="40462" y="237420"/>
                      <a:pt x="36681" y="223323"/>
                      <a:pt x="31465" y="220402"/>
                    </a:cubicBezTo>
                    <a:cubicBezTo>
                      <a:pt x="27318" y="218087"/>
                      <a:pt x="16961" y="220171"/>
                      <a:pt x="12593" y="218307"/>
                    </a:cubicBezTo>
                    <a:cubicBezTo>
                      <a:pt x="8823" y="216705"/>
                      <a:pt x="194" y="211908"/>
                      <a:pt x="5" y="207824"/>
                    </a:cubicBezTo>
                    <a:cubicBezTo>
                      <a:pt x="-298" y="201163"/>
                      <a:pt x="13620" y="193057"/>
                      <a:pt x="18877" y="188952"/>
                    </a:cubicBezTo>
                    <a:cubicBezTo>
                      <a:pt x="23695" y="185192"/>
                      <a:pt x="34890" y="179945"/>
                      <a:pt x="39844" y="176374"/>
                    </a:cubicBezTo>
                    <a:cubicBezTo>
                      <a:pt x="43761" y="173546"/>
                      <a:pt x="49898" y="165209"/>
                      <a:pt x="54517" y="163785"/>
                    </a:cubicBezTo>
                    <a:cubicBezTo>
                      <a:pt x="63586" y="160989"/>
                      <a:pt x="84919" y="174007"/>
                      <a:pt x="92250" y="167974"/>
                    </a:cubicBezTo>
                    <a:cubicBezTo>
                      <a:pt x="97120" y="163963"/>
                      <a:pt x="92900" y="148955"/>
                      <a:pt x="94345" y="142818"/>
                    </a:cubicBezTo>
                    <a:cubicBezTo>
                      <a:pt x="95644" y="137320"/>
                      <a:pt x="97455" y="123862"/>
                      <a:pt x="102734" y="121852"/>
                    </a:cubicBezTo>
                    <a:cubicBezTo>
                      <a:pt x="106022" y="120605"/>
                      <a:pt x="111856" y="127549"/>
                      <a:pt x="115311" y="128135"/>
                    </a:cubicBezTo>
                    <a:cubicBezTo>
                      <a:pt x="123638" y="129560"/>
                      <a:pt x="142594" y="129633"/>
                      <a:pt x="148846" y="123946"/>
                    </a:cubicBezTo>
                    <a:cubicBezTo>
                      <a:pt x="152417" y="120689"/>
                      <a:pt x="152511" y="109881"/>
                      <a:pt x="153046" y="105074"/>
                    </a:cubicBezTo>
                    <a:cubicBezTo>
                      <a:pt x="153852" y="97785"/>
                      <a:pt x="151024" y="82777"/>
                      <a:pt x="153046" y="75729"/>
                    </a:cubicBezTo>
                    <a:cubicBezTo>
                      <a:pt x="154407" y="70974"/>
                      <a:pt x="162649" y="63821"/>
                      <a:pt x="163518" y="58952"/>
                    </a:cubicBezTo>
                    <a:cubicBezTo>
                      <a:pt x="165299" y="48929"/>
                      <a:pt x="152951" y="29051"/>
                      <a:pt x="155150" y="19113"/>
                    </a:cubicBezTo>
                    <a:cubicBezTo>
                      <a:pt x="156282" y="14002"/>
                      <a:pt x="163037" y="4681"/>
                      <a:pt x="167718" y="2346"/>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95" name="Freeform 94">
                <a:extLst>
                  <a:ext uri="{FF2B5EF4-FFF2-40B4-BE49-F238E27FC236}">
                    <a16:creationId xmlns:a16="http://schemas.microsoft.com/office/drawing/2014/main" id="{27860FD2-1CC2-D2CD-0895-D7F59841FB99}"/>
                  </a:ext>
                </a:extLst>
              </p:cNvPr>
              <p:cNvSpPr/>
              <p:nvPr/>
            </p:nvSpPr>
            <p:spPr>
              <a:xfrm>
                <a:off x="8969985" y="3639180"/>
                <a:ext cx="28204" cy="27073"/>
              </a:xfrm>
              <a:custGeom>
                <a:avLst/>
                <a:gdLst>
                  <a:gd name="connsiteX0" fmla="*/ 2963 w 28204"/>
                  <a:gd name="connsiteY0" fmla="*/ 8631 h 27073"/>
                  <a:gd name="connsiteX1" fmla="*/ 858 w 28204"/>
                  <a:gd name="connsiteY1" fmla="*/ 25398 h 27073"/>
                  <a:gd name="connsiteX2" fmla="*/ 15530 w 28204"/>
                  <a:gd name="connsiteY2" fmla="*/ 25398 h 27073"/>
                  <a:gd name="connsiteX3" fmla="*/ 28119 w 28204"/>
                  <a:gd name="connsiteY3" fmla="*/ 8631 h 27073"/>
                  <a:gd name="connsiteX4" fmla="*/ 13436 w 28204"/>
                  <a:gd name="connsiteY4" fmla="*/ 242 h 27073"/>
                  <a:gd name="connsiteX5" fmla="*/ 2963 w 28204"/>
                  <a:gd name="connsiteY5" fmla="*/ 2337 h 27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04" h="27073">
                    <a:moveTo>
                      <a:pt x="2963" y="8631"/>
                    </a:moveTo>
                    <a:cubicBezTo>
                      <a:pt x="2963" y="12852"/>
                      <a:pt x="-1928" y="22235"/>
                      <a:pt x="858" y="25398"/>
                    </a:cubicBezTo>
                    <a:cubicBezTo>
                      <a:pt x="3288" y="28153"/>
                      <a:pt x="12242" y="27043"/>
                      <a:pt x="15530" y="25398"/>
                    </a:cubicBezTo>
                    <a:cubicBezTo>
                      <a:pt x="20222" y="23052"/>
                      <a:pt x="29176" y="13763"/>
                      <a:pt x="28119" y="8631"/>
                    </a:cubicBezTo>
                    <a:cubicBezTo>
                      <a:pt x="27260" y="4494"/>
                      <a:pt x="17604" y="923"/>
                      <a:pt x="13436" y="242"/>
                    </a:cubicBezTo>
                    <a:cubicBezTo>
                      <a:pt x="10807" y="-187"/>
                      <a:pt x="2963" y="-334"/>
                      <a:pt x="2963" y="2337"/>
                    </a:cubicBezTo>
                  </a:path>
                </a:pathLst>
              </a:custGeom>
              <a:solidFill>
                <a:schemeClr val="bg1">
                  <a:lumMod val="95000"/>
                </a:schemeClr>
              </a:solidFill>
              <a:ln w="1046" cap="flat">
                <a:noFill/>
                <a:prstDash val="solid"/>
                <a:miter/>
              </a:ln>
            </p:spPr>
            <p:txBody>
              <a:bodyPr rtlCol="0" anchor="ctr"/>
              <a:lstStyle/>
              <a:p>
                <a:endParaRPr lang="en-US" dirty="0"/>
              </a:p>
            </p:txBody>
          </p:sp>
          <p:sp>
            <p:nvSpPr>
              <p:cNvPr id="96" name="Freeform 95">
                <a:extLst>
                  <a:ext uri="{FF2B5EF4-FFF2-40B4-BE49-F238E27FC236}">
                    <a16:creationId xmlns:a16="http://schemas.microsoft.com/office/drawing/2014/main" id="{296BB4ED-AA15-46CC-03AF-CD0A989F6580}"/>
                  </a:ext>
                </a:extLst>
              </p:cNvPr>
              <p:cNvSpPr/>
              <p:nvPr/>
            </p:nvSpPr>
            <p:spPr>
              <a:xfrm>
                <a:off x="8892935" y="3618248"/>
                <a:ext cx="58298" cy="88380"/>
              </a:xfrm>
              <a:custGeom>
                <a:avLst/>
                <a:gdLst>
                  <a:gd name="connsiteX0" fmla="*/ 25512 w 58298"/>
                  <a:gd name="connsiteY0" fmla="*/ 8607 h 88380"/>
                  <a:gd name="connsiteX1" fmla="*/ 15008 w 58298"/>
                  <a:gd name="connsiteY1" fmla="*/ 25374 h 88380"/>
                  <a:gd name="connsiteX2" fmla="*/ 335 w 58298"/>
                  <a:gd name="connsiteY2" fmla="*/ 33763 h 88380"/>
                  <a:gd name="connsiteX3" fmla="*/ 12923 w 58298"/>
                  <a:gd name="connsiteY3" fmla="*/ 58929 h 88380"/>
                  <a:gd name="connsiteX4" fmla="*/ 25512 w 58298"/>
                  <a:gd name="connsiteY4" fmla="*/ 46341 h 88380"/>
                  <a:gd name="connsiteX5" fmla="*/ 35974 w 58298"/>
                  <a:gd name="connsiteY5" fmla="*/ 50530 h 88380"/>
                  <a:gd name="connsiteX6" fmla="*/ 31795 w 58298"/>
                  <a:gd name="connsiteY6" fmla="*/ 67307 h 88380"/>
                  <a:gd name="connsiteX7" fmla="*/ 42279 w 58298"/>
                  <a:gd name="connsiteY7" fmla="*/ 88274 h 88380"/>
                  <a:gd name="connsiteX8" fmla="*/ 56941 w 58298"/>
                  <a:gd name="connsiteY8" fmla="*/ 77791 h 88380"/>
                  <a:gd name="connsiteX9" fmla="*/ 56941 w 58298"/>
                  <a:gd name="connsiteY9" fmla="*/ 52635 h 88380"/>
                  <a:gd name="connsiteX10" fmla="*/ 52741 w 58298"/>
                  <a:gd name="connsiteY10" fmla="*/ 12796 h 88380"/>
                  <a:gd name="connsiteX11" fmla="*/ 44373 w 58298"/>
                  <a:gd name="connsiteY11" fmla="*/ 208 h 88380"/>
                  <a:gd name="connsiteX12" fmla="*/ 25501 w 58298"/>
                  <a:gd name="connsiteY12" fmla="*/ 8597 h 88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298" h="88380">
                    <a:moveTo>
                      <a:pt x="25512" y="8607"/>
                    </a:moveTo>
                    <a:cubicBezTo>
                      <a:pt x="21773" y="11854"/>
                      <a:pt x="18579" y="21949"/>
                      <a:pt x="15008" y="25374"/>
                    </a:cubicBezTo>
                    <a:cubicBezTo>
                      <a:pt x="11960" y="28296"/>
                      <a:pt x="1560" y="29720"/>
                      <a:pt x="335" y="33763"/>
                    </a:cubicBezTo>
                    <a:cubicBezTo>
                      <a:pt x="-1708" y="40497"/>
                      <a:pt x="5980" y="57798"/>
                      <a:pt x="12923" y="58929"/>
                    </a:cubicBezTo>
                    <a:cubicBezTo>
                      <a:pt x="17311" y="59641"/>
                      <a:pt x="21145" y="47231"/>
                      <a:pt x="25512" y="46341"/>
                    </a:cubicBezTo>
                    <a:cubicBezTo>
                      <a:pt x="28277" y="45775"/>
                      <a:pt x="34696" y="48027"/>
                      <a:pt x="35974" y="50530"/>
                    </a:cubicBezTo>
                    <a:cubicBezTo>
                      <a:pt x="37943" y="54384"/>
                      <a:pt x="31314" y="63014"/>
                      <a:pt x="31795" y="67307"/>
                    </a:cubicBezTo>
                    <a:cubicBezTo>
                      <a:pt x="32434" y="73130"/>
                      <a:pt x="36592" y="86860"/>
                      <a:pt x="42279" y="88274"/>
                    </a:cubicBezTo>
                    <a:cubicBezTo>
                      <a:pt x="46656" y="89363"/>
                      <a:pt x="54888" y="81802"/>
                      <a:pt x="56941" y="77791"/>
                    </a:cubicBezTo>
                    <a:cubicBezTo>
                      <a:pt x="59821" y="72198"/>
                      <a:pt x="57276" y="58919"/>
                      <a:pt x="56941" y="52635"/>
                    </a:cubicBezTo>
                    <a:cubicBezTo>
                      <a:pt x="56417" y="42633"/>
                      <a:pt x="56134" y="22222"/>
                      <a:pt x="52741" y="12796"/>
                    </a:cubicBezTo>
                    <a:cubicBezTo>
                      <a:pt x="51463" y="9235"/>
                      <a:pt x="47997" y="1265"/>
                      <a:pt x="44373" y="208"/>
                    </a:cubicBezTo>
                    <a:cubicBezTo>
                      <a:pt x="39419" y="-1238"/>
                      <a:pt x="29408" y="5214"/>
                      <a:pt x="25501" y="8597"/>
                    </a:cubicBezTo>
                    <a:close/>
                  </a:path>
                </a:pathLst>
              </a:custGeom>
              <a:solidFill>
                <a:schemeClr val="bg1">
                  <a:lumMod val="95000"/>
                </a:schemeClr>
              </a:solidFill>
              <a:ln w="1046" cap="flat">
                <a:noFill/>
                <a:prstDash val="solid"/>
                <a:miter/>
              </a:ln>
            </p:spPr>
            <p:txBody>
              <a:bodyPr rtlCol="0" anchor="ctr"/>
              <a:lstStyle/>
              <a:p>
                <a:endParaRPr lang="en-US" dirty="0"/>
              </a:p>
            </p:txBody>
          </p:sp>
        </p:grpSp>
        <p:sp>
          <p:nvSpPr>
            <p:cNvPr id="97" name="Freeform 96">
              <a:extLst>
                <a:ext uri="{FF2B5EF4-FFF2-40B4-BE49-F238E27FC236}">
                  <a16:creationId xmlns:a16="http://schemas.microsoft.com/office/drawing/2014/main" id="{25F18AC7-1D37-B2C6-5B20-925FD36D9216}"/>
                </a:ext>
              </a:extLst>
            </p:cNvPr>
            <p:cNvSpPr/>
            <p:nvPr/>
          </p:nvSpPr>
          <p:spPr>
            <a:xfrm>
              <a:off x="8738963" y="3358487"/>
              <a:ext cx="117101" cy="152213"/>
            </a:xfrm>
            <a:custGeom>
              <a:avLst/>
              <a:gdLst>
                <a:gd name="connsiteX0" fmla="*/ 112657 w 117101"/>
                <a:gd name="connsiteY0" fmla="*/ 21 h 152213"/>
                <a:gd name="connsiteX1" fmla="*/ 115275 w 117101"/>
                <a:gd name="connsiteY1" fmla="*/ 45316 h 152213"/>
                <a:gd name="connsiteX2" fmla="*/ 100592 w 117101"/>
                <a:gd name="connsiteY2" fmla="*/ 53705 h 152213"/>
                <a:gd name="connsiteX3" fmla="*/ 88024 w 117101"/>
                <a:gd name="connsiteY3" fmla="*/ 76766 h 152213"/>
                <a:gd name="connsiteX4" fmla="*/ 64953 w 117101"/>
                <a:gd name="connsiteY4" fmla="*/ 87239 h 152213"/>
                <a:gd name="connsiteX5" fmla="*/ 92255 w 117101"/>
                <a:gd name="connsiteY5" fmla="*/ 114469 h 152213"/>
                <a:gd name="connsiteX6" fmla="*/ 83856 w 117101"/>
                <a:gd name="connsiteY6" fmla="*/ 139635 h 152213"/>
                <a:gd name="connsiteX7" fmla="*/ 50322 w 117101"/>
                <a:gd name="connsiteY7" fmla="*/ 152213 h 152213"/>
                <a:gd name="connsiteX8" fmla="*/ 35618 w 117101"/>
                <a:gd name="connsiteY8" fmla="*/ 137561 h 152213"/>
                <a:gd name="connsiteX9" fmla="*/ 6252 w 117101"/>
                <a:gd name="connsiteY9" fmla="*/ 124984 h 152213"/>
                <a:gd name="connsiteX10" fmla="*/ 25124 w 117101"/>
                <a:gd name="connsiteY10" fmla="*/ 110301 h 152213"/>
                <a:gd name="connsiteX11" fmla="*/ 27230 w 117101"/>
                <a:gd name="connsiteY11" fmla="*/ 83040 h 152213"/>
                <a:gd name="connsiteX12" fmla="*/ 6263 w 117101"/>
                <a:gd name="connsiteY12" fmla="*/ 76756 h 152213"/>
                <a:gd name="connsiteX13" fmla="*/ 0 w 117101"/>
                <a:gd name="connsiteY13" fmla="*/ 76756 h 152213"/>
                <a:gd name="connsiteX14" fmla="*/ 23051 w 117101"/>
                <a:gd name="connsiteY14" fmla="*/ 62073 h 152213"/>
                <a:gd name="connsiteX15" fmla="*/ 35629 w 117101"/>
                <a:gd name="connsiteY15" fmla="*/ 22234 h 152213"/>
                <a:gd name="connsiteX16" fmla="*/ 56585 w 117101"/>
                <a:gd name="connsiteY16" fmla="*/ 30623 h 152213"/>
                <a:gd name="connsiteX17" fmla="*/ 79657 w 117101"/>
                <a:gd name="connsiteY17" fmla="*/ 30623 h 152213"/>
                <a:gd name="connsiteX18" fmla="*/ 104813 w 117101"/>
                <a:gd name="connsiteY18" fmla="*/ 3362 h 152213"/>
                <a:gd name="connsiteX19" fmla="*/ 112678 w 117101"/>
                <a:gd name="connsiteY19" fmla="*/ 0 h 152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7101" h="152213">
                  <a:moveTo>
                    <a:pt x="112657" y="21"/>
                  </a:moveTo>
                  <a:cubicBezTo>
                    <a:pt x="112657" y="21"/>
                    <a:pt x="120574" y="35660"/>
                    <a:pt x="115275" y="45316"/>
                  </a:cubicBezTo>
                  <a:cubicBezTo>
                    <a:pt x="113243" y="49024"/>
                    <a:pt x="103556" y="50678"/>
                    <a:pt x="100592" y="53705"/>
                  </a:cubicBezTo>
                  <a:cubicBezTo>
                    <a:pt x="95994" y="58397"/>
                    <a:pt x="92831" y="72294"/>
                    <a:pt x="88024" y="76766"/>
                  </a:cubicBezTo>
                  <a:cubicBezTo>
                    <a:pt x="83385" y="81081"/>
                    <a:pt x="66084" y="81008"/>
                    <a:pt x="64953" y="87239"/>
                  </a:cubicBezTo>
                  <a:cubicBezTo>
                    <a:pt x="63235" y="96728"/>
                    <a:pt x="92255" y="114469"/>
                    <a:pt x="92255" y="114469"/>
                  </a:cubicBezTo>
                  <a:lnTo>
                    <a:pt x="83856" y="139635"/>
                  </a:lnTo>
                  <a:lnTo>
                    <a:pt x="50322" y="152213"/>
                  </a:lnTo>
                  <a:cubicBezTo>
                    <a:pt x="50322" y="152213"/>
                    <a:pt x="39922" y="140473"/>
                    <a:pt x="35618" y="137561"/>
                  </a:cubicBezTo>
                  <a:cubicBezTo>
                    <a:pt x="28999" y="133090"/>
                    <a:pt x="7278" y="132901"/>
                    <a:pt x="6252" y="124984"/>
                  </a:cubicBezTo>
                  <a:cubicBezTo>
                    <a:pt x="5488" y="119056"/>
                    <a:pt x="22286" y="115568"/>
                    <a:pt x="25124" y="110301"/>
                  </a:cubicBezTo>
                  <a:cubicBezTo>
                    <a:pt x="28361" y="104279"/>
                    <a:pt x="31094" y="88674"/>
                    <a:pt x="27230" y="83040"/>
                  </a:cubicBezTo>
                  <a:cubicBezTo>
                    <a:pt x="24130" y="78526"/>
                    <a:pt x="11677" y="77552"/>
                    <a:pt x="6263" y="76756"/>
                  </a:cubicBezTo>
                  <a:cubicBezTo>
                    <a:pt x="4713" y="76525"/>
                    <a:pt x="0" y="76756"/>
                    <a:pt x="0" y="76756"/>
                  </a:cubicBezTo>
                  <a:cubicBezTo>
                    <a:pt x="0" y="76756"/>
                    <a:pt x="18893" y="67498"/>
                    <a:pt x="23051" y="62073"/>
                  </a:cubicBezTo>
                  <a:cubicBezTo>
                    <a:pt x="29408" y="53789"/>
                    <a:pt x="26192" y="26696"/>
                    <a:pt x="35629" y="22234"/>
                  </a:cubicBezTo>
                  <a:cubicBezTo>
                    <a:pt x="40729" y="19825"/>
                    <a:pt x="51045" y="29555"/>
                    <a:pt x="56585" y="30623"/>
                  </a:cubicBezTo>
                  <a:cubicBezTo>
                    <a:pt x="62251" y="31712"/>
                    <a:pt x="74368" y="32937"/>
                    <a:pt x="79657" y="30623"/>
                  </a:cubicBezTo>
                  <a:cubicBezTo>
                    <a:pt x="88150" y="26905"/>
                    <a:pt x="96832" y="8096"/>
                    <a:pt x="104813" y="3362"/>
                  </a:cubicBezTo>
                  <a:cubicBezTo>
                    <a:pt x="106666" y="2262"/>
                    <a:pt x="112678" y="0"/>
                    <a:pt x="112678" y="0"/>
                  </a:cubicBezTo>
                  <a:close/>
                </a:path>
              </a:pathLst>
            </a:custGeom>
            <a:solidFill>
              <a:schemeClr val="bg1">
                <a:lumMod val="95000"/>
              </a:schemeClr>
            </a:solidFill>
            <a:ln w="1046" cap="flat">
              <a:noFill/>
              <a:prstDash val="solid"/>
              <a:miter/>
            </a:ln>
          </p:spPr>
          <p:txBody>
            <a:bodyPr rtlCol="0" anchor="ctr"/>
            <a:lstStyle/>
            <a:p>
              <a:endParaRPr lang="en-US" dirty="0"/>
            </a:p>
          </p:txBody>
        </p:sp>
        <p:grpSp>
          <p:nvGrpSpPr>
            <p:cNvPr id="98" name="Picture 7">
              <a:extLst>
                <a:ext uri="{FF2B5EF4-FFF2-40B4-BE49-F238E27FC236}">
                  <a16:creationId xmlns:a16="http://schemas.microsoft.com/office/drawing/2014/main" id="{BB91E778-8604-5013-DB76-4696D41CEA5A}"/>
                </a:ext>
              </a:extLst>
            </p:cNvPr>
            <p:cNvGrpSpPr/>
            <p:nvPr/>
          </p:nvGrpSpPr>
          <p:grpSpPr>
            <a:xfrm>
              <a:off x="7550664" y="2995228"/>
              <a:ext cx="1371231" cy="1101481"/>
              <a:chOff x="7550664" y="2995228"/>
              <a:chExt cx="1371231" cy="1101481"/>
            </a:xfrm>
            <a:solidFill>
              <a:schemeClr val="bg1">
                <a:lumMod val="95000"/>
              </a:schemeClr>
            </a:solidFill>
          </p:grpSpPr>
          <p:sp>
            <p:nvSpPr>
              <p:cNvPr id="99" name="Freeform 98">
                <a:extLst>
                  <a:ext uri="{FF2B5EF4-FFF2-40B4-BE49-F238E27FC236}">
                    <a16:creationId xmlns:a16="http://schemas.microsoft.com/office/drawing/2014/main" id="{2CF2C28D-E369-71B9-A2AC-0C662792404C}"/>
                  </a:ext>
                </a:extLst>
              </p:cNvPr>
              <p:cNvSpPr/>
              <p:nvPr/>
            </p:nvSpPr>
            <p:spPr>
              <a:xfrm>
                <a:off x="7550664" y="2995228"/>
                <a:ext cx="1371231" cy="1018850"/>
              </a:xfrm>
              <a:custGeom>
                <a:avLst/>
                <a:gdLst>
                  <a:gd name="connsiteX0" fmla="*/ 1079276 w 1371231"/>
                  <a:gd name="connsiteY0" fmla="*/ 444225 h 1018850"/>
                  <a:gd name="connsiteX1" fmla="*/ 1043626 w 1371231"/>
                  <a:gd name="connsiteY1" fmla="*/ 469381 h 1018850"/>
                  <a:gd name="connsiteX2" fmla="*/ 1045731 w 1371231"/>
                  <a:gd name="connsiteY2" fmla="*/ 494548 h 1018850"/>
                  <a:gd name="connsiteX3" fmla="*/ 1070876 w 1371231"/>
                  <a:gd name="connsiteY3" fmla="*/ 515514 h 1018850"/>
                  <a:gd name="connsiteX4" fmla="*/ 1096042 w 1371231"/>
                  <a:gd name="connsiteY4" fmla="*/ 517619 h 1018850"/>
                  <a:gd name="connsiteX5" fmla="*/ 1114915 w 1371231"/>
                  <a:gd name="connsiteY5" fmla="*/ 498747 h 1018850"/>
                  <a:gd name="connsiteX6" fmla="*/ 1150554 w 1371231"/>
                  <a:gd name="connsiteY6" fmla="*/ 502936 h 1018850"/>
                  <a:gd name="connsiteX7" fmla="*/ 1158922 w 1371231"/>
                  <a:gd name="connsiteY7" fmla="*/ 536492 h 1018850"/>
                  <a:gd name="connsiteX8" fmla="*/ 1127482 w 1371231"/>
                  <a:gd name="connsiteY8" fmla="*/ 546964 h 1018850"/>
                  <a:gd name="connsiteX9" fmla="*/ 1100232 w 1371231"/>
                  <a:gd name="connsiteY9" fmla="*/ 570026 h 1018850"/>
                  <a:gd name="connsiteX10" fmla="*/ 1110715 w 1371231"/>
                  <a:gd name="connsiteY10" fmla="*/ 601486 h 1018850"/>
                  <a:gd name="connsiteX11" fmla="*/ 1131682 w 1371231"/>
                  <a:gd name="connsiteY11" fmla="*/ 643409 h 1018850"/>
                  <a:gd name="connsiteX12" fmla="*/ 1163122 w 1371231"/>
                  <a:gd name="connsiteY12" fmla="*/ 674859 h 1018850"/>
                  <a:gd name="connsiteX13" fmla="*/ 1163122 w 1371231"/>
                  <a:gd name="connsiteY13" fmla="*/ 702120 h 1018850"/>
                  <a:gd name="connsiteX14" fmla="*/ 1169416 w 1371231"/>
                  <a:gd name="connsiteY14" fmla="*/ 731465 h 1018850"/>
                  <a:gd name="connsiteX15" fmla="*/ 1181983 w 1371231"/>
                  <a:gd name="connsiteY15" fmla="*/ 800660 h 1018850"/>
                  <a:gd name="connsiteX16" fmla="*/ 1165216 w 1371231"/>
                  <a:gd name="connsiteY16" fmla="*/ 804849 h 1018850"/>
                  <a:gd name="connsiteX17" fmla="*/ 1161016 w 1371231"/>
                  <a:gd name="connsiteY17" fmla="*/ 827910 h 1018850"/>
                  <a:gd name="connsiteX18" fmla="*/ 1137966 w 1371231"/>
                  <a:gd name="connsiteY18" fmla="*/ 848887 h 1018850"/>
                  <a:gd name="connsiteX19" fmla="*/ 1140050 w 1371231"/>
                  <a:gd name="connsiteY19" fmla="*/ 880337 h 1018850"/>
                  <a:gd name="connsiteX20" fmla="*/ 1116999 w 1371231"/>
                  <a:gd name="connsiteY20" fmla="*/ 897105 h 1018850"/>
                  <a:gd name="connsiteX21" fmla="*/ 1100232 w 1371231"/>
                  <a:gd name="connsiteY21" fmla="*/ 899199 h 1018850"/>
                  <a:gd name="connsiteX22" fmla="*/ 1096042 w 1371231"/>
                  <a:gd name="connsiteY22" fmla="*/ 924366 h 1018850"/>
                  <a:gd name="connsiteX23" fmla="*/ 1077170 w 1371231"/>
                  <a:gd name="connsiteY23" fmla="*/ 930660 h 1018850"/>
                  <a:gd name="connsiteX24" fmla="*/ 1072971 w 1371231"/>
                  <a:gd name="connsiteY24" fmla="*/ 953721 h 1018850"/>
                  <a:gd name="connsiteX25" fmla="*/ 1031037 w 1371231"/>
                  <a:gd name="connsiteY25" fmla="*/ 966299 h 1018850"/>
                  <a:gd name="connsiteX26" fmla="*/ 999598 w 1371231"/>
                  <a:gd name="connsiteY26" fmla="*/ 962110 h 1018850"/>
                  <a:gd name="connsiteX27" fmla="*/ 961864 w 1371231"/>
                  <a:gd name="connsiteY27" fmla="*/ 974688 h 1018850"/>
                  <a:gd name="connsiteX28" fmla="*/ 924130 w 1371231"/>
                  <a:gd name="connsiteY28" fmla="*/ 1004043 h 1018850"/>
                  <a:gd name="connsiteX29" fmla="*/ 907363 w 1371231"/>
                  <a:gd name="connsiteY29" fmla="*/ 1018726 h 1018850"/>
                  <a:gd name="connsiteX30" fmla="*/ 896880 w 1371231"/>
                  <a:gd name="connsiteY30" fmla="*/ 985171 h 1018850"/>
                  <a:gd name="connsiteX31" fmla="*/ 882207 w 1371231"/>
                  <a:gd name="connsiteY31" fmla="*/ 976782 h 1018850"/>
                  <a:gd name="connsiteX32" fmla="*/ 871724 w 1371231"/>
                  <a:gd name="connsiteY32" fmla="*/ 1006127 h 1018850"/>
                  <a:gd name="connsiteX33" fmla="*/ 836085 w 1371231"/>
                  <a:gd name="connsiteY33" fmla="*/ 953711 h 1018850"/>
                  <a:gd name="connsiteX34" fmla="*/ 798351 w 1371231"/>
                  <a:gd name="connsiteY34" fmla="*/ 941122 h 1018850"/>
                  <a:gd name="connsiteX35" fmla="*/ 773185 w 1371231"/>
                  <a:gd name="connsiteY35" fmla="*/ 941122 h 1018850"/>
                  <a:gd name="connsiteX36" fmla="*/ 735461 w 1371231"/>
                  <a:gd name="connsiteY36" fmla="*/ 962089 h 1018850"/>
                  <a:gd name="connsiteX37" fmla="*/ 716589 w 1371231"/>
                  <a:gd name="connsiteY37" fmla="*/ 970478 h 1018850"/>
                  <a:gd name="connsiteX38" fmla="*/ 720778 w 1371231"/>
                  <a:gd name="connsiteY38" fmla="*/ 995644 h 1018850"/>
                  <a:gd name="connsiteX39" fmla="*/ 687244 w 1371231"/>
                  <a:gd name="connsiteY39" fmla="*/ 999833 h 1018850"/>
                  <a:gd name="connsiteX40" fmla="*/ 680950 w 1371231"/>
                  <a:gd name="connsiteY40" fmla="*/ 983055 h 1018850"/>
                  <a:gd name="connsiteX41" fmla="*/ 657899 w 1371231"/>
                  <a:gd name="connsiteY41" fmla="*/ 978866 h 1018850"/>
                  <a:gd name="connsiteX42" fmla="*/ 651615 w 1371231"/>
                  <a:gd name="connsiteY42" fmla="*/ 939028 h 1018850"/>
                  <a:gd name="connsiteX43" fmla="*/ 639048 w 1371231"/>
                  <a:gd name="connsiteY43" fmla="*/ 913861 h 1018850"/>
                  <a:gd name="connsiteX44" fmla="*/ 611776 w 1371231"/>
                  <a:gd name="connsiteY44" fmla="*/ 909672 h 1018850"/>
                  <a:gd name="connsiteX45" fmla="*/ 613882 w 1371231"/>
                  <a:gd name="connsiteY45" fmla="*/ 888705 h 1018850"/>
                  <a:gd name="connsiteX46" fmla="*/ 630648 w 1371231"/>
                  <a:gd name="connsiteY46" fmla="*/ 876127 h 1018850"/>
                  <a:gd name="connsiteX47" fmla="*/ 641132 w 1371231"/>
                  <a:gd name="connsiteY47" fmla="*/ 855161 h 1018850"/>
                  <a:gd name="connsiteX48" fmla="*/ 630648 w 1371231"/>
                  <a:gd name="connsiteY48" fmla="*/ 827900 h 1018850"/>
                  <a:gd name="connsiteX49" fmla="*/ 624365 w 1371231"/>
                  <a:gd name="connsiteY49" fmla="*/ 813217 h 1018850"/>
                  <a:gd name="connsiteX50" fmla="*/ 596863 w 1371231"/>
                  <a:gd name="connsiteY50" fmla="*/ 817668 h 1018850"/>
                  <a:gd name="connsiteX51" fmla="*/ 580829 w 1371231"/>
                  <a:gd name="connsiteY51" fmla="*/ 792397 h 1018850"/>
                  <a:gd name="connsiteX52" fmla="*/ 552950 w 1371231"/>
                  <a:gd name="connsiteY52" fmla="*/ 777588 h 1018850"/>
                  <a:gd name="connsiteX53" fmla="*/ 515091 w 1371231"/>
                  <a:gd name="connsiteY53" fmla="*/ 777588 h 1018850"/>
                  <a:gd name="connsiteX54" fmla="*/ 485505 w 1371231"/>
                  <a:gd name="connsiteY54" fmla="*/ 794125 h 1018850"/>
                  <a:gd name="connsiteX55" fmla="*/ 473188 w 1371231"/>
                  <a:gd name="connsiteY55" fmla="*/ 812850 h 1018850"/>
                  <a:gd name="connsiteX56" fmla="*/ 433036 w 1371231"/>
                  <a:gd name="connsiteY56" fmla="*/ 813101 h 1018850"/>
                  <a:gd name="connsiteX57" fmla="*/ 406832 w 1371231"/>
                  <a:gd name="connsiteY57" fmla="*/ 800660 h 1018850"/>
                  <a:gd name="connsiteX58" fmla="*/ 393636 w 1371231"/>
                  <a:gd name="connsiteY58" fmla="*/ 823710 h 1018850"/>
                  <a:gd name="connsiteX59" fmla="*/ 370879 w 1371231"/>
                  <a:gd name="connsiteY59" fmla="*/ 815447 h 1018850"/>
                  <a:gd name="connsiteX60" fmla="*/ 317488 w 1371231"/>
                  <a:gd name="connsiteY60" fmla="*/ 811311 h 1018850"/>
                  <a:gd name="connsiteX61" fmla="*/ 293170 w 1371231"/>
                  <a:gd name="connsiteY61" fmla="*/ 798523 h 1018850"/>
                  <a:gd name="connsiteX62" fmla="*/ 274507 w 1371231"/>
                  <a:gd name="connsiteY62" fmla="*/ 787914 h 1018850"/>
                  <a:gd name="connsiteX63" fmla="*/ 272099 w 1371231"/>
                  <a:gd name="connsiteY63" fmla="*/ 760716 h 1018850"/>
                  <a:gd name="connsiteX64" fmla="*/ 264171 w 1371231"/>
                  <a:gd name="connsiteY64" fmla="*/ 777577 h 1018850"/>
                  <a:gd name="connsiteX65" fmla="*/ 238764 w 1371231"/>
                  <a:gd name="connsiteY65" fmla="*/ 765575 h 1018850"/>
                  <a:gd name="connsiteX66" fmla="*/ 217724 w 1371231"/>
                  <a:gd name="connsiteY66" fmla="*/ 745572 h 1018850"/>
                  <a:gd name="connsiteX67" fmla="*/ 190913 w 1371231"/>
                  <a:gd name="connsiteY67" fmla="*/ 744096 h 1018850"/>
                  <a:gd name="connsiteX68" fmla="*/ 169517 w 1371231"/>
                  <a:gd name="connsiteY68" fmla="*/ 723181 h 1018850"/>
                  <a:gd name="connsiteX69" fmla="*/ 133721 w 1371231"/>
                  <a:gd name="connsiteY69" fmla="*/ 716311 h 1018850"/>
                  <a:gd name="connsiteX70" fmla="*/ 133721 w 1371231"/>
                  <a:gd name="connsiteY70" fmla="*/ 672576 h 1018850"/>
                  <a:gd name="connsiteX71" fmla="*/ 115194 w 1371231"/>
                  <a:gd name="connsiteY71" fmla="*/ 657768 h 1018850"/>
                  <a:gd name="connsiteX72" fmla="*/ 87744 w 1371231"/>
                  <a:gd name="connsiteY72" fmla="*/ 655935 h 1018850"/>
                  <a:gd name="connsiteX73" fmla="*/ 54158 w 1371231"/>
                  <a:gd name="connsiteY73" fmla="*/ 676933 h 1018850"/>
                  <a:gd name="connsiteX74" fmla="*/ 31107 w 1371231"/>
                  <a:gd name="connsiteY74" fmla="*/ 660166 h 1018850"/>
                  <a:gd name="connsiteX75" fmla="*/ 33202 w 1371231"/>
                  <a:gd name="connsiteY75" fmla="*/ 626611 h 1018850"/>
                  <a:gd name="connsiteX76" fmla="*/ 20603 w 1371231"/>
                  <a:gd name="connsiteY76" fmla="*/ 609844 h 1018850"/>
                  <a:gd name="connsiteX77" fmla="*/ 24803 w 1371231"/>
                  <a:gd name="connsiteY77" fmla="*/ 586782 h 1018850"/>
                  <a:gd name="connsiteX78" fmla="*/ 24866 w 1371231"/>
                  <a:gd name="connsiteY78" fmla="*/ 586719 h 1018850"/>
                  <a:gd name="connsiteX79" fmla="*/ 31358 w 1371231"/>
                  <a:gd name="connsiteY79" fmla="*/ 547677 h 1018850"/>
                  <a:gd name="connsiteX80" fmla="*/ 31097 w 1371231"/>
                  <a:gd name="connsiteY80" fmla="*/ 525977 h 1018850"/>
                  <a:gd name="connsiteX81" fmla="*/ 26897 w 1371231"/>
                  <a:gd name="connsiteY81" fmla="*/ 528930 h 1018850"/>
                  <a:gd name="connsiteX82" fmla="*/ 1741 w 1371231"/>
                  <a:gd name="connsiteY82" fmla="*/ 512153 h 1018850"/>
                  <a:gd name="connsiteX83" fmla="*/ 5931 w 1371231"/>
                  <a:gd name="connsiteY83" fmla="*/ 474419 h 1018850"/>
                  <a:gd name="connsiteX84" fmla="*/ 24803 w 1371231"/>
                  <a:gd name="connsiteY84" fmla="*/ 459736 h 1018850"/>
                  <a:gd name="connsiteX85" fmla="*/ 60442 w 1371231"/>
                  <a:gd name="connsiteY85" fmla="*/ 482797 h 1018850"/>
                  <a:gd name="connsiteX86" fmla="*/ 70925 w 1371231"/>
                  <a:gd name="connsiteY86" fmla="*/ 470219 h 1018850"/>
                  <a:gd name="connsiteX87" fmla="*/ 68841 w 1371231"/>
                  <a:gd name="connsiteY87" fmla="*/ 455536 h 1018850"/>
                  <a:gd name="connsiteX88" fmla="*/ 110764 w 1371231"/>
                  <a:gd name="connsiteY88" fmla="*/ 447147 h 1018850"/>
                  <a:gd name="connsiteX89" fmla="*/ 119153 w 1371231"/>
                  <a:gd name="connsiteY89" fmla="*/ 432475 h 1018850"/>
                  <a:gd name="connsiteX90" fmla="*/ 138025 w 1371231"/>
                  <a:gd name="connsiteY90" fmla="*/ 424086 h 1018850"/>
                  <a:gd name="connsiteX91" fmla="*/ 140130 w 1371231"/>
                  <a:gd name="connsiteY91" fmla="*/ 356986 h 1018850"/>
                  <a:gd name="connsiteX92" fmla="*/ 121258 w 1371231"/>
                  <a:gd name="connsiteY92" fmla="*/ 348597 h 1018850"/>
                  <a:gd name="connsiteX93" fmla="*/ 129636 w 1371231"/>
                  <a:gd name="connsiteY93" fmla="*/ 331830 h 1018850"/>
                  <a:gd name="connsiteX94" fmla="*/ 177853 w 1371231"/>
                  <a:gd name="connsiteY94" fmla="*/ 325536 h 1018850"/>
                  <a:gd name="connsiteX95" fmla="*/ 186221 w 1371231"/>
                  <a:gd name="connsiteY95" fmla="*/ 312958 h 1018850"/>
                  <a:gd name="connsiteX96" fmla="*/ 188326 w 1371231"/>
                  <a:gd name="connsiteY96" fmla="*/ 279403 h 1018850"/>
                  <a:gd name="connsiteX97" fmla="*/ 213493 w 1371231"/>
                  <a:gd name="connsiteY97" fmla="*/ 266825 h 1018850"/>
                  <a:gd name="connsiteX98" fmla="*/ 242827 w 1371231"/>
                  <a:gd name="connsiteY98" fmla="*/ 275214 h 1018850"/>
                  <a:gd name="connsiteX99" fmla="*/ 253331 w 1371231"/>
                  <a:gd name="connsiteY99" fmla="*/ 220702 h 1018850"/>
                  <a:gd name="connsiteX100" fmla="*/ 265899 w 1371231"/>
                  <a:gd name="connsiteY100" fmla="*/ 208125 h 1018850"/>
                  <a:gd name="connsiteX101" fmla="*/ 284771 w 1371231"/>
                  <a:gd name="connsiteY101" fmla="*/ 203935 h 1018850"/>
                  <a:gd name="connsiteX102" fmla="*/ 291055 w 1371231"/>
                  <a:gd name="connsiteY102" fmla="*/ 185063 h 1018850"/>
                  <a:gd name="connsiteX103" fmla="*/ 305738 w 1371231"/>
                  <a:gd name="connsiteY103" fmla="*/ 174580 h 1018850"/>
                  <a:gd name="connsiteX104" fmla="*/ 318305 w 1371231"/>
                  <a:gd name="connsiteY104" fmla="*/ 192593 h 1018850"/>
                  <a:gd name="connsiteX105" fmla="*/ 353944 w 1371231"/>
                  <a:gd name="connsiteY105" fmla="*/ 211455 h 1018850"/>
                  <a:gd name="connsiteX106" fmla="*/ 362344 w 1371231"/>
                  <a:gd name="connsiteY106" fmla="*/ 238716 h 1018850"/>
                  <a:gd name="connsiteX107" fmla="*/ 379111 w 1371231"/>
                  <a:gd name="connsiteY107" fmla="*/ 278555 h 1018850"/>
                  <a:gd name="connsiteX108" fmla="*/ 433611 w 1371231"/>
                  <a:gd name="connsiteY108" fmla="*/ 289038 h 1018850"/>
                  <a:gd name="connsiteX109" fmla="*/ 458767 w 1371231"/>
                  <a:gd name="connsiteY109" fmla="*/ 295322 h 1018850"/>
                  <a:gd name="connsiteX110" fmla="*/ 486018 w 1371231"/>
                  <a:gd name="connsiteY110" fmla="*/ 310005 h 1018850"/>
                  <a:gd name="connsiteX111" fmla="*/ 502785 w 1371231"/>
                  <a:gd name="connsiteY111" fmla="*/ 339350 h 1018850"/>
                  <a:gd name="connsiteX112" fmla="*/ 519552 w 1371231"/>
                  <a:gd name="connsiteY112" fmla="*/ 356127 h 1018850"/>
                  <a:gd name="connsiteX113" fmla="*/ 653731 w 1371231"/>
                  <a:gd name="connsiteY113" fmla="*/ 366611 h 1018850"/>
                  <a:gd name="connsiteX114" fmla="*/ 683066 w 1371231"/>
                  <a:gd name="connsiteY114" fmla="*/ 375000 h 1018850"/>
                  <a:gd name="connsiteX115" fmla="*/ 718705 w 1371231"/>
                  <a:gd name="connsiteY115" fmla="*/ 393872 h 1018850"/>
                  <a:gd name="connsiteX116" fmla="*/ 754344 w 1371231"/>
                  <a:gd name="connsiteY116" fmla="*/ 383388 h 1018850"/>
                  <a:gd name="connsiteX117" fmla="*/ 773216 w 1371231"/>
                  <a:gd name="connsiteY117" fmla="*/ 368705 h 1018850"/>
                  <a:gd name="connsiteX118" fmla="*/ 821454 w 1371231"/>
                  <a:gd name="connsiteY118" fmla="*/ 375000 h 1018850"/>
                  <a:gd name="connsiteX119" fmla="*/ 859188 w 1371231"/>
                  <a:gd name="connsiteY119" fmla="*/ 343550 h 1018850"/>
                  <a:gd name="connsiteX120" fmla="*/ 863377 w 1371231"/>
                  <a:gd name="connsiteY120" fmla="*/ 314194 h 1018850"/>
                  <a:gd name="connsiteX121" fmla="*/ 861272 w 1371231"/>
                  <a:gd name="connsiteY121" fmla="*/ 286933 h 1018850"/>
                  <a:gd name="connsiteX122" fmla="*/ 894827 w 1371231"/>
                  <a:gd name="connsiteY122" fmla="*/ 297416 h 1018850"/>
                  <a:gd name="connsiteX123" fmla="*/ 917878 w 1371231"/>
                  <a:gd name="connsiteY123" fmla="*/ 274355 h 1018850"/>
                  <a:gd name="connsiteX124" fmla="*/ 938834 w 1371231"/>
                  <a:gd name="connsiteY124" fmla="*/ 257578 h 1018850"/>
                  <a:gd name="connsiteX125" fmla="*/ 974484 w 1371231"/>
                  <a:gd name="connsiteY125" fmla="*/ 236611 h 1018850"/>
                  <a:gd name="connsiteX126" fmla="*/ 1016407 w 1371231"/>
                  <a:gd name="connsiteY126" fmla="*/ 217739 h 1018850"/>
                  <a:gd name="connsiteX127" fmla="*/ 997535 w 1371231"/>
                  <a:gd name="connsiteY127" fmla="*/ 192583 h 1018850"/>
                  <a:gd name="connsiteX128" fmla="*/ 958764 w 1371231"/>
                  <a:gd name="connsiteY128" fmla="*/ 196772 h 1018850"/>
                  <a:gd name="connsiteX129" fmla="*/ 938834 w 1371231"/>
                  <a:gd name="connsiteY129" fmla="*/ 202008 h 1018850"/>
                  <a:gd name="connsiteX130" fmla="*/ 933598 w 1371231"/>
                  <a:gd name="connsiteY130" fmla="*/ 192583 h 1018850"/>
                  <a:gd name="connsiteX131" fmla="*/ 930467 w 1371231"/>
                  <a:gd name="connsiteY131" fmla="*/ 139108 h 1018850"/>
                  <a:gd name="connsiteX132" fmla="*/ 936750 w 1371231"/>
                  <a:gd name="connsiteY132" fmla="*/ 119189 h 1018850"/>
                  <a:gd name="connsiteX133" fmla="*/ 955622 w 1371231"/>
                  <a:gd name="connsiteY133" fmla="*/ 138061 h 1018850"/>
                  <a:gd name="connsiteX134" fmla="*/ 987072 w 1371231"/>
                  <a:gd name="connsiteY134" fmla="*/ 138061 h 1018850"/>
                  <a:gd name="connsiteX135" fmla="*/ 993346 w 1371231"/>
                  <a:gd name="connsiteY135" fmla="*/ 91928 h 1018850"/>
                  <a:gd name="connsiteX136" fmla="*/ 1012217 w 1371231"/>
                  <a:gd name="connsiteY136" fmla="*/ 75161 h 1018850"/>
                  <a:gd name="connsiteX137" fmla="*/ 995451 w 1371231"/>
                  <a:gd name="connsiteY137" fmla="*/ 33227 h 1018850"/>
                  <a:gd name="connsiteX138" fmla="*/ 1008039 w 1371231"/>
                  <a:gd name="connsiteY138" fmla="*/ 8072 h 1018850"/>
                  <a:gd name="connsiteX139" fmla="*/ 1110757 w 1371231"/>
                  <a:gd name="connsiteY139" fmla="*/ 10166 h 1018850"/>
                  <a:gd name="connsiteX140" fmla="*/ 1135913 w 1371231"/>
                  <a:gd name="connsiteY140" fmla="*/ 37427 h 1018850"/>
                  <a:gd name="connsiteX141" fmla="*/ 1158964 w 1371231"/>
                  <a:gd name="connsiteY141" fmla="*/ 58394 h 1018850"/>
                  <a:gd name="connsiteX142" fmla="*/ 1175752 w 1371231"/>
                  <a:gd name="connsiteY142" fmla="*/ 79360 h 1018850"/>
                  <a:gd name="connsiteX143" fmla="*/ 1182036 w 1371231"/>
                  <a:gd name="connsiteY143" fmla="*/ 108716 h 1018850"/>
                  <a:gd name="connsiteX144" fmla="*/ 1200908 w 1371231"/>
                  <a:gd name="connsiteY144" fmla="*/ 131777 h 1018850"/>
                  <a:gd name="connsiteX145" fmla="*/ 1242841 w 1371231"/>
                  <a:gd name="connsiteY145" fmla="*/ 140166 h 1018850"/>
                  <a:gd name="connsiteX146" fmla="*/ 1261714 w 1371231"/>
                  <a:gd name="connsiteY146" fmla="*/ 156933 h 1018850"/>
                  <a:gd name="connsiteX147" fmla="*/ 1282670 w 1371231"/>
                  <a:gd name="connsiteY147" fmla="*/ 171616 h 1018850"/>
                  <a:gd name="connsiteX148" fmla="*/ 1291058 w 1371231"/>
                  <a:gd name="connsiteY148" fmla="*/ 186299 h 1018850"/>
                  <a:gd name="connsiteX149" fmla="*/ 1316225 w 1371231"/>
                  <a:gd name="connsiteY149" fmla="*/ 188404 h 1018850"/>
                  <a:gd name="connsiteX150" fmla="*/ 1358147 w 1371231"/>
                  <a:gd name="connsiteY150" fmla="*/ 180015 h 1018850"/>
                  <a:gd name="connsiteX151" fmla="*/ 1366536 w 1371231"/>
                  <a:gd name="connsiteY151" fmla="*/ 192604 h 1018850"/>
                  <a:gd name="connsiteX152" fmla="*/ 1370736 w 1371231"/>
                  <a:gd name="connsiteY152" fmla="*/ 213570 h 1018850"/>
                  <a:gd name="connsiteX153" fmla="*/ 1353969 w 1371231"/>
                  <a:gd name="connsiteY153" fmla="*/ 226148 h 1018850"/>
                  <a:gd name="connsiteX154" fmla="*/ 1351874 w 1371231"/>
                  <a:gd name="connsiteY154" fmla="*/ 286954 h 1018850"/>
                  <a:gd name="connsiteX155" fmla="*/ 1328802 w 1371231"/>
                  <a:gd name="connsiteY155" fmla="*/ 282765 h 1018850"/>
                  <a:gd name="connsiteX156" fmla="*/ 1316235 w 1371231"/>
                  <a:gd name="connsiteY156" fmla="*/ 307931 h 1018850"/>
                  <a:gd name="connsiteX157" fmla="*/ 1318330 w 1371231"/>
                  <a:gd name="connsiteY157" fmla="*/ 335182 h 1018850"/>
                  <a:gd name="connsiteX158" fmla="*/ 1341381 w 1371231"/>
                  <a:gd name="connsiteY158" fmla="*/ 339371 h 1018850"/>
                  <a:gd name="connsiteX159" fmla="*/ 1340333 w 1371231"/>
                  <a:gd name="connsiteY159" fmla="*/ 339371 h 1018850"/>
                  <a:gd name="connsiteX160" fmla="*/ 1316235 w 1371231"/>
                  <a:gd name="connsiteY160" fmla="*/ 358243 h 1018850"/>
                  <a:gd name="connsiteX161" fmla="*/ 1293163 w 1371231"/>
                  <a:gd name="connsiteY161" fmla="*/ 366632 h 1018850"/>
                  <a:gd name="connsiteX162" fmla="*/ 1268007 w 1371231"/>
                  <a:gd name="connsiteY162" fmla="*/ 393893 h 1018850"/>
                  <a:gd name="connsiteX163" fmla="*/ 1244936 w 1371231"/>
                  <a:gd name="connsiteY163" fmla="*/ 393893 h 1018850"/>
                  <a:gd name="connsiteX164" fmla="*/ 1223979 w 1371231"/>
                  <a:gd name="connsiteY164" fmla="*/ 385504 h 1018850"/>
                  <a:gd name="connsiteX165" fmla="*/ 1211402 w 1371231"/>
                  <a:gd name="connsiteY165" fmla="*/ 425343 h 1018850"/>
                  <a:gd name="connsiteX166" fmla="*/ 1188351 w 1371231"/>
                  <a:gd name="connsiteY166" fmla="*/ 440026 h 1018850"/>
                  <a:gd name="connsiteX167" fmla="*/ 1158985 w 1371231"/>
                  <a:gd name="connsiteY167" fmla="*/ 458887 h 1018850"/>
                  <a:gd name="connsiteX168" fmla="*/ 1123346 w 1371231"/>
                  <a:gd name="connsiteY168" fmla="*/ 471476 h 1018850"/>
                  <a:gd name="connsiteX169" fmla="*/ 1121261 w 1371231"/>
                  <a:gd name="connsiteY169" fmla="*/ 442120 h 1018850"/>
                  <a:gd name="connsiteX170" fmla="*/ 1114978 w 1371231"/>
                  <a:gd name="connsiteY170" fmla="*/ 414859 h 1018850"/>
                  <a:gd name="connsiteX171" fmla="*/ 1104473 w 1371231"/>
                  <a:gd name="connsiteY171" fmla="*/ 412765 h 1018850"/>
                  <a:gd name="connsiteX172" fmla="*/ 1089801 w 1371231"/>
                  <a:gd name="connsiteY172" fmla="*/ 425343 h 1018850"/>
                  <a:gd name="connsiteX173" fmla="*/ 1079328 w 1371231"/>
                  <a:gd name="connsiteY173" fmla="*/ 444215 h 101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1371231" h="1018850">
                    <a:moveTo>
                      <a:pt x="1079276" y="444225"/>
                    </a:moveTo>
                    <a:cubicBezTo>
                      <a:pt x="1079276" y="455138"/>
                      <a:pt x="1048234" y="459495"/>
                      <a:pt x="1043626" y="469381"/>
                    </a:cubicBezTo>
                    <a:cubicBezTo>
                      <a:pt x="1040955" y="475099"/>
                      <a:pt x="1042809" y="488945"/>
                      <a:pt x="1045731" y="494548"/>
                    </a:cubicBezTo>
                    <a:cubicBezTo>
                      <a:pt x="1049512" y="501805"/>
                      <a:pt x="1063304" y="512404"/>
                      <a:pt x="1070876" y="515514"/>
                    </a:cubicBezTo>
                    <a:cubicBezTo>
                      <a:pt x="1076720" y="517913"/>
                      <a:pt x="1090115" y="519787"/>
                      <a:pt x="1096042" y="517619"/>
                    </a:cubicBezTo>
                    <a:cubicBezTo>
                      <a:pt x="1102305" y="515326"/>
                      <a:pt x="1108610" y="500936"/>
                      <a:pt x="1114915" y="498747"/>
                    </a:cubicBezTo>
                    <a:cubicBezTo>
                      <a:pt x="1123388" y="495804"/>
                      <a:pt x="1143820" y="497009"/>
                      <a:pt x="1150554" y="502936"/>
                    </a:cubicBezTo>
                    <a:cubicBezTo>
                      <a:pt x="1157047" y="508644"/>
                      <a:pt x="1163080" y="528909"/>
                      <a:pt x="1158922" y="536492"/>
                    </a:cubicBezTo>
                    <a:cubicBezTo>
                      <a:pt x="1154932" y="543749"/>
                      <a:pt x="1134709" y="542911"/>
                      <a:pt x="1127482" y="546964"/>
                    </a:cubicBezTo>
                    <a:cubicBezTo>
                      <a:pt x="1119701" y="551342"/>
                      <a:pt x="1102641" y="561438"/>
                      <a:pt x="1100232" y="570026"/>
                    </a:cubicBezTo>
                    <a:cubicBezTo>
                      <a:pt x="1097991" y="578006"/>
                      <a:pt x="1107542" y="593820"/>
                      <a:pt x="1110715" y="601486"/>
                    </a:cubicBezTo>
                    <a:cubicBezTo>
                      <a:pt x="1115197" y="612315"/>
                      <a:pt x="1124833" y="633910"/>
                      <a:pt x="1131682" y="643409"/>
                    </a:cubicBezTo>
                    <a:cubicBezTo>
                      <a:pt x="1138186" y="652426"/>
                      <a:pt x="1158870" y="664585"/>
                      <a:pt x="1163122" y="674859"/>
                    </a:cubicBezTo>
                    <a:cubicBezTo>
                      <a:pt x="1165729" y="681154"/>
                      <a:pt x="1162399" y="695344"/>
                      <a:pt x="1163122" y="702120"/>
                    </a:cubicBezTo>
                    <a:cubicBezTo>
                      <a:pt x="1163917" y="709587"/>
                      <a:pt x="1167960" y="724113"/>
                      <a:pt x="1169416" y="731465"/>
                    </a:cubicBezTo>
                    <a:cubicBezTo>
                      <a:pt x="1172830" y="748714"/>
                      <a:pt x="1191513" y="785882"/>
                      <a:pt x="1181983" y="800660"/>
                    </a:cubicBezTo>
                    <a:cubicBezTo>
                      <a:pt x="1179637" y="804294"/>
                      <a:pt x="1168169" y="801696"/>
                      <a:pt x="1165216" y="804849"/>
                    </a:cubicBezTo>
                    <a:cubicBezTo>
                      <a:pt x="1161205" y="809122"/>
                      <a:pt x="1163854" y="822789"/>
                      <a:pt x="1161016" y="827910"/>
                    </a:cubicBezTo>
                    <a:cubicBezTo>
                      <a:pt x="1157236" y="834728"/>
                      <a:pt x="1140877" y="841651"/>
                      <a:pt x="1137966" y="848887"/>
                    </a:cubicBezTo>
                    <a:cubicBezTo>
                      <a:pt x="1135023" y="856197"/>
                      <a:pt x="1143390" y="873205"/>
                      <a:pt x="1140050" y="880337"/>
                    </a:cubicBezTo>
                    <a:cubicBezTo>
                      <a:pt x="1137034" y="886789"/>
                      <a:pt x="1123628" y="894486"/>
                      <a:pt x="1116999" y="897105"/>
                    </a:cubicBezTo>
                    <a:cubicBezTo>
                      <a:pt x="1113072" y="898655"/>
                      <a:pt x="1103279" y="896267"/>
                      <a:pt x="1100232" y="899199"/>
                    </a:cubicBezTo>
                    <a:cubicBezTo>
                      <a:pt x="1095634" y="903619"/>
                      <a:pt x="1100190" y="919516"/>
                      <a:pt x="1096042" y="924366"/>
                    </a:cubicBezTo>
                    <a:cubicBezTo>
                      <a:pt x="1092817" y="928146"/>
                      <a:pt x="1080428" y="926900"/>
                      <a:pt x="1077170" y="930660"/>
                    </a:cubicBezTo>
                    <a:cubicBezTo>
                      <a:pt x="1073327" y="935090"/>
                      <a:pt x="1076877" y="949354"/>
                      <a:pt x="1072971" y="953721"/>
                    </a:cubicBezTo>
                    <a:cubicBezTo>
                      <a:pt x="1065671" y="961879"/>
                      <a:pt x="1041950" y="965430"/>
                      <a:pt x="1031037" y="966299"/>
                    </a:cubicBezTo>
                    <a:cubicBezTo>
                      <a:pt x="1023131" y="966927"/>
                      <a:pt x="1007494" y="961356"/>
                      <a:pt x="999598" y="962110"/>
                    </a:cubicBezTo>
                    <a:cubicBezTo>
                      <a:pt x="989701" y="963052"/>
                      <a:pt x="970630" y="969996"/>
                      <a:pt x="961864" y="974688"/>
                    </a:cubicBezTo>
                    <a:cubicBezTo>
                      <a:pt x="951328" y="980333"/>
                      <a:pt x="933347" y="996440"/>
                      <a:pt x="924130" y="1004043"/>
                    </a:cubicBezTo>
                    <a:cubicBezTo>
                      <a:pt x="919836" y="1007594"/>
                      <a:pt x="912725" y="1020234"/>
                      <a:pt x="907363" y="1018726"/>
                    </a:cubicBezTo>
                    <a:cubicBezTo>
                      <a:pt x="898901" y="1016349"/>
                      <a:pt x="902389" y="992020"/>
                      <a:pt x="896880" y="985171"/>
                    </a:cubicBezTo>
                    <a:cubicBezTo>
                      <a:pt x="894230" y="981883"/>
                      <a:pt x="886177" y="975316"/>
                      <a:pt x="882207" y="976782"/>
                    </a:cubicBezTo>
                    <a:cubicBezTo>
                      <a:pt x="874897" y="979484"/>
                      <a:pt x="871724" y="1006127"/>
                      <a:pt x="871724" y="1006127"/>
                    </a:cubicBezTo>
                    <a:cubicBezTo>
                      <a:pt x="871724" y="1006127"/>
                      <a:pt x="848725" y="963272"/>
                      <a:pt x="836085" y="953711"/>
                    </a:cubicBezTo>
                    <a:cubicBezTo>
                      <a:pt x="828156" y="947709"/>
                      <a:pt x="808164" y="942714"/>
                      <a:pt x="798351" y="941122"/>
                    </a:cubicBezTo>
                    <a:cubicBezTo>
                      <a:pt x="792141" y="940117"/>
                      <a:pt x="779269" y="939541"/>
                      <a:pt x="773185" y="941122"/>
                    </a:cubicBezTo>
                    <a:cubicBezTo>
                      <a:pt x="762743" y="943834"/>
                      <a:pt x="735461" y="962089"/>
                      <a:pt x="735461" y="962089"/>
                    </a:cubicBezTo>
                    <a:cubicBezTo>
                      <a:pt x="735461" y="962089"/>
                      <a:pt x="719040" y="965932"/>
                      <a:pt x="716589" y="970478"/>
                    </a:cubicBezTo>
                    <a:cubicBezTo>
                      <a:pt x="713562" y="976091"/>
                      <a:pt x="724590" y="990533"/>
                      <a:pt x="720778" y="995644"/>
                    </a:cubicBezTo>
                    <a:cubicBezTo>
                      <a:pt x="715730" y="1002420"/>
                      <a:pt x="687244" y="999833"/>
                      <a:pt x="687244" y="999833"/>
                    </a:cubicBezTo>
                    <a:cubicBezTo>
                      <a:pt x="687244" y="999833"/>
                      <a:pt x="684385" y="985925"/>
                      <a:pt x="680950" y="983055"/>
                    </a:cubicBezTo>
                    <a:cubicBezTo>
                      <a:pt x="676457" y="979296"/>
                      <a:pt x="661994" y="983055"/>
                      <a:pt x="657899" y="978866"/>
                    </a:cubicBezTo>
                    <a:cubicBezTo>
                      <a:pt x="650851" y="971651"/>
                      <a:pt x="654694" y="948631"/>
                      <a:pt x="651615" y="939028"/>
                    </a:cubicBezTo>
                    <a:cubicBezTo>
                      <a:pt x="649468" y="932325"/>
                      <a:pt x="644724" y="918008"/>
                      <a:pt x="639048" y="913861"/>
                    </a:cubicBezTo>
                    <a:cubicBezTo>
                      <a:pt x="633476" y="909798"/>
                      <a:pt x="616007" y="915118"/>
                      <a:pt x="611776" y="909672"/>
                    </a:cubicBezTo>
                    <a:cubicBezTo>
                      <a:pt x="608551" y="905504"/>
                      <a:pt x="611295" y="893292"/>
                      <a:pt x="613882" y="888705"/>
                    </a:cubicBezTo>
                    <a:cubicBezTo>
                      <a:pt x="616458" y="884139"/>
                      <a:pt x="627287" y="880149"/>
                      <a:pt x="630648" y="876127"/>
                    </a:cubicBezTo>
                    <a:cubicBezTo>
                      <a:pt x="634398" y="871624"/>
                      <a:pt x="640849" y="861015"/>
                      <a:pt x="641132" y="855161"/>
                    </a:cubicBezTo>
                    <a:cubicBezTo>
                      <a:pt x="641488" y="847871"/>
                      <a:pt x="633392" y="834665"/>
                      <a:pt x="630648" y="827900"/>
                    </a:cubicBezTo>
                    <a:cubicBezTo>
                      <a:pt x="629151" y="824203"/>
                      <a:pt x="627862" y="815144"/>
                      <a:pt x="624365" y="813217"/>
                    </a:cubicBezTo>
                    <a:cubicBezTo>
                      <a:pt x="618259" y="809855"/>
                      <a:pt x="596863" y="817668"/>
                      <a:pt x="596863" y="817668"/>
                    </a:cubicBezTo>
                    <a:cubicBezTo>
                      <a:pt x="596863" y="817668"/>
                      <a:pt x="586317" y="797476"/>
                      <a:pt x="580829" y="792397"/>
                    </a:cubicBezTo>
                    <a:cubicBezTo>
                      <a:pt x="575037" y="787034"/>
                      <a:pt x="560606" y="779504"/>
                      <a:pt x="552950" y="777588"/>
                    </a:cubicBezTo>
                    <a:cubicBezTo>
                      <a:pt x="543765" y="775305"/>
                      <a:pt x="524244" y="775200"/>
                      <a:pt x="515091" y="777588"/>
                    </a:cubicBezTo>
                    <a:cubicBezTo>
                      <a:pt x="506890" y="779724"/>
                      <a:pt x="491705" y="788354"/>
                      <a:pt x="485505" y="794125"/>
                    </a:cubicBezTo>
                    <a:cubicBezTo>
                      <a:pt x="481400" y="797937"/>
                      <a:pt x="473188" y="812850"/>
                      <a:pt x="473188" y="812850"/>
                    </a:cubicBezTo>
                    <a:cubicBezTo>
                      <a:pt x="473188" y="812850"/>
                      <a:pt x="442838" y="815280"/>
                      <a:pt x="433036" y="813101"/>
                    </a:cubicBezTo>
                    <a:cubicBezTo>
                      <a:pt x="425956" y="811531"/>
                      <a:pt x="406832" y="800660"/>
                      <a:pt x="406832" y="800660"/>
                    </a:cubicBezTo>
                    <a:lnTo>
                      <a:pt x="393636" y="823710"/>
                    </a:lnTo>
                    <a:cubicBezTo>
                      <a:pt x="393636" y="823710"/>
                      <a:pt x="376796" y="816725"/>
                      <a:pt x="370879" y="815447"/>
                    </a:cubicBezTo>
                    <a:cubicBezTo>
                      <a:pt x="357788" y="812620"/>
                      <a:pt x="330349" y="815018"/>
                      <a:pt x="317488" y="811311"/>
                    </a:cubicBezTo>
                    <a:cubicBezTo>
                      <a:pt x="310890" y="809404"/>
                      <a:pt x="299192" y="801822"/>
                      <a:pt x="293170" y="798523"/>
                    </a:cubicBezTo>
                    <a:cubicBezTo>
                      <a:pt x="288458" y="795947"/>
                      <a:pt x="277408" y="792428"/>
                      <a:pt x="274507" y="787914"/>
                    </a:cubicBezTo>
                    <a:cubicBezTo>
                      <a:pt x="270821" y="782175"/>
                      <a:pt x="278812" y="761910"/>
                      <a:pt x="272099" y="760716"/>
                    </a:cubicBezTo>
                    <a:cubicBezTo>
                      <a:pt x="267512" y="759899"/>
                      <a:pt x="268548" y="776007"/>
                      <a:pt x="264171" y="777577"/>
                    </a:cubicBezTo>
                    <a:cubicBezTo>
                      <a:pt x="257563" y="779955"/>
                      <a:pt x="244566" y="769545"/>
                      <a:pt x="238764" y="765575"/>
                    </a:cubicBezTo>
                    <a:cubicBezTo>
                      <a:pt x="232773" y="761470"/>
                      <a:pt x="224384" y="748452"/>
                      <a:pt x="217724" y="745572"/>
                    </a:cubicBezTo>
                    <a:cubicBezTo>
                      <a:pt x="211555" y="742912"/>
                      <a:pt x="190913" y="744096"/>
                      <a:pt x="190913" y="744096"/>
                    </a:cubicBezTo>
                    <a:cubicBezTo>
                      <a:pt x="190913" y="744096"/>
                      <a:pt x="176146" y="726648"/>
                      <a:pt x="169517" y="723181"/>
                    </a:cubicBezTo>
                    <a:cubicBezTo>
                      <a:pt x="161442" y="718961"/>
                      <a:pt x="139533" y="723328"/>
                      <a:pt x="133721" y="716311"/>
                    </a:cubicBezTo>
                    <a:cubicBezTo>
                      <a:pt x="126756" y="707880"/>
                      <a:pt x="138454" y="682431"/>
                      <a:pt x="133721" y="672576"/>
                    </a:cubicBezTo>
                    <a:cubicBezTo>
                      <a:pt x="131155" y="667235"/>
                      <a:pt x="120724" y="659914"/>
                      <a:pt x="115194" y="657768"/>
                    </a:cubicBezTo>
                    <a:cubicBezTo>
                      <a:pt x="108785" y="655275"/>
                      <a:pt x="94416" y="654259"/>
                      <a:pt x="87744" y="655935"/>
                    </a:cubicBezTo>
                    <a:cubicBezTo>
                      <a:pt x="78141" y="658344"/>
                      <a:pt x="54158" y="676933"/>
                      <a:pt x="54158" y="676933"/>
                    </a:cubicBezTo>
                    <a:cubicBezTo>
                      <a:pt x="54158" y="676933"/>
                      <a:pt x="34134" y="666607"/>
                      <a:pt x="31107" y="660166"/>
                    </a:cubicBezTo>
                    <a:cubicBezTo>
                      <a:pt x="27536" y="652563"/>
                      <a:pt x="35621" y="634664"/>
                      <a:pt x="33202" y="626611"/>
                    </a:cubicBezTo>
                    <a:cubicBezTo>
                      <a:pt x="31693" y="621584"/>
                      <a:pt x="21807" y="614944"/>
                      <a:pt x="20603" y="609844"/>
                    </a:cubicBezTo>
                    <a:cubicBezTo>
                      <a:pt x="19252" y="604136"/>
                      <a:pt x="24803" y="586782"/>
                      <a:pt x="24803" y="586782"/>
                    </a:cubicBezTo>
                    <a:lnTo>
                      <a:pt x="24866" y="586719"/>
                    </a:lnTo>
                    <a:lnTo>
                      <a:pt x="31358" y="547677"/>
                    </a:lnTo>
                    <a:cubicBezTo>
                      <a:pt x="31358" y="547677"/>
                      <a:pt x="35851" y="528438"/>
                      <a:pt x="31097" y="525977"/>
                    </a:cubicBezTo>
                    <a:cubicBezTo>
                      <a:pt x="29955" y="525380"/>
                      <a:pt x="28185" y="528920"/>
                      <a:pt x="26897" y="528930"/>
                    </a:cubicBezTo>
                    <a:cubicBezTo>
                      <a:pt x="19336" y="529024"/>
                      <a:pt x="4935" y="519002"/>
                      <a:pt x="1741" y="512153"/>
                    </a:cubicBezTo>
                    <a:cubicBezTo>
                      <a:pt x="-2270" y="503554"/>
                      <a:pt x="1291" y="482703"/>
                      <a:pt x="5931" y="474419"/>
                    </a:cubicBezTo>
                    <a:cubicBezTo>
                      <a:pt x="8852" y="469203"/>
                      <a:pt x="18823" y="459997"/>
                      <a:pt x="24803" y="459736"/>
                    </a:cubicBezTo>
                    <a:cubicBezTo>
                      <a:pt x="35401" y="459275"/>
                      <a:pt x="60442" y="482797"/>
                      <a:pt x="60442" y="482797"/>
                    </a:cubicBezTo>
                    <a:cubicBezTo>
                      <a:pt x="60442" y="482797"/>
                      <a:pt x="69804" y="474157"/>
                      <a:pt x="70925" y="470219"/>
                    </a:cubicBezTo>
                    <a:cubicBezTo>
                      <a:pt x="71941" y="466658"/>
                      <a:pt x="66694" y="458563"/>
                      <a:pt x="68841" y="455536"/>
                    </a:cubicBezTo>
                    <a:cubicBezTo>
                      <a:pt x="75020" y="446812"/>
                      <a:pt x="102092" y="453389"/>
                      <a:pt x="110764" y="447147"/>
                    </a:cubicBezTo>
                    <a:cubicBezTo>
                      <a:pt x="114188" y="444676"/>
                      <a:pt x="116011" y="435313"/>
                      <a:pt x="119153" y="432475"/>
                    </a:cubicBezTo>
                    <a:cubicBezTo>
                      <a:pt x="122986" y="429008"/>
                      <a:pt x="135145" y="428369"/>
                      <a:pt x="138025" y="424086"/>
                    </a:cubicBezTo>
                    <a:cubicBezTo>
                      <a:pt x="147388" y="410157"/>
                      <a:pt x="149053" y="371198"/>
                      <a:pt x="140130" y="356986"/>
                    </a:cubicBezTo>
                    <a:cubicBezTo>
                      <a:pt x="137386" y="352619"/>
                      <a:pt x="123007" y="353457"/>
                      <a:pt x="121258" y="348597"/>
                    </a:cubicBezTo>
                    <a:cubicBezTo>
                      <a:pt x="119676" y="344188"/>
                      <a:pt x="125824" y="334543"/>
                      <a:pt x="129636" y="331830"/>
                    </a:cubicBezTo>
                    <a:cubicBezTo>
                      <a:pt x="139544" y="324782"/>
                      <a:pt x="177853" y="325536"/>
                      <a:pt x="177853" y="325536"/>
                    </a:cubicBezTo>
                    <a:cubicBezTo>
                      <a:pt x="177853" y="325536"/>
                      <a:pt x="185017" y="316540"/>
                      <a:pt x="186221" y="312958"/>
                    </a:cubicBezTo>
                    <a:cubicBezTo>
                      <a:pt x="188902" y="304999"/>
                      <a:pt x="183687" y="286409"/>
                      <a:pt x="188326" y="279403"/>
                    </a:cubicBezTo>
                    <a:cubicBezTo>
                      <a:pt x="192211" y="273538"/>
                      <a:pt x="206486" y="267474"/>
                      <a:pt x="213493" y="266825"/>
                    </a:cubicBezTo>
                    <a:cubicBezTo>
                      <a:pt x="221085" y="266123"/>
                      <a:pt x="236334" y="279204"/>
                      <a:pt x="242827" y="275214"/>
                    </a:cubicBezTo>
                    <a:cubicBezTo>
                      <a:pt x="254651" y="267946"/>
                      <a:pt x="246828" y="232956"/>
                      <a:pt x="253331" y="220702"/>
                    </a:cubicBezTo>
                    <a:cubicBezTo>
                      <a:pt x="255415" y="216775"/>
                      <a:pt x="262003" y="210261"/>
                      <a:pt x="265899" y="208125"/>
                    </a:cubicBezTo>
                    <a:cubicBezTo>
                      <a:pt x="270130" y="205800"/>
                      <a:pt x="281179" y="207172"/>
                      <a:pt x="284771" y="203935"/>
                    </a:cubicBezTo>
                    <a:cubicBezTo>
                      <a:pt x="288458" y="200605"/>
                      <a:pt x="288101" y="189064"/>
                      <a:pt x="291055" y="185063"/>
                    </a:cubicBezTo>
                    <a:cubicBezTo>
                      <a:pt x="293736" y="181429"/>
                      <a:pt x="305738" y="174580"/>
                      <a:pt x="305738" y="174580"/>
                    </a:cubicBezTo>
                    <a:cubicBezTo>
                      <a:pt x="305738" y="174580"/>
                      <a:pt x="314189" y="188959"/>
                      <a:pt x="318305" y="192593"/>
                    </a:cubicBezTo>
                    <a:cubicBezTo>
                      <a:pt x="325856" y="199275"/>
                      <a:pt x="347514" y="203695"/>
                      <a:pt x="353944" y="211455"/>
                    </a:cubicBezTo>
                    <a:cubicBezTo>
                      <a:pt x="358489" y="216943"/>
                      <a:pt x="359903" y="232013"/>
                      <a:pt x="362344" y="238716"/>
                    </a:cubicBezTo>
                    <a:cubicBezTo>
                      <a:pt x="366030" y="248875"/>
                      <a:pt x="370722" y="271758"/>
                      <a:pt x="379111" y="278555"/>
                    </a:cubicBezTo>
                    <a:cubicBezTo>
                      <a:pt x="389887" y="287300"/>
                      <a:pt x="420070" y="286043"/>
                      <a:pt x="433611" y="289038"/>
                    </a:cubicBezTo>
                    <a:cubicBezTo>
                      <a:pt x="439937" y="290442"/>
                      <a:pt x="452724" y="292986"/>
                      <a:pt x="458767" y="295322"/>
                    </a:cubicBezTo>
                    <a:cubicBezTo>
                      <a:pt x="465983" y="298118"/>
                      <a:pt x="480478" y="304601"/>
                      <a:pt x="486018" y="310005"/>
                    </a:cubicBezTo>
                    <a:cubicBezTo>
                      <a:pt x="492071" y="315901"/>
                      <a:pt x="497654" y="332637"/>
                      <a:pt x="502785" y="339350"/>
                    </a:cubicBezTo>
                    <a:cubicBezTo>
                      <a:pt x="506388" y="344063"/>
                      <a:pt x="514169" y="353645"/>
                      <a:pt x="519552" y="356127"/>
                    </a:cubicBezTo>
                    <a:cubicBezTo>
                      <a:pt x="550112" y="370213"/>
                      <a:pt x="620615" y="360652"/>
                      <a:pt x="653731" y="366611"/>
                    </a:cubicBezTo>
                    <a:cubicBezTo>
                      <a:pt x="661240" y="367962"/>
                      <a:pt x="675996" y="372151"/>
                      <a:pt x="683066" y="375000"/>
                    </a:cubicBezTo>
                    <a:cubicBezTo>
                      <a:pt x="692418" y="378759"/>
                      <a:pt x="708671" y="392856"/>
                      <a:pt x="718705" y="393872"/>
                    </a:cubicBezTo>
                    <a:cubicBezTo>
                      <a:pt x="727941" y="394804"/>
                      <a:pt x="746070" y="387619"/>
                      <a:pt x="754344" y="383388"/>
                    </a:cubicBezTo>
                    <a:cubicBezTo>
                      <a:pt x="759664" y="380665"/>
                      <a:pt x="767445" y="370276"/>
                      <a:pt x="773216" y="368705"/>
                    </a:cubicBezTo>
                    <a:cubicBezTo>
                      <a:pt x="784946" y="365511"/>
                      <a:pt x="809767" y="378393"/>
                      <a:pt x="821454" y="375000"/>
                    </a:cubicBezTo>
                    <a:cubicBezTo>
                      <a:pt x="833247" y="371575"/>
                      <a:pt x="853208" y="354274"/>
                      <a:pt x="859188" y="343550"/>
                    </a:cubicBezTo>
                    <a:cubicBezTo>
                      <a:pt x="862801" y="337077"/>
                      <a:pt x="863136" y="321598"/>
                      <a:pt x="863377" y="314194"/>
                    </a:cubicBezTo>
                    <a:cubicBezTo>
                      <a:pt x="863597" y="307366"/>
                      <a:pt x="855931" y="291196"/>
                      <a:pt x="861272" y="286933"/>
                    </a:cubicBezTo>
                    <a:cubicBezTo>
                      <a:pt x="868142" y="281456"/>
                      <a:pt x="886292" y="299521"/>
                      <a:pt x="894827" y="297416"/>
                    </a:cubicBezTo>
                    <a:cubicBezTo>
                      <a:pt x="902745" y="295468"/>
                      <a:pt x="911804" y="279791"/>
                      <a:pt x="917878" y="274355"/>
                    </a:cubicBezTo>
                    <a:cubicBezTo>
                      <a:pt x="922874" y="269873"/>
                      <a:pt x="933305" y="261379"/>
                      <a:pt x="938834" y="257578"/>
                    </a:cubicBezTo>
                    <a:cubicBezTo>
                      <a:pt x="947348" y="251713"/>
                      <a:pt x="965299" y="241366"/>
                      <a:pt x="974484" y="236611"/>
                    </a:cubicBezTo>
                    <a:cubicBezTo>
                      <a:pt x="984695" y="231332"/>
                      <a:pt x="1013537" y="228871"/>
                      <a:pt x="1016407" y="217739"/>
                    </a:cubicBezTo>
                    <a:cubicBezTo>
                      <a:pt x="1018365" y="210125"/>
                      <a:pt x="1004750" y="195714"/>
                      <a:pt x="997535" y="192583"/>
                    </a:cubicBezTo>
                    <a:cubicBezTo>
                      <a:pt x="988591" y="188697"/>
                      <a:pt x="968357" y="195013"/>
                      <a:pt x="958764" y="196772"/>
                    </a:cubicBezTo>
                    <a:cubicBezTo>
                      <a:pt x="953695" y="197704"/>
                      <a:pt x="943568" y="204030"/>
                      <a:pt x="938834" y="202008"/>
                    </a:cubicBezTo>
                    <a:cubicBezTo>
                      <a:pt x="936352" y="200951"/>
                      <a:pt x="934352" y="195170"/>
                      <a:pt x="933598" y="192583"/>
                    </a:cubicBezTo>
                    <a:cubicBezTo>
                      <a:pt x="929859" y="179722"/>
                      <a:pt x="928812" y="152398"/>
                      <a:pt x="930467" y="139108"/>
                    </a:cubicBezTo>
                    <a:cubicBezTo>
                      <a:pt x="931105" y="133924"/>
                      <a:pt x="936750" y="119189"/>
                      <a:pt x="936750" y="119189"/>
                    </a:cubicBezTo>
                    <a:cubicBezTo>
                      <a:pt x="936750" y="119189"/>
                      <a:pt x="949454" y="135506"/>
                      <a:pt x="955622" y="138061"/>
                    </a:cubicBezTo>
                    <a:cubicBezTo>
                      <a:pt x="962891" y="141067"/>
                      <a:pt x="981155" y="143235"/>
                      <a:pt x="987072" y="138061"/>
                    </a:cubicBezTo>
                    <a:cubicBezTo>
                      <a:pt x="995838" y="130405"/>
                      <a:pt x="987868" y="102202"/>
                      <a:pt x="993346" y="91928"/>
                    </a:cubicBezTo>
                    <a:cubicBezTo>
                      <a:pt x="996309" y="86356"/>
                      <a:pt x="1010762" y="81298"/>
                      <a:pt x="1012217" y="75161"/>
                    </a:cubicBezTo>
                    <a:cubicBezTo>
                      <a:pt x="1014815" y="64175"/>
                      <a:pt x="994979" y="44507"/>
                      <a:pt x="995451" y="33227"/>
                    </a:cubicBezTo>
                    <a:cubicBezTo>
                      <a:pt x="995744" y="26200"/>
                      <a:pt x="1002017" y="11706"/>
                      <a:pt x="1008039" y="8072"/>
                    </a:cubicBezTo>
                    <a:cubicBezTo>
                      <a:pt x="1030032" y="-5208"/>
                      <a:pt x="1087340" y="-380"/>
                      <a:pt x="1110757" y="10166"/>
                    </a:cubicBezTo>
                    <a:cubicBezTo>
                      <a:pt x="1119209" y="13968"/>
                      <a:pt x="1129326" y="30892"/>
                      <a:pt x="1135913" y="37427"/>
                    </a:cubicBezTo>
                    <a:cubicBezTo>
                      <a:pt x="1141443" y="42915"/>
                      <a:pt x="1153633" y="52717"/>
                      <a:pt x="1158964" y="58394"/>
                    </a:cubicBezTo>
                    <a:cubicBezTo>
                      <a:pt x="1163561" y="63285"/>
                      <a:pt x="1172872" y="73297"/>
                      <a:pt x="1175752" y="79360"/>
                    </a:cubicBezTo>
                    <a:cubicBezTo>
                      <a:pt x="1178967" y="86136"/>
                      <a:pt x="1178778" y="101950"/>
                      <a:pt x="1182036" y="108716"/>
                    </a:cubicBezTo>
                    <a:cubicBezTo>
                      <a:pt x="1185261" y="115429"/>
                      <a:pt x="1194519" y="127944"/>
                      <a:pt x="1200908" y="131777"/>
                    </a:cubicBezTo>
                    <a:cubicBezTo>
                      <a:pt x="1210072" y="137286"/>
                      <a:pt x="1233269" y="135401"/>
                      <a:pt x="1242841" y="140166"/>
                    </a:cubicBezTo>
                    <a:cubicBezTo>
                      <a:pt x="1248486" y="142983"/>
                      <a:pt x="1256759" y="153027"/>
                      <a:pt x="1261714" y="156933"/>
                    </a:cubicBezTo>
                    <a:cubicBezTo>
                      <a:pt x="1266730" y="160902"/>
                      <a:pt x="1278355" y="166882"/>
                      <a:pt x="1282670" y="171616"/>
                    </a:cubicBezTo>
                    <a:cubicBezTo>
                      <a:pt x="1285518" y="174737"/>
                      <a:pt x="1287487" y="184027"/>
                      <a:pt x="1291058" y="186299"/>
                    </a:cubicBezTo>
                    <a:cubicBezTo>
                      <a:pt x="1296378" y="189692"/>
                      <a:pt x="1309920" y="188760"/>
                      <a:pt x="1316225" y="188404"/>
                    </a:cubicBezTo>
                    <a:cubicBezTo>
                      <a:pt x="1326897" y="187797"/>
                      <a:pt x="1348272" y="175920"/>
                      <a:pt x="1358147" y="180015"/>
                    </a:cubicBezTo>
                    <a:cubicBezTo>
                      <a:pt x="1361646" y="181461"/>
                      <a:pt x="1365081" y="189106"/>
                      <a:pt x="1366536" y="192604"/>
                    </a:cubicBezTo>
                    <a:cubicBezTo>
                      <a:pt x="1368578" y="197547"/>
                      <a:pt x="1372642" y="208575"/>
                      <a:pt x="1370736" y="213570"/>
                    </a:cubicBezTo>
                    <a:cubicBezTo>
                      <a:pt x="1368872" y="218472"/>
                      <a:pt x="1356388" y="221498"/>
                      <a:pt x="1353969" y="226148"/>
                    </a:cubicBezTo>
                    <a:cubicBezTo>
                      <a:pt x="1346931" y="239638"/>
                      <a:pt x="1363709" y="277413"/>
                      <a:pt x="1351874" y="286954"/>
                    </a:cubicBezTo>
                    <a:cubicBezTo>
                      <a:pt x="1347308" y="290630"/>
                      <a:pt x="1334050" y="280136"/>
                      <a:pt x="1328802" y="282765"/>
                    </a:cubicBezTo>
                    <a:cubicBezTo>
                      <a:pt x="1322519" y="285907"/>
                      <a:pt x="1317586" y="301030"/>
                      <a:pt x="1316235" y="307931"/>
                    </a:cubicBezTo>
                    <a:cubicBezTo>
                      <a:pt x="1314926" y="314634"/>
                      <a:pt x="1313763" y="330102"/>
                      <a:pt x="1318330" y="335182"/>
                    </a:cubicBezTo>
                    <a:cubicBezTo>
                      <a:pt x="1322257" y="339528"/>
                      <a:pt x="1337139" y="337821"/>
                      <a:pt x="1341381" y="339371"/>
                    </a:cubicBezTo>
                    <a:cubicBezTo>
                      <a:pt x="1341621" y="339465"/>
                      <a:pt x="1340574" y="339287"/>
                      <a:pt x="1340333" y="339371"/>
                    </a:cubicBezTo>
                    <a:cubicBezTo>
                      <a:pt x="1333096" y="341863"/>
                      <a:pt x="1322927" y="354525"/>
                      <a:pt x="1316235" y="358243"/>
                    </a:cubicBezTo>
                    <a:cubicBezTo>
                      <a:pt x="1310873" y="361217"/>
                      <a:pt x="1298274" y="363239"/>
                      <a:pt x="1293163" y="366632"/>
                    </a:cubicBezTo>
                    <a:cubicBezTo>
                      <a:pt x="1285445" y="371774"/>
                      <a:pt x="1276501" y="390175"/>
                      <a:pt x="1268007" y="393893"/>
                    </a:cubicBezTo>
                    <a:cubicBezTo>
                      <a:pt x="1262729" y="396207"/>
                      <a:pt x="1250601" y="394982"/>
                      <a:pt x="1244936" y="393893"/>
                    </a:cubicBezTo>
                    <a:cubicBezTo>
                      <a:pt x="1239396" y="392824"/>
                      <a:pt x="1229090" y="383085"/>
                      <a:pt x="1223979" y="385504"/>
                    </a:cubicBezTo>
                    <a:cubicBezTo>
                      <a:pt x="1214544" y="389976"/>
                      <a:pt x="1217759" y="417059"/>
                      <a:pt x="1211402" y="425343"/>
                    </a:cubicBezTo>
                    <a:cubicBezTo>
                      <a:pt x="1207244" y="430757"/>
                      <a:pt x="1194101" y="436339"/>
                      <a:pt x="1188351" y="440026"/>
                    </a:cubicBezTo>
                    <a:cubicBezTo>
                      <a:pt x="1180999" y="444728"/>
                      <a:pt x="1166818" y="455054"/>
                      <a:pt x="1158985" y="458887"/>
                    </a:cubicBezTo>
                    <a:cubicBezTo>
                      <a:pt x="1150502" y="463045"/>
                      <a:pt x="1131252" y="476649"/>
                      <a:pt x="1123346" y="471476"/>
                    </a:cubicBezTo>
                    <a:cubicBezTo>
                      <a:pt x="1117188" y="467444"/>
                      <a:pt x="1122351" y="449399"/>
                      <a:pt x="1121261" y="442120"/>
                    </a:cubicBezTo>
                    <a:cubicBezTo>
                      <a:pt x="1120225" y="435208"/>
                      <a:pt x="1119994" y="419729"/>
                      <a:pt x="1114978" y="414859"/>
                    </a:cubicBezTo>
                    <a:cubicBezTo>
                      <a:pt x="1113061" y="412995"/>
                      <a:pt x="1107071" y="412084"/>
                      <a:pt x="1104473" y="412765"/>
                    </a:cubicBezTo>
                    <a:cubicBezTo>
                      <a:pt x="1099803" y="413990"/>
                      <a:pt x="1092859" y="421604"/>
                      <a:pt x="1089801" y="425343"/>
                    </a:cubicBezTo>
                    <a:cubicBezTo>
                      <a:pt x="1086387" y="429521"/>
                      <a:pt x="1079328" y="438821"/>
                      <a:pt x="1079328" y="444215"/>
                    </a:cubicBezTo>
                  </a:path>
                </a:pathLst>
              </a:custGeom>
              <a:solidFill>
                <a:schemeClr val="bg1">
                  <a:lumMod val="95000"/>
                </a:schemeClr>
              </a:solidFill>
              <a:ln w="1046" cap="flat">
                <a:noFill/>
                <a:prstDash val="solid"/>
                <a:miter/>
              </a:ln>
            </p:spPr>
            <p:txBody>
              <a:bodyPr rtlCol="0" anchor="ctr"/>
              <a:lstStyle/>
              <a:p>
                <a:endParaRPr lang="en-US" dirty="0"/>
              </a:p>
            </p:txBody>
          </p:sp>
          <p:sp>
            <p:nvSpPr>
              <p:cNvPr id="100" name="Freeform 99">
                <a:extLst>
                  <a:ext uri="{FF2B5EF4-FFF2-40B4-BE49-F238E27FC236}">
                    <a16:creationId xmlns:a16="http://schemas.microsoft.com/office/drawing/2014/main" id="{F90F13CF-3A97-D098-A6E1-3208AFDF49F1}"/>
                  </a:ext>
                </a:extLst>
              </p:cNvPr>
              <p:cNvSpPr/>
              <p:nvPr/>
            </p:nvSpPr>
            <p:spPr>
              <a:xfrm>
                <a:off x="8441514" y="4025186"/>
                <a:ext cx="48213" cy="71523"/>
              </a:xfrm>
              <a:custGeom>
                <a:avLst/>
                <a:gdLst>
                  <a:gd name="connsiteX0" fmla="*/ 16514 w 48213"/>
                  <a:gd name="connsiteY0" fmla="*/ 14783 h 71523"/>
                  <a:gd name="connsiteX1" fmla="*/ 1841 w 48213"/>
                  <a:gd name="connsiteY1" fmla="*/ 37855 h 71523"/>
                  <a:gd name="connsiteX2" fmla="*/ 3936 w 48213"/>
                  <a:gd name="connsiteY2" fmla="*/ 69294 h 71523"/>
                  <a:gd name="connsiteX3" fmla="*/ 24892 w 48213"/>
                  <a:gd name="connsiteY3" fmla="*/ 69294 h 71523"/>
                  <a:gd name="connsiteX4" fmla="*/ 47943 w 48213"/>
                  <a:gd name="connsiteY4" fmla="*/ 39949 h 71523"/>
                  <a:gd name="connsiteX5" fmla="*/ 33270 w 48213"/>
                  <a:gd name="connsiteY5" fmla="*/ 110 h 71523"/>
                  <a:gd name="connsiteX6" fmla="*/ 16503 w 48213"/>
                  <a:gd name="connsiteY6" fmla="*/ 14783 h 71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13" h="71523">
                    <a:moveTo>
                      <a:pt x="16514" y="14783"/>
                    </a:moveTo>
                    <a:cubicBezTo>
                      <a:pt x="12063" y="19967"/>
                      <a:pt x="3538" y="31236"/>
                      <a:pt x="1841" y="37855"/>
                    </a:cubicBezTo>
                    <a:cubicBezTo>
                      <a:pt x="-107" y="45489"/>
                      <a:pt x="-1814" y="63911"/>
                      <a:pt x="3936" y="69294"/>
                    </a:cubicBezTo>
                    <a:cubicBezTo>
                      <a:pt x="7758" y="72876"/>
                      <a:pt x="20179" y="71588"/>
                      <a:pt x="24892" y="69294"/>
                    </a:cubicBezTo>
                    <a:cubicBezTo>
                      <a:pt x="33281" y="65220"/>
                      <a:pt x="46487" y="49165"/>
                      <a:pt x="47943" y="39949"/>
                    </a:cubicBezTo>
                    <a:cubicBezTo>
                      <a:pt x="49597" y="29466"/>
                      <a:pt x="43555" y="2728"/>
                      <a:pt x="33270" y="110"/>
                    </a:cubicBezTo>
                    <a:cubicBezTo>
                      <a:pt x="27877" y="-1262"/>
                      <a:pt x="20127" y="10552"/>
                      <a:pt x="16503" y="14783"/>
                    </a:cubicBezTo>
                    <a:close/>
                  </a:path>
                </a:pathLst>
              </a:custGeom>
              <a:solidFill>
                <a:schemeClr val="bg1">
                  <a:lumMod val="95000"/>
                </a:schemeClr>
              </a:solidFill>
              <a:ln w="1046" cap="flat">
                <a:noFill/>
                <a:prstDash val="solid"/>
                <a:miter/>
              </a:ln>
            </p:spPr>
            <p:txBody>
              <a:bodyPr rtlCol="0" anchor="ctr"/>
              <a:lstStyle/>
              <a:p>
                <a:endParaRPr lang="en-US" dirty="0"/>
              </a:p>
            </p:txBody>
          </p:sp>
        </p:grpSp>
        <p:grpSp>
          <p:nvGrpSpPr>
            <p:cNvPr id="101" name="Picture 7">
              <a:extLst>
                <a:ext uri="{FF2B5EF4-FFF2-40B4-BE49-F238E27FC236}">
                  <a16:creationId xmlns:a16="http://schemas.microsoft.com/office/drawing/2014/main" id="{D8784998-3021-F9FD-3A02-FD77AAE2C149}"/>
                </a:ext>
              </a:extLst>
            </p:cNvPr>
            <p:cNvGrpSpPr/>
            <p:nvPr/>
          </p:nvGrpSpPr>
          <p:grpSpPr>
            <a:xfrm>
              <a:off x="8051121" y="3807614"/>
              <a:ext cx="1260792" cy="1061467"/>
              <a:chOff x="8051121" y="3807614"/>
              <a:chExt cx="1260792" cy="1061467"/>
            </a:xfrm>
            <a:solidFill>
              <a:schemeClr val="bg1">
                <a:lumMod val="95000"/>
              </a:schemeClr>
            </a:solidFill>
          </p:grpSpPr>
          <p:sp>
            <p:nvSpPr>
              <p:cNvPr id="102" name="Freeform 101">
                <a:extLst>
                  <a:ext uri="{FF2B5EF4-FFF2-40B4-BE49-F238E27FC236}">
                    <a16:creationId xmlns:a16="http://schemas.microsoft.com/office/drawing/2014/main" id="{147B3596-758A-D94F-447F-985939EC736F}"/>
                  </a:ext>
                </a:extLst>
              </p:cNvPr>
              <p:cNvSpPr/>
              <p:nvPr/>
            </p:nvSpPr>
            <p:spPr>
              <a:xfrm>
                <a:off x="8183540" y="3995092"/>
                <a:ext cx="193520" cy="331090"/>
              </a:xfrm>
              <a:custGeom>
                <a:avLst/>
                <a:gdLst>
                  <a:gd name="connsiteX0" fmla="*/ 25023 w 193520"/>
                  <a:gd name="connsiteY0" fmla="*/ 297734 h 331090"/>
                  <a:gd name="connsiteX1" fmla="*/ 35506 w 193520"/>
                  <a:gd name="connsiteY1" fmla="*/ 280967 h 331090"/>
                  <a:gd name="connsiteX2" fmla="*/ 52273 w 193520"/>
                  <a:gd name="connsiteY2" fmla="*/ 245327 h 331090"/>
                  <a:gd name="connsiteX3" fmla="*/ 31307 w 193520"/>
                  <a:gd name="connsiteY3" fmla="*/ 226455 h 331090"/>
                  <a:gd name="connsiteX4" fmla="*/ 22939 w 193520"/>
                  <a:gd name="connsiteY4" fmla="*/ 194995 h 331090"/>
                  <a:gd name="connsiteX5" fmla="*/ 20834 w 193520"/>
                  <a:gd name="connsiteY5" fmla="*/ 174039 h 331090"/>
                  <a:gd name="connsiteX6" fmla="*/ 27117 w 193520"/>
                  <a:gd name="connsiteY6" fmla="*/ 132095 h 331090"/>
                  <a:gd name="connsiteX7" fmla="*/ 8245 w 193520"/>
                  <a:gd name="connsiteY7" fmla="*/ 106918 h 331090"/>
                  <a:gd name="connsiteX8" fmla="*/ 1961 w 193520"/>
                  <a:gd name="connsiteY8" fmla="*/ 90151 h 331090"/>
                  <a:gd name="connsiteX9" fmla="*/ 4067 w 193520"/>
                  <a:gd name="connsiteY9" fmla="*/ 46133 h 331090"/>
                  <a:gd name="connsiteX10" fmla="*/ 29223 w 193520"/>
                  <a:gd name="connsiteY10" fmla="*/ 35629 h 331090"/>
                  <a:gd name="connsiteX11" fmla="*/ 43895 w 193520"/>
                  <a:gd name="connsiteY11" fmla="*/ 23061 h 331090"/>
                  <a:gd name="connsiteX12" fmla="*/ 54379 w 193520"/>
                  <a:gd name="connsiteY12" fmla="*/ 0 h 331090"/>
                  <a:gd name="connsiteX13" fmla="*/ 58578 w 193520"/>
                  <a:gd name="connsiteY13" fmla="*/ 20967 h 331090"/>
                  <a:gd name="connsiteX14" fmla="*/ 64862 w 193520"/>
                  <a:gd name="connsiteY14" fmla="*/ 46144 h 331090"/>
                  <a:gd name="connsiteX15" fmla="*/ 77450 w 193520"/>
                  <a:gd name="connsiteY15" fmla="*/ 56616 h 331090"/>
                  <a:gd name="connsiteX16" fmla="*/ 94217 w 193520"/>
                  <a:gd name="connsiteY16" fmla="*/ 65005 h 331090"/>
                  <a:gd name="connsiteX17" fmla="*/ 119373 w 193520"/>
                  <a:gd name="connsiteY17" fmla="*/ 96466 h 331090"/>
                  <a:gd name="connsiteX18" fmla="*/ 138245 w 193520"/>
                  <a:gd name="connsiteY18" fmla="*/ 79699 h 331090"/>
                  <a:gd name="connsiteX19" fmla="*/ 157117 w 193520"/>
                  <a:gd name="connsiteY19" fmla="*/ 100676 h 331090"/>
                  <a:gd name="connsiteX20" fmla="*/ 169706 w 193520"/>
                  <a:gd name="connsiteY20" fmla="*/ 134221 h 331090"/>
                  <a:gd name="connsiteX21" fmla="*/ 178074 w 193520"/>
                  <a:gd name="connsiteY21" fmla="*/ 153093 h 331090"/>
                  <a:gd name="connsiteX22" fmla="*/ 190662 w 193520"/>
                  <a:gd name="connsiteY22" fmla="*/ 155187 h 331090"/>
                  <a:gd name="connsiteX23" fmla="*/ 190662 w 193520"/>
                  <a:gd name="connsiteY23" fmla="*/ 195016 h 331090"/>
                  <a:gd name="connsiteX24" fmla="*/ 165506 w 193520"/>
                  <a:gd name="connsiteY24" fmla="*/ 199205 h 331090"/>
                  <a:gd name="connsiteX25" fmla="*/ 142434 w 193520"/>
                  <a:gd name="connsiteY25" fmla="*/ 184532 h 331090"/>
                  <a:gd name="connsiteX26" fmla="*/ 119384 w 193520"/>
                  <a:gd name="connsiteY26" fmla="*/ 207604 h 331090"/>
                  <a:gd name="connsiteX27" fmla="*/ 108900 w 193520"/>
                  <a:gd name="connsiteY27" fmla="*/ 236949 h 331090"/>
                  <a:gd name="connsiteX28" fmla="*/ 83744 w 193520"/>
                  <a:gd name="connsiteY28" fmla="*/ 232760 h 331090"/>
                  <a:gd name="connsiteX29" fmla="*/ 68401 w 193520"/>
                  <a:gd name="connsiteY29" fmla="*/ 283753 h 331090"/>
                  <a:gd name="connsiteX30" fmla="*/ 83283 w 193520"/>
                  <a:gd name="connsiteY30" fmla="*/ 310134 h 331090"/>
                  <a:gd name="connsiteX31" fmla="*/ 62264 w 193520"/>
                  <a:gd name="connsiteY31" fmla="*/ 331090 h 331090"/>
                  <a:gd name="connsiteX32" fmla="*/ 43895 w 193520"/>
                  <a:gd name="connsiteY32" fmla="*/ 318742 h 331090"/>
                  <a:gd name="connsiteX33" fmla="*/ 25023 w 193520"/>
                  <a:gd name="connsiteY33" fmla="*/ 297765 h 331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3520" h="331090">
                    <a:moveTo>
                      <a:pt x="25023" y="297734"/>
                    </a:moveTo>
                    <a:cubicBezTo>
                      <a:pt x="25023" y="297734"/>
                      <a:pt x="33139" y="285303"/>
                      <a:pt x="35506" y="280967"/>
                    </a:cubicBezTo>
                    <a:cubicBezTo>
                      <a:pt x="40219" y="272327"/>
                      <a:pt x="54221" y="254973"/>
                      <a:pt x="52273" y="245327"/>
                    </a:cubicBezTo>
                    <a:cubicBezTo>
                      <a:pt x="50880" y="238415"/>
                      <a:pt x="34983" y="232477"/>
                      <a:pt x="31307" y="226455"/>
                    </a:cubicBezTo>
                    <a:cubicBezTo>
                      <a:pt x="27065" y="219512"/>
                      <a:pt x="24394" y="203007"/>
                      <a:pt x="22939" y="194995"/>
                    </a:cubicBezTo>
                    <a:cubicBezTo>
                      <a:pt x="21996" y="189811"/>
                      <a:pt x="20708" y="179306"/>
                      <a:pt x="20834" y="174039"/>
                    </a:cubicBezTo>
                    <a:cubicBezTo>
                      <a:pt x="21095" y="163440"/>
                      <a:pt x="29715" y="142379"/>
                      <a:pt x="27117" y="132095"/>
                    </a:cubicBezTo>
                    <a:cubicBezTo>
                      <a:pt x="25191" y="124470"/>
                      <a:pt x="12026" y="113820"/>
                      <a:pt x="8245" y="106918"/>
                    </a:cubicBezTo>
                    <a:cubicBezTo>
                      <a:pt x="6098" y="102990"/>
                      <a:pt x="2653" y="94570"/>
                      <a:pt x="1961" y="90151"/>
                    </a:cubicBezTo>
                    <a:cubicBezTo>
                      <a:pt x="255" y="79269"/>
                      <a:pt x="-2259" y="55161"/>
                      <a:pt x="4067" y="46133"/>
                    </a:cubicBezTo>
                    <a:cubicBezTo>
                      <a:pt x="7973" y="40551"/>
                      <a:pt x="23421" y="39200"/>
                      <a:pt x="29223" y="35629"/>
                    </a:cubicBezTo>
                    <a:cubicBezTo>
                      <a:pt x="33338" y="33094"/>
                      <a:pt x="40994" y="26915"/>
                      <a:pt x="43895" y="23061"/>
                    </a:cubicBezTo>
                    <a:cubicBezTo>
                      <a:pt x="47697" y="18003"/>
                      <a:pt x="54379" y="0"/>
                      <a:pt x="54379" y="0"/>
                    </a:cubicBezTo>
                    <a:cubicBezTo>
                      <a:pt x="54379" y="0"/>
                      <a:pt x="57405" y="15751"/>
                      <a:pt x="58578" y="20967"/>
                    </a:cubicBezTo>
                    <a:cubicBezTo>
                      <a:pt x="60002" y="27292"/>
                      <a:pt x="61416" y="40645"/>
                      <a:pt x="64862" y="46144"/>
                    </a:cubicBezTo>
                    <a:cubicBezTo>
                      <a:pt x="67040" y="49610"/>
                      <a:pt x="74015" y="54375"/>
                      <a:pt x="77450" y="56616"/>
                    </a:cubicBezTo>
                    <a:cubicBezTo>
                      <a:pt x="81377" y="59182"/>
                      <a:pt x="90572" y="62052"/>
                      <a:pt x="94217" y="65005"/>
                    </a:cubicBezTo>
                    <a:cubicBezTo>
                      <a:pt x="102051" y="71341"/>
                      <a:pt x="109340" y="95607"/>
                      <a:pt x="119373" y="96466"/>
                    </a:cubicBezTo>
                    <a:cubicBezTo>
                      <a:pt x="125657" y="97000"/>
                      <a:pt x="131940" y="79343"/>
                      <a:pt x="138245" y="79699"/>
                    </a:cubicBezTo>
                    <a:cubicBezTo>
                      <a:pt x="145283" y="80097"/>
                      <a:pt x="153452" y="94644"/>
                      <a:pt x="157117" y="100676"/>
                    </a:cubicBezTo>
                    <a:cubicBezTo>
                      <a:pt x="161767" y="108332"/>
                      <a:pt x="166313" y="125926"/>
                      <a:pt x="169706" y="134221"/>
                    </a:cubicBezTo>
                    <a:cubicBezTo>
                      <a:pt x="171664" y="138996"/>
                      <a:pt x="174000" y="149930"/>
                      <a:pt x="178074" y="153093"/>
                    </a:cubicBezTo>
                    <a:cubicBezTo>
                      <a:pt x="180598" y="155051"/>
                      <a:pt x="188599" y="152758"/>
                      <a:pt x="190662" y="155187"/>
                    </a:cubicBezTo>
                    <a:cubicBezTo>
                      <a:pt x="197093" y="162780"/>
                      <a:pt x="190662" y="195016"/>
                      <a:pt x="190662" y="195016"/>
                    </a:cubicBezTo>
                    <a:cubicBezTo>
                      <a:pt x="190662" y="195016"/>
                      <a:pt x="171758" y="200472"/>
                      <a:pt x="165506" y="199205"/>
                    </a:cubicBezTo>
                    <a:cubicBezTo>
                      <a:pt x="158814" y="197844"/>
                      <a:pt x="149231" y="183789"/>
                      <a:pt x="142434" y="184532"/>
                    </a:cubicBezTo>
                    <a:cubicBezTo>
                      <a:pt x="134328" y="185423"/>
                      <a:pt x="123741" y="200713"/>
                      <a:pt x="119384" y="207604"/>
                    </a:cubicBezTo>
                    <a:cubicBezTo>
                      <a:pt x="115215" y="214192"/>
                      <a:pt x="108900" y="236949"/>
                      <a:pt x="108900" y="236949"/>
                    </a:cubicBezTo>
                    <a:cubicBezTo>
                      <a:pt x="108900" y="236949"/>
                      <a:pt x="89159" y="229398"/>
                      <a:pt x="83744" y="232760"/>
                    </a:cubicBezTo>
                    <a:cubicBezTo>
                      <a:pt x="72444" y="239798"/>
                      <a:pt x="66935" y="270515"/>
                      <a:pt x="68401" y="283753"/>
                    </a:cubicBezTo>
                    <a:cubicBezTo>
                      <a:pt x="69240" y="291283"/>
                      <a:pt x="83283" y="310134"/>
                      <a:pt x="83283" y="310134"/>
                    </a:cubicBezTo>
                    <a:lnTo>
                      <a:pt x="62264" y="331090"/>
                    </a:lnTo>
                    <a:cubicBezTo>
                      <a:pt x="62264" y="331090"/>
                      <a:pt x="48074" y="322366"/>
                      <a:pt x="43895" y="318742"/>
                    </a:cubicBezTo>
                    <a:cubicBezTo>
                      <a:pt x="38575" y="314114"/>
                      <a:pt x="25023" y="297765"/>
                      <a:pt x="25023" y="297765"/>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03" name="Freeform 102">
                <a:extLst>
                  <a:ext uri="{FF2B5EF4-FFF2-40B4-BE49-F238E27FC236}">
                    <a16:creationId xmlns:a16="http://schemas.microsoft.com/office/drawing/2014/main" id="{B1236371-7B8F-93A1-BCD1-10CC7145062F}"/>
                  </a:ext>
                </a:extLst>
              </p:cNvPr>
              <p:cNvSpPr/>
              <p:nvPr/>
            </p:nvSpPr>
            <p:spPr>
              <a:xfrm>
                <a:off x="8051121" y="3807614"/>
                <a:ext cx="186808" cy="485190"/>
              </a:xfrm>
              <a:custGeom>
                <a:avLst/>
                <a:gdLst>
                  <a:gd name="connsiteX0" fmla="*/ 2318 w 186808"/>
                  <a:gd name="connsiteY0" fmla="*/ 185372 h 485190"/>
                  <a:gd name="connsiteX1" fmla="*/ 12823 w 186808"/>
                  <a:gd name="connsiteY1" fmla="*/ 164395 h 485190"/>
                  <a:gd name="connsiteX2" fmla="*/ 12844 w 186808"/>
                  <a:gd name="connsiteY2" fmla="*/ 116147 h 485190"/>
                  <a:gd name="connsiteX3" fmla="*/ 33800 w 186808"/>
                  <a:gd name="connsiteY3" fmla="*/ 93085 h 485190"/>
                  <a:gd name="connsiteX4" fmla="*/ 44304 w 186808"/>
                  <a:gd name="connsiteY4" fmla="*/ 59530 h 485190"/>
                  <a:gd name="connsiteX5" fmla="*/ 63176 w 186808"/>
                  <a:gd name="connsiteY5" fmla="*/ 34364 h 485190"/>
                  <a:gd name="connsiteX6" fmla="*/ 94616 w 186808"/>
                  <a:gd name="connsiteY6" fmla="*/ 19681 h 485190"/>
                  <a:gd name="connsiteX7" fmla="*/ 96428 w 186808"/>
                  <a:gd name="connsiteY7" fmla="*/ 5291 h 485190"/>
                  <a:gd name="connsiteX8" fmla="*/ 123929 w 186808"/>
                  <a:gd name="connsiteY8" fmla="*/ 840 h 485190"/>
                  <a:gd name="connsiteX9" fmla="*/ 130213 w 186808"/>
                  <a:gd name="connsiteY9" fmla="*/ 15523 h 485190"/>
                  <a:gd name="connsiteX10" fmla="*/ 140697 w 186808"/>
                  <a:gd name="connsiteY10" fmla="*/ 42784 h 485190"/>
                  <a:gd name="connsiteX11" fmla="*/ 130213 w 186808"/>
                  <a:gd name="connsiteY11" fmla="*/ 63751 h 485190"/>
                  <a:gd name="connsiteX12" fmla="*/ 113446 w 186808"/>
                  <a:gd name="connsiteY12" fmla="*/ 76329 h 485190"/>
                  <a:gd name="connsiteX13" fmla="*/ 111341 w 186808"/>
                  <a:gd name="connsiteY13" fmla="*/ 97296 h 485190"/>
                  <a:gd name="connsiteX14" fmla="*/ 138612 w 186808"/>
                  <a:gd name="connsiteY14" fmla="*/ 101485 h 485190"/>
                  <a:gd name="connsiteX15" fmla="*/ 151180 w 186808"/>
                  <a:gd name="connsiteY15" fmla="*/ 126651 h 485190"/>
                  <a:gd name="connsiteX16" fmla="*/ 157463 w 186808"/>
                  <a:gd name="connsiteY16" fmla="*/ 166490 h 485190"/>
                  <a:gd name="connsiteX17" fmla="*/ 180515 w 186808"/>
                  <a:gd name="connsiteY17" fmla="*/ 170679 h 485190"/>
                  <a:gd name="connsiteX18" fmla="*/ 186809 w 186808"/>
                  <a:gd name="connsiteY18" fmla="*/ 187456 h 485190"/>
                  <a:gd name="connsiteX19" fmla="*/ 176325 w 186808"/>
                  <a:gd name="connsiteY19" fmla="*/ 210518 h 485190"/>
                  <a:gd name="connsiteX20" fmla="*/ 161653 w 186808"/>
                  <a:gd name="connsiteY20" fmla="*/ 223085 h 485190"/>
                  <a:gd name="connsiteX21" fmla="*/ 136497 w 186808"/>
                  <a:gd name="connsiteY21" fmla="*/ 233590 h 485190"/>
                  <a:gd name="connsiteX22" fmla="*/ 134392 w 186808"/>
                  <a:gd name="connsiteY22" fmla="*/ 277607 h 485190"/>
                  <a:gd name="connsiteX23" fmla="*/ 140676 w 186808"/>
                  <a:gd name="connsiteY23" fmla="*/ 294374 h 485190"/>
                  <a:gd name="connsiteX24" fmla="*/ 159548 w 186808"/>
                  <a:gd name="connsiteY24" fmla="*/ 319551 h 485190"/>
                  <a:gd name="connsiteX25" fmla="*/ 153264 w 186808"/>
                  <a:gd name="connsiteY25" fmla="*/ 361495 h 485190"/>
                  <a:gd name="connsiteX26" fmla="*/ 155369 w 186808"/>
                  <a:gd name="connsiteY26" fmla="*/ 382451 h 485190"/>
                  <a:gd name="connsiteX27" fmla="*/ 163737 w 186808"/>
                  <a:gd name="connsiteY27" fmla="*/ 413912 h 485190"/>
                  <a:gd name="connsiteX28" fmla="*/ 184704 w 186808"/>
                  <a:gd name="connsiteY28" fmla="*/ 432784 h 485190"/>
                  <a:gd name="connsiteX29" fmla="*/ 167936 w 186808"/>
                  <a:gd name="connsiteY29" fmla="*/ 468423 h 485190"/>
                  <a:gd name="connsiteX30" fmla="*/ 157453 w 186808"/>
                  <a:gd name="connsiteY30" fmla="*/ 485190 h 485190"/>
                  <a:gd name="connsiteX31" fmla="*/ 146970 w 186808"/>
                  <a:gd name="connsiteY31" fmla="*/ 439068 h 485190"/>
                  <a:gd name="connsiteX32" fmla="*/ 140686 w 186808"/>
                  <a:gd name="connsiteY32" fmla="*/ 407607 h 485190"/>
                  <a:gd name="connsiteX33" fmla="*/ 121814 w 186808"/>
                  <a:gd name="connsiteY33" fmla="*/ 392935 h 485190"/>
                  <a:gd name="connsiteX34" fmla="*/ 130192 w 186808"/>
                  <a:gd name="connsiteY34" fmla="*/ 332119 h 485190"/>
                  <a:gd name="connsiteX35" fmla="*/ 107141 w 186808"/>
                  <a:gd name="connsiteY35" fmla="*/ 296479 h 485190"/>
                  <a:gd name="connsiteX36" fmla="*/ 94553 w 186808"/>
                  <a:gd name="connsiteY36" fmla="*/ 315352 h 485190"/>
                  <a:gd name="connsiteX37" fmla="*/ 77786 w 186808"/>
                  <a:gd name="connsiteY37" fmla="*/ 332119 h 485190"/>
                  <a:gd name="connsiteX38" fmla="*/ 52620 w 186808"/>
                  <a:gd name="connsiteY38" fmla="*/ 323751 h 485190"/>
                  <a:gd name="connsiteX39" fmla="*/ 48430 w 186808"/>
                  <a:gd name="connsiteY39" fmla="*/ 269239 h 485190"/>
                  <a:gd name="connsiteX40" fmla="*/ 42147 w 186808"/>
                  <a:gd name="connsiteY40" fmla="*/ 244062 h 485190"/>
                  <a:gd name="connsiteX41" fmla="*/ 21180 w 186808"/>
                  <a:gd name="connsiteY41" fmla="*/ 216802 h 485190"/>
                  <a:gd name="connsiteX42" fmla="*/ 213 w 186808"/>
                  <a:gd name="connsiteY42" fmla="*/ 197929 h 485190"/>
                  <a:gd name="connsiteX43" fmla="*/ 2318 w 186808"/>
                  <a:gd name="connsiteY43" fmla="*/ 185351 h 48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86808" h="485190">
                    <a:moveTo>
                      <a:pt x="2318" y="185372"/>
                    </a:moveTo>
                    <a:lnTo>
                      <a:pt x="12823" y="164395"/>
                    </a:lnTo>
                    <a:cubicBezTo>
                      <a:pt x="12823" y="164395"/>
                      <a:pt x="8487" y="127395"/>
                      <a:pt x="12844" y="116147"/>
                    </a:cubicBezTo>
                    <a:cubicBezTo>
                      <a:pt x="15650" y="108878"/>
                      <a:pt x="29925" y="99851"/>
                      <a:pt x="33800" y="93085"/>
                    </a:cubicBezTo>
                    <a:cubicBezTo>
                      <a:pt x="38167" y="85461"/>
                      <a:pt x="40293" y="67353"/>
                      <a:pt x="44304" y="59530"/>
                    </a:cubicBezTo>
                    <a:cubicBezTo>
                      <a:pt x="47886" y="52534"/>
                      <a:pt x="57071" y="39318"/>
                      <a:pt x="63176" y="34364"/>
                    </a:cubicBezTo>
                    <a:cubicBezTo>
                      <a:pt x="69910" y="28897"/>
                      <a:pt x="89505" y="26698"/>
                      <a:pt x="94616" y="19681"/>
                    </a:cubicBezTo>
                    <a:cubicBezTo>
                      <a:pt x="96752" y="16749"/>
                      <a:pt x="96428" y="5291"/>
                      <a:pt x="96428" y="5291"/>
                    </a:cubicBezTo>
                    <a:cubicBezTo>
                      <a:pt x="96428" y="5291"/>
                      <a:pt x="117823" y="-2522"/>
                      <a:pt x="123929" y="840"/>
                    </a:cubicBezTo>
                    <a:cubicBezTo>
                      <a:pt x="127427" y="2767"/>
                      <a:pt x="128715" y="11816"/>
                      <a:pt x="130213" y="15523"/>
                    </a:cubicBezTo>
                    <a:cubicBezTo>
                      <a:pt x="132957" y="22289"/>
                      <a:pt x="141053" y="35485"/>
                      <a:pt x="140697" y="42784"/>
                    </a:cubicBezTo>
                    <a:cubicBezTo>
                      <a:pt x="140414" y="48638"/>
                      <a:pt x="133962" y="59258"/>
                      <a:pt x="130213" y="63751"/>
                    </a:cubicBezTo>
                    <a:cubicBezTo>
                      <a:pt x="126851" y="67772"/>
                      <a:pt x="116022" y="71762"/>
                      <a:pt x="113446" y="76329"/>
                    </a:cubicBezTo>
                    <a:cubicBezTo>
                      <a:pt x="110859" y="80916"/>
                      <a:pt x="108115" y="93127"/>
                      <a:pt x="111341" y="97296"/>
                    </a:cubicBezTo>
                    <a:cubicBezTo>
                      <a:pt x="115572" y="102752"/>
                      <a:pt x="133041" y="97421"/>
                      <a:pt x="138612" y="101485"/>
                    </a:cubicBezTo>
                    <a:cubicBezTo>
                      <a:pt x="144299" y="105632"/>
                      <a:pt x="149033" y="119948"/>
                      <a:pt x="151180" y="126651"/>
                    </a:cubicBezTo>
                    <a:cubicBezTo>
                      <a:pt x="154259" y="136255"/>
                      <a:pt x="150415" y="159274"/>
                      <a:pt x="157463" y="166490"/>
                    </a:cubicBezTo>
                    <a:cubicBezTo>
                      <a:pt x="161559" y="170679"/>
                      <a:pt x="176022" y="166930"/>
                      <a:pt x="180515" y="170679"/>
                    </a:cubicBezTo>
                    <a:cubicBezTo>
                      <a:pt x="183949" y="173548"/>
                      <a:pt x="186809" y="187456"/>
                      <a:pt x="186809" y="187456"/>
                    </a:cubicBezTo>
                    <a:cubicBezTo>
                      <a:pt x="186809" y="187456"/>
                      <a:pt x="180127" y="205460"/>
                      <a:pt x="176325" y="210518"/>
                    </a:cubicBezTo>
                    <a:cubicBezTo>
                      <a:pt x="173424" y="214382"/>
                      <a:pt x="165769" y="220561"/>
                      <a:pt x="161653" y="223085"/>
                    </a:cubicBezTo>
                    <a:cubicBezTo>
                      <a:pt x="155851" y="226657"/>
                      <a:pt x="140414" y="228007"/>
                      <a:pt x="136497" y="233590"/>
                    </a:cubicBezTo>
                    <a:cubicBezTo>
                      <a:pt x="130171" y="242607"/>
                      <a:pt x="132695" y="266715"/>
                      <a:pt x="134392" y="277607"/>
                    </a:cubicBezTo>
                    <a:cubicBezTo>
                      <a:pt x="135083" y="282027"/>
                      <a:pt x="138528" y="290447"/>
                      <a:pt x="140676" y="294374"/>
                    </a:cubicBezTo>
                    <a:cubicBezTo>
                      <a:pt x="144456" y="301276"/>
                      <a:pt x="157620" y="311916"/>
                      <a:pt x="159548" y="319551"/>
                    </a:cubicBezTo>
                    <a:cubicBezTo>
                      <a:pt x="162145" y="329836"/>
                      <a:pt x="153515" y="350896"/>
                      <a:pt x="153264" y="361495"/>
                    </a:cubicBezTo>
                    <a:cubicBezTo>
                      <a:pt x="153138" y="366763"/>
                      <a:pt x="154426" y="377267"/>
                      <a:pt x="155369" y="382451"/>
                    </a:cubicBezTo>
                    <a:cubicBezTo>
                      <a:pt x="156825" y="390453"/>
                      <a:pt x="159495" y="406968"/>
                      <a:pt x="163737" y="413912"/>
                    </a:cubicBezTo>
                    <a:cubicBezTo>
                      <a:pt x="167413" y="419934"/>
                      <a:pt x="183311" y="425872"/>
                      <a:pt x="184704" y="432784"/>
                    </a:cubicBezTo>
                    <a:cubicBezTo>
                      <a:pt x="186652" y="442440"/>
                      <a:pt x="172649" y="459783"/>
                      <a:pt x="167936" y="468423"/>
                    </a:cubicBezTo>
                    <a:cubicBezTo>
                      <a:pt x="165570" y="472770"/>
                      <a:pt x="157453" y="485190"/>
                      <a:pt x="157453" y="485190"/>
                    </a:cubicBezTo>
                    <a:cubicBezTo>
                      <a:pt x="157453" y="485190"/>
                      <a:pt x="149441" y="450630"/>
                      <a:pt x="146970" y="439068"/>
                    </a:cubicBezTo>
                    <a:cubicBezTo>
                      <a:pt x="145294" y="431223"/>
                      <a:pt x="144907" y="414435"/>
                      <a:pt x="140686" y="407607"/>
                    </a:cubicBezTo>
                    <a:cubicBezTo>
                      <a:pt x="137544" y="402528"/>
                      <a:pt x="124065" y="398475"/>
                      <a:pt x="121814" y="392935"/>
                    </a:cubicBezTo>
                    <a:cubicBezTo>
                      <a:pt x="116033" y="378723"/>
                      <a:pt x="133523" y="347105"/>
                      <a:pt x="130192" y="332119"/>
                    </a:cubicBezTo>
                    <a:cubicBezTo>
                      <a:pt x="127888" y="321761"/>
                      <a:pt x="117750" y="296553"/>
                      <a:pt x="107141" y="296479"/>
                    </a:cubicBezTo>
                    <a:cubicBezTo>
                      <a:pt x="101475" y="296437"/>
                      <a:pt x="98156" y="310963"/>
                      <a:pt x="94553" y="315352"/>
                    </a:cubicBezTo>
                    <a:cubicBezTo>
                      <a:pt x="90793" y="319939"/>
                      <a:pt x="83556" y="330757"/>
                      <a:pt x="77786" y="332119"/>
                    </a:cubicBezTo>
                    <a:cubicBezTo>
                      <a:pt x="71335" y="333648"/>
                      <a:pt x="56704" y="328977"/>
                      <a:pt x="52620" y="323751"/>
                    </a:cubicBezTo>
                    <a:cubicBezTo>
                      <a:pt x="44210" y="312985"/>
                      <a:pt x="50619" y="282728"/>
                      <a:pt x="48430" y="269239"/>
                    </a:cubicBezTo>
                    <a:cubicBezTo>
                      <a:pt x="47393" y="262840"/>
                      <a:pt x="44974" y="249906"/>
                      <a:pt x="42147" y="244062"/>
                    </a:cubicBezTo>
                    <a:cubicBezTo>
                      <a:pt x="38408" y="236323"/>
                      <a:pt x="27013" y="223117"/>
                      <a:pt x="21180" y="216802"/>
                    </a:cubicBezTo>
                    <a:cubicBezTo>
                      <a:pt x="16393" y="211628"/>
                      <a:pt x="2538" y="204590"/>
                      <a:pt x="213" y="197929"/>
                    </a:cubicBezTo>
                    <a:cubicBezTo>
                      <a:pt x="-834" y="194924"/>
                      <a:pt x="2318" y="185351"/>
                      <a:pt x="2318" y="185351"/>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04" name="Freeform 103">
                <a:extLst>
                  <a:ext uri="{FF2B5EF4-FFF2-40B4-BE49-F238E27FC236}">
                    <a16:creationId xmlns:a16="http://schemas.microsoft.com/office/drawing/2014/main" id="{D9921634-9B80-7D78-08C0-E961D629F147}"/>
                  </a:ext>
                </a:extLst>
              </p:cNvPr>
              <p:cNvSpPr/>
              <p:nvPr/>
            </p:nvSpPr>
            <p:spPr>
              <a:xfrm>
                <a:off x="8292419" y="4179564"/>
                <a:ext cx="139188" cy="119544"/>
              </a:xfrm>
              <a:custGeom>
                <a:avLst/>
                <a:gdLst>
                  <a:gd name="connsiteX0" fmla="*/ 56606 w 139188"/>
                  <a:gd name="connsiteY0" fmla="*/ 100694 h 119544"/>
                  <a:gd name="connsiteX1" fmla="*/ 25167 w 139188"/>
                  <a:gd name="connsiteY1" fmla="*/ 109062 h 119544"/>
                  <a:gd name="connsiteX2" fmla="*/ 20967 w 139188"/>
                  <a:gd name="connsiteY2" fmla="*/ 69233 h 119544"/>
                  <a:gd name="connsiteX3" fmla="*/ 0 w 139188"/>
                  <a:gd name="connsiteY3" fmla="*/ 52445 h 119544"/>
                  <a:gd name="connsiteX4" fmla="*/ 10484 w 139188"/>
                  <a:gd name="connsiteY4" fmla="*/ 23100 h 119544"/>
                  <a:gd name="connsiteX5" fmla="*/ 33534 w 139188"/>
                  <a:gd name="connsiteY5" fmla="*/ 28 h 119544"/>
                  <a:gd name="connsiteX6" fmla="*/ 56606 w 139188"/>
                  <a:gd name="connsiteY6" fmla="*/ 14701 h 119544"/>
                  <a:gd name="connsiteX7" fmla="*/ 81762 w 139188"/>
                  <a:gd name="connsiteY7" fmla="*/ 10512 h 119544"/>
                  <a:gd name="connsiteX8" fmla="*/ 98550 w 139188"/>
                  <a:gd name="connsiteY8" fmla="*/ 29384 h 119544"/>
                  <a:gd name="connsiteX9" fmla="*/ 123685 w 139188"/>
                  <a:gd name="connsiteY9" fmla="*/ 10512 h 119544"/>
                  <a:gd name="connsiteX10" fmla="*/ 134189 w 139188"/>
                  <a:gd name="connsiteY10" fmla="*/ 18901 h 119544"/>
                  <a:gd name="connsiteX11" fmla="*/ 136294 w 139188"/>
                  <a:gd name="connsiteY11" fmla="*/ 65034 h 119544"/>
                  <a:gd name="connsiteX12" fmla="*/ 119506 w 139188"/>
                  <a:gd name="connsiteY12" fmla="*/ 77622 h 119544"/>
                  <a:gd name="connsiteX13" fmla="*/ 96455 w 139188"/>
                  <a:gd name="connsiteY13" fmla="*/ 100694 h 119544"/>
                  <a:gd name="connsiteX14" fmla="*/ 73394 w 139188"/>
                  <a:gd name="connsiteY14" fmla="*/ 119545 h 119544"/>
                  <a:gd name="connsiteX15" fmla="*/ 56627 w 139188"/>
                  <a:gd name="connsiteY15" fmla="*/ 100694 h 11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188" h="119544">
                    <a:moveTo>
                      <a:pt x="56606" y="100694"/>
                    </a:moveTo>
                    <a:cubicBezTo>
                      <a:pt x="48814" y="98358"/>
                      <a:pt x="31869" y="113670"/>
                      <a:pt x="25167" y="109062"/>
                    </a:cubicBezTo>
                    <a:cubicBezTo>
                      <a:pt x="16924" y="103385"/>
                      <a:pt x="25763" y="78020"/>
                      <a:pt x="20967" y="69233"/>
                    </a:cubicBezTo>
                    <a:cubicBezTo>
                      <a:pt x="17742" y="63337"/>
                      <a:pt x="0" y="52445"/>
                      <a:pt x="0" y="52445"/>
                    </a:cubicBezTo>
                    <a:cubicBezTo>
                      <a:pt x="0" y="52445"/>
                      <a:pt x="6315" y="29688"/>
                      <a:pt x="10484" y="23100"/>
                    </a:cubicBezTo>
                    <a:cubicBezTo>
                      <a:pt x="14841" y="16209"/>
                      <a:pt x="25428" y="919"/>
                      <a:pt x="33534" y="28"/>
                    </a:cubicBezTo>
                    <a:cubicBezTo>
                      <a:pt x="40331" y="-715"/>
                      <a:pt x="49904" y="13339"/>
                      <a:pt x="56606" y="14701"/>
                    </a:cubicBezTo>
                    <a:cubicBezTo>
                      <a:pt x="62848" y="15968"/>
                      <a:pt x="81762" y="10512"/>
                      <a:pt x="81762" y="10512"/>
                    </a:cubicBezTo>
                    <a:cubicBezTo>
                      <a:pt x="81762" y="10512"/>
                      <a:pt x="92266" y="28756"/>
                      <a:pt x="98550" y="29384"/>
                    </a:cubicBezTo>
                    <a:cubicBezTo>
                      <a:pt x="106373" y="30169"/>
                      <a:pt x="123685" y="10512"/>
                      <a:pt x="123685" y="10512"/>
                    </a:cubicBezTo>
                    <a:cubicBezTo>
                      <a:pt x="123685" y="10512"/>
                      <a:pt x="132660" y="15905"/>
                      <a:pt x="134189" y="18901"/>
                    </a:cubicBezTo>
                    <a:cubicBezTo>
                      <a:pt x="139426" y="29185"/>
                      <a:pt x="141217" y="54592"/>
                      <a:pt x="136294" y="65034"/>
                    </a:cubicBezTo>
                    <a:cubicBezTo>
                      <a:pt x="134053" y="69778"/>
                      <a:pt x="123476" y="74187"/>
                      <a:pt x="119506" y="77622"/>
                    </a:cubicBezTo>
                    <a:cubicBezTo>
                      <a:pt x="113349" y="82963"/>
                      <a:pt x="102498" y="95227"/>
                      <a:pt x="96455" y="100694"/>
                    </a:cubicBezTo>
                    <a:cubicBezTo>
                      <a:pt x="90936" y="105689"/>
                      <a:pt x="73394" y="119545"/>
                      <a:pt x="73394" y="119545"/>
                    </a:cubicBezTo>
                    <a:cubicBezTo>
                      <a:pt x="73394" y="119545"/>
                      <a:pt x="62670" y="102506"/>
                      <a:pt x="56627" y="100694"/>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05" name="Freeform 104">
                <a:extLst>
                  <a:ext uri="{FF2B5EF4-FFF2-40B4-BE49-F238E27FC236}">
                    <a16:creationId xmlns:a16="http://schemas.microsoft.com/office/drawing/2014/main" id="{340310AE-8194-77BA-FD74-4718D2984615}"/>
                  </a:ext>
                </a:extLst>
              </p:cNvPr>
              <p:cNvSpPr/>
              <p:nvPr/>
            </p:nvSpPr>
            <p:spPr>
              <a:xfrm>
                <a:off x="8237908" y="3957379"/>
                <a:ext cx="180682" cy="251634"/>
              </a:xfrm>
              <a:custGeom>
                <a:avLst/>
                <a:gdLst>
                  <a:gd name="connsiteX0" fmla="*/ 0 w 180682"/>
                  <a:gd name="connsiteY0" fmla="*/ 37713 h 251634"/>
                  <a:gd name="connsiteX1" fmla="*/ 4200 w 180682"/>
                  <a:gd name="connsiteY1" fmla="*/ 58680 h 251634"/>
                  <a:gd name="connsiteX2" fmla="*/ 10484 w 180682"/>
                  <a:gd name="connsiteY2" fmla="*/ 83856 h 251634"/>
                  <a:gd name="connsiteX3" fmla="*/ 23072 w 180682"/>
                  <a:gd name="connsiteY3" fmla="*/ 94329 h 251634"/>
                  <a:gd name="connsiteX4" fmla="*/ 39839 w 180682"/>
                  <a:gd name="connsiteY4" fmla="*/ 102718 h 251634"/>
                  <a:gd name="connsiteX5" fmla="*/ 64995 w 180682"/>
                  <a:gd name="connsiteY5" fmla="*/ 134179 h 251634"/>
                  <a:gd name="connsiteX6" fmla="*/ 83867 w 180682"/>
                  <a:gd name="connsiteY6" fmla="*/ 117412 h 251634"/>
                  <a:gd name="connsiteX7" fmla="*/ 102739 w 180682"/>
                  <a:gd name="connsiteY7" fmla="*/ 138389 h 251634"/>
                  <a:gd name="connsiteX8" fmla="*/ 115328 w 180682"/>
                  <a:gd name="connsiteY8" fmla="*/ 171934 h 251634"/>
                  <a:gd name="connsiteX9" fmla="*/ 123695 w 180682"/>
                  <a:gd name="connsiteY9" fmla="*/ 190806 h 251634"/>
                  <a:gd name="connsiteX10" fmla="*/ 136284 w 180682"/>
                  <a:gd name="connsiteY10" fmla="*/ 192911 h 251634"/>
                  <a:gd name="connsiteX11" fmla="*/ 136284 w 180682"/>
                  <a:gd name="connsiteY11" fmla="*/ 232739 h 251634"/>
                  <a:gd name="connsiteX12" fmla="*/ 153072 w 180682"/>
                  <a:gd name="connsiteY12" fmla="*/ 251611 h 251634"/>
                  <a:gd name="connsiteX13" fmla="*/ 178207 w 180682"/>
                  <a:gd name="connsiteY13" fmla="*/ 232739 h 251634"/>
                  <a:gd name="connsiteX14" fmla="*/ 178207 w 180682"/>
                  <a:gd name="connsiteY14" fmla="*/ 184512 h 251634"/>
                  <a:gd name="connsiteX15" fmla="*/ 157250 w 180682"/>
                  <a:gd name="connsiteY15" fmla="*/ 169839 h 251634"/>
                  <a:gd name="connsiteX16" fmla="*/ 119517 w 180682"/>
                  <a:gd name="connsiteY16" fmla="*/ 115328 h 251634"/>
                  <a:gd name="connsiteX17" fmla="*/ 102749 w 180682"/>
                  <a:gd name="connsiteY17" fmla="*/ 96455 h 251634"/>
                  <a:gd name="connsiteX18" fmla="*/ 109033 w 180682"/>
                  <a:gd name="connsiteY18" fmla="*/ 69194 h 251634"/>
                  <a:gd name="connsiteX19" fmla="*/ 104834 w 180682"/>
                  <a:gd name="connsiteY19" fmla="*/ 52417 h 251634"/>
                  <a:gd name="connsiteX20" fmla="*/ 62910 w 180682"/>
                  <a:gd name="connsiteY20" fmla="*/ 37744 h 251634"/>
                  <a:gd name="connsiteX21" fmla="*/ 48248 w 180682"/>
                  <a:gd name="connsiteY21" fmla="*/ 0 h 251634"/>
                  <a:gd name="connsiteX22" fmla="*/ 29376 w 180682"/>
                  <a:gd name="connsiteY22" fmla="*/ 8389 h 251634"/>
                  <a:gd name="connsiteX23" fmla="*/ 33565 w 180682"/>
                  <a:gd name="connsiteY23" fmla="*/ 33555 h 251634"/>
                  <a:gd name="connsiteX24" fmla="*/ 32 w 180682"/>
                  <a:gd name="connsiteY24" fmla="*/ 37744 h 251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682" h="251634">
                    <a:moveTo>
                      <a:pt x="0" y="37713"/>
                    </a:moveTo>
                    <a:cubicBezTo>
                      <a:pt x="0" y="37713"/>
                      <a:pt x="3027" y="53464"/>
                      <a:pt x="4200" y="58680"/>
                    </a:cubicBezTo>
                    <a:cubicBezTo>
                      <a:pt x="5624" y="65005"/>
                      <a:pt x="7038" y="78358"/>
                      <a:pt x="10484" y="83856"/>
                    </a:cubicBezTo>
                    <a:cubicBezTo>
                      <a:pt x="12662" y="87323"/>
                      <a:pt x="19637" y="92088"/>
                      <a:pt x="23072" y="94329"/>
                    </a:cubicBezTo>
                    <a:cubicBezTo>
                      <a:pt x="26999" y="96895"/>
                      <a:pt x="36194" y="99765"/>
                      <a:pt x="39839" y="102718"/>
                    </a:cubicBezTo>
                    <a:cubicBezTo>
                      <a:pt x="47662" y="109054"/>
                      <a:pt x="54962" y="133320"/>
                      <a:pt x="64995" y="134179"/>
                    </a:cubicBezTo>
                    <a:cubicBezTo>
                      <a:pt x="71279" y="134713"/>
                      <a:pt x="77562" y="117055"/>
                      <a:pt x="83867" y="117412"/>
                    </a:cubicBezTo>
                    <a:cubicBezTo>
                      <a:pt x="90904" y="117810"/>
                      <a:pt x="99074" y="132357"/>
                      <a:pt x="102739" y="138389"/>
                    </a:cubicBezTo>
                    <a:cubicBezTo>
                      <a:pt x="107389" y="146045"/>
                      <a:pt x="111934" y="163639"/>
                      <a:pt x="115328" y="171934"/>
                    </a:cubicBezTo>
                    <a:cubicBezTo>
                      <a:pt x="117275" y="176709"/>
                      <a:pt x="119622" y="187643"/>
                      <a:pt x="123695" y="190806"/>
                    </a:cubicBezTo>
                    <a:cubicBezTo>
                      <a:pt x="126219" y="192764"/>
                      <a:pt x="134221" y="190471"/>
                      <a:pt x="136284" y="192911"/>
                    </a:cubicBezTo>
                    <a:cubicBezTo>
                      <a:pt x="142714" y="200514"/>
                      <a:pt x="136284" y="232739"/>
                      <a:pt x="136284" y="232739"/>
                    </a:cubicBezTo>
                    <a:cubicBezTo>
                      <a:pt x="136284" y="232739"/>
                      <a:pt x="146788" y="250983"/>
                      <a:pt x="153072" y="251611"/>
                    </a:cubicBezTo>
                    <a:cubicBezTo>
                      <a:pt x="160885" y="252397"/>
                      <a:pt x="178207" y="232739"/>
                      <a:pt x="178207" y="232739"/>
                    </a:cubicBezTo>
                    <a:cubicBezTo>
                      <a:pt x="178207" y="232739"/>
                      <a:pt x="183778" y="195204"/>
                      <a:pt x="178207" y="184512"/>
                    </a:cubicBezTo>
                    <a:cubicBezTo>
                      <a:pt x="175253" y="178835"/>
                      <a:pt x="161764" y="174374"/>
                      <a:pt x="157250" y="169839"/>
                    </a:cubicBezTo>
                    <a:cubicBezTo>
                      <a:pt x="145563" y="158088"/>
                      <a:pt x="129759" y="128356"/>
                      <a:pt x="119517" y="115328"/>
                    </a:cubicBezTo>
                    <a:cubicBezTo>
                      <a:pt x="115621" y="110363"/>
                      <a:pt x="104310" y="102572"/>
                      <a:pt x="102749" y="96455"/>
                    </a:cubicBezTo>
                    <a:cubicBezTo>
                      <a:pt x="101021" y="89679"/>
                      <a:pt x="109096" y="76190"/>
                      <a:pt x="109033" y="69194"/>
                    </a:cubicBezTo>
                    <a:cubicBezTo>
                      <a:pt x="108991" y="64869"/>
                      <a:pt x="107745" y="55611"/>
                      <a:pt x="104834" y="52417"/>
                    </a:cubicBezTo>
                    <a:cubicBezTo>
                      <a:pt x="97346" y="44217"/>
                      <a:pt x="70902" y="45463"/>
                      <a:pt x="62910" y="37744"/>
                    </a:cubicBezTo>
                    <a:cubicBezTo>
                      <a:pt x="55632" y="30707"/>
                      <a:pt x="48248" y="0"/>
                      <a:pt x="48248" y="0"/>
                    </a:cubicBezTo>
                    <a:cubicBezTo>
                      <a:pt x="48248" y="0"/>
                      <a:pt x="31827" y="3844"/>
                      <a:pt x="29376" y="8389"/>
                    </a:cubicBezTo>
                    <a:cubicBezTo>
                      <a:pt x="26350" y="14002"/>
                      <a:pt x="37378" y="28445"/>
                      <a:pt x="33565" y="33555"/>
                    </a:cubicBezTo>
                    <a:cubicBezTo>
                      <a:pt x="28518" y="40331"/>
                      <a:pt x="32" y="37744"/>
                      <a:pt x="32" y="37744"/>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06" name="Freeform 105">
                <a:extLst>
                  <a:ext uri="{FF2B5EF4-FFF2-40B4-BE49-F238E27FC236}">
                    <a16:creationId xmlns:a16="http://schemas.microsoft.com/office/drawing/2014/main" id="{A41FB9DA-8ED1-B2A0-169F-7D38998DC8D6}"/>
                  </a:ext>
                </a:extLst>
              </p:cNvPr>
              <p:cNvSpPr/>
              <p:nvPr/>
            </p:nvSpPr>
            <p:spPr>
              <a:xfrm>
                <a:off x="8286136" y="3935389"/>
                <a:ext cx="184762" cy="420729"/>
              </a:xfrm>
              <a:custGeom>
                <a:avLst/>
                <a:gdLst>
                  <a:gd name="connsiteX0" fmla="*/ 0 w 184762"/>
                  <a:gd name="connsiteY0" fmla="*/ 21959 h 420729"/>
                  <a:gd name="connsiteX1" fmla="*/ 14662 w 184762"/>
                  <a:gd name="connsiteY1" fmla="*/ 59703 h 420729"/>
                  <a:gd name="connsiteX2" fmla="*/ 56585 w 184762"/>
                  <a:gd name="connsiteY2" fmla="*/ 74376 h 420729"/>
                  <a:gd name="connsiteX3" fmla="*/ 60785 w 184762"/>
                  <a:gd name="connsiteY3" fmla="*/ 91153 h 420729"/>
                  <a:gd name="connsiteX4" fmla="*/ 54501 w 184762"/>
                  <a:gd name="connsiteY4" fmla="*/ 118414 h 420729"/>
                  <a:gd name="connsiteX5" fmla="*/ 71268 w 184762"/>
                  <a:gd name="connsiteY5" fmla="*/ 137286 h 420729"/>
                  <a:gd name="connsiteX6" fmla="*/ 109002 w 184762"/>
                  <a:gd name="connsiteY6" fmla="*/ 191798 h 420729"/>
                  <a:gd name="connsiteX7" fmla="*/ 129958 w 184762"/>
                  <a:gd name="connsiteY7" fmla="*/ 206470 h 420729"/>
                  <a:gd name="connsiteX8" fmla="*/ 129958 w 184762"/>
                  <a:gd name="connsiteY8" fmla="*/ 254698 h 420729"/>
                  <a:gd name="connsiteX9" fmla="*/ 140462 w 184762"/>
                  <a:gd name="connsiteY9" fmla="*/ 263087 h 420729"/>
                  <a:gd name="connsiteX10" fmla="*/ 142568 w 184762"/>
                  <a:gd name="connsiteY10" fmla="*/ 309220 h 420729"/>
                  <a:gd name="connsiteX11" fmla="*/ 125779 w 184762"/>
                  <a:gd name="connsiteY11" fmla="*/ 321808 h 420729"/>
                  <a:gd name="connsiteX12" fmla="*/ 102729 w 184762"/>
                  <a:gd name="connsiteY12" fmla="*/ 344880 h 420729"/>
                  <a:gd name="connsiteX13" fmla="*/ 79668 w 184762"/>
                  <a:gd name="connsiteY13" fmla="*/ 363731 h 420729"/>
                  <a:gd name="connsiteX14" fmla="*/ 90151 w 184762"/>
                  <a:gd name="connsiteY14" fmla="*/ 378414 h 420729"/>
                  <a:gd name="connsiteX15" fmla="*/ 77562 w 184762"/>
                  <a:gd name="connsiteY15" fmla="*/ 395181 h 420729"/>
                  <a:gd name="connsiteX16" fmla="*/ 85962 w 184762"/>
                  <a:gd name="connsiteY16" fmla="*/ 420337 h 420729"/>
                  <a:gd name="connsiteX17" fmla="*/ 129969 w 184762"/>
                  <a:gd name="connsiteY17" fmla="*/ 386782 h 420729"/>
                  <a:gd name="connsiteX18" fmla="*/ 167703 w 184762"/>
                  <a:gd name="connsiteY18" fmla="*/ 353237 h 420729"/>
                  <a:gd name="connsiteX19" fmla="*/ 178207 w 184762"/>
                  <a:gd name="connsiteY19" fmla="*/ 338565 h 420729"/>
                  <a:gd name="connsiteX20" fmla="*/ 184491 w 184762"/>
                  <a:gd name="connsiteY20" fmla="*/ 275665 h 420729"/>
                  <a:gd name="connsiteX21" fmla="*/ 171913 w 184762"/>
                  <a:gd name="connsiteY21" fmla="*/ 221132 h 420729"/>
                  <a:gd name="connsiteX22" fmla="*/ 136273 w 184762"/>
                  <a:gd name="connsiteY22" fmla="*/ 183409 h 420729"/>
                  <a:gd name="connsiteX23" fmla="*/ 94340 w 184762"/>
                  <a:gd name="connsiteY23" fmla="*/ 135181 h 420729"/>
                  <a:gd name="connsiteX24" fmla="*/ 94340 w 184762"/>
                  <a:gd name="connsiteY24" fmla="*/ 101637 h 420729"/>
                  <a:gd name="connsiteX25" fmla="*/ 106928 w 184762"/>
                  <a:gd name="connsiteY25" fmla="*/ 86964 h 420729"/>
                  <a:gd name="connsiteX26" fmla="*/ 136284 w 184762"/>
                  <a:gd name="connsiteY26" fmla="*/ 65987 h 420729"/>
                  <a:gd name="connsiteX27" fmla="*/ 100645 w 184762"/>
                  <a:gd name="connsiteY27" fmla="*/ 13570 h 420729"/>
                  <a:gd name="connsiteX28" fmla="*/ 62911 w 184762"/>
                  <a:gd name="connsiteY28" fmla="*/ 982 h 420729"/>
                  <a:gd name="connsiteX29" fmla="*/ 37744 w 184762"/>
                  <a:gd name="connsiteY29" fmla="*/ 982 h 420729"/>
                  <a:gd name="connsiteX30" fmla="*/ 21 w 184762"/>
                  <a:gd name="connsiteY30" fmla="*/ 21948 h 420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4762" h="420729">
                    <a:moveTo>
                      <a:pt x="0" y="21959"/>
                    </a:moveTo>
                    <a:cubicBezTo>
                      <a:pt x="0" y="21959"/>
                      <a:pt x="7394" y="52665"/>
                      <a:pt x="14662" y="59703"/>
                    </a:cubicBezTo>
                    <a:cubicBezTo>
                      <a:pt x="22643" y="67422"/>
                      <a:pt x="49097" y="66176"/>
                      <a:pt x="56585" y="74376"/>
                    </a:cubicBezTo>
                    <a:cubicBezTo>
                      <a:pt x="59497" y="77570"/>
                      <a:pt x="60743" y="86828"/>
                      <a:pt x="60785" y="91153"/>
                    </a:cubicBezTo>
                    <a:cubicBezTo>
                      <a:pt x="60848" y="98149"/>
                      <a:pt x="52773" y="111638"/>
                      <a:pt x="54501" y="118414"/>
                    </a:cubicBezTo>
                    <a:cubicBezTo>
                      <a:pt x="56062" y="124531"/>
                      <a:pt x="67372" y="132322"/>
                      <a:pt x="71268" y="137286"/>
                    </a:cubicBezTo>
                    <a:cubicBezTo>
                      <a:pt x="81511" y="150325"/>
                      <a:pt x="97314" y="180047"/>
                      <a:pt x="109002" y="191798"/>
                    </a:cubicBezTo>
                    <a:cubicBezTo>
                      <a:pt x="113516" y="196332"/>
                      <a:pt x="127005" y="200794"/>
                      <a:pt x="129958" y="206470"/>
                    </a:cubicBezTo>
                    <a:cubicBezTo>
                      <a:pt x="135520" y="217163"/>
                      <a:pt x="129958" y="254698"/>
                      <a:pt x="129958" y="254698"/>
                    </a:cubicBezTo>
                    <a:cubicBezTo>
                      <a:pt x="129958" y="254698"/>
                      <a:pt x="138933" y="260092"/>
                      <a:pt x="140462" y="263087"/>
                    </a:cubicBezTo>
                    <a:cubicBezTo>
                      <a:pt x="145699" y="273371"/>
                      <a:pt x="147490" y="298778"/>
                      <a:pt x="142568" y="309220"/>
                    </a:cubicBezTo>
                    <a:cubicBezTo>
                      <a:pt x="140326" y="313964"/>
                      <a:pt x="129749" y="318373"/>
                      <a:pt x="125779" y="321808"/>
                    </a:cubicBezTo>
                    <a:cubicBezTo>
                      <a:pt x="119622" y="327149"/>
                      <a:pt x="108772" y="339413"/>
                      <a:pt x="102729" y="344880"/>
                    </a:cubicBezTo>
                    <a:cubicBezTo>
                      <a:pt x="97210" y="349876"/>
                      <a:pt x="79668" y="363731"/>
                      <a:pt x="79668" y="363731"/>
                    </a:cubicBezTo>
                    <a:cubicBezTo>
                      <a:pt x="79668" y="363731"/>
                      <a:pt x="90203" y="373911"/>
                      <a:pt x="90151" y="378414"/>
                    </a:cubicBezTo>
                    <a:cubicBezTo>
                      <a:pt x="90088" y="383651"/>
                      <a:pt x="78411" y="390008"/>
                      <a:pt x="77562" y="395181"/>
                    </a:cubicBezTo>
                    <a:cubicBezTo>
                      <a:pt x="76505" y="401727"/>
                      <a:pt x="79626" y="418389"/>
                      <a:pt x="85962" y="420337"/>
                    </a:cubicBezTo>
                    <a:cubicBezTo>
                      <a:pt x="99178" y="424411"/>
                      <a:pt x="119287" y="395579"/>
                      <a:pt x="129969" y="386782"/>
                    </a:cubicBezTo>
                    <a:cubicBezTo>
                      <a:pt x="139709" y="378760"/>
                      <a:pt x="159262" y="362621"/>
                      <a:pt x="167703" y="353237"/>
                    </a:cubicBezTo>
                    <a:cubicBezTo>
                      <a:pt x="170719" y="349886"/>
                      <a:pt x="176615" y="342785"/>
                      <a:pt x="178207" y="338565"/>
                    </a:cubicBezTo>
                    <a:cubicBezTo>
                      <a:pt x="183779" y="323777"/>
                      <a:pt x="185496" y="291437"/>
                      <a:pt x="184491" y="275665"/>
                    </a:cubicBezTo>
                    <a:cubicBezTo>
                      <a:pt x="183600" y="261704"/>
                      <a:pt x="178511" y="233470"/>
                      <a:pt x="171913" y="221132"/>
                    </a:cubicBezTo>
                    <a:cubicBezTo>
                      <a:pt x="165786" y="209696"/>
                      <a:pt x="144987" y="193013"/>
                      <a:pt x="136273" y="183409"/>
                    </a:cubicBezTo>
                    <a:cubicBezTo>
                      <a:pt x="125549" y="171575"/>
                      <a:pt x="99933" y="150147"/>
                      <a:pt x="94340" y="135181"/>
                    </a:cubicBezTo>
                    <a:cubicBezTo>
                      <a:pt x="91408" y="127327"/>
                      <a:pt x="91429" y="109502"/>
                      <a:pt x="94340" y="101637"/>
                    </a:cubicBezTo>
                    <a:cubicBezTo>
                      <a:pt x="96016" y="97102"/>
                      <a:pt x="103357" y="90232"/>
                      <a:pt x="106928" y="86964"/>
                    </a:cubicBezTo>
                    <a:cubicBezTo>
                      <a:pt x="113579" y="80869"/>
                      <a:pt x="136284" y="65987"/>
                      <a:pt x="136284" y="65987"/>
                    </a:cubicBezTo>
                    <a:cubicBezTo>
                      <a:pt x="136284" y="65987"/>
                      <a:pt x="113286" y="23132"/>
                      <a:pt x="100645" y="13570"/>
                    </a:cubicBezTo>
                    <a:cubicBezTo>
                      <a:pt x="92717" y="7569"/>
                      <a:pt x="72724" y="2574"/>
                      <a:pt x="62911" y="982"/>
                    </a:cubicBezTo>
                    <a:cubicBezTo>
                      <a:pt x="56700" y="-24"/>
                      <a:pt x="43829" y="-600"/>
                      <a:pt x="37744" y="982"/>
                    </a:cubicBezTo>
                    <a:cubicBezTo>
                      <a:pt x="27303" y="3694"/>
                      <a:pt x="21" y="21948"/>
                      <a:pt x="21" y="21948"/>
                    </a:cubicBezTo>
                    <a:close/>
                  </a:path>
                </a:pathLst>
              </a:custGeom>
              <a:solidFill>
                <a:schemeClr val="bg1">
                  <a:lumMod val="95000"/>
                </a:schemeClr>
              </a:solidFill>
              <a:ln w="1046" cap="flat">
                <a:noFill/>
                <a:prstDash val="solid"/>
                <a:miter/>
              </a:ln>
            </p:spPr>
            <p:txBody>
              <a:bodyPr rtlCol="0" anchor="ctr"/>
              <a:lstStyle/>
              <a:p>
                <a:endParaRPr lang="en-US" dirty="0"/>
              </a:p>
            </p:txBody>
          </p:sp>
          <p:grpSp>
            <p:nvGrpSpPr>
              <p:cNvPr id="107" name="Picture 7">
                <a:extLst>
                  <a:ext uri="{FF2B5EF4-FFF2-40B4-BE49-F238E27FC236}">
                    <a16:creationId xmlns:a16="http://schemas.microsoft.com/office/drawing/2014/main" id="{A59C9F23-9BA0-5EAB-2367-7DD664055179}"/>
                  </a:ext>
                </a:extLst>
              </p:cNvPr>
              <p:cNvGrpSpPr/>
              <p:nvPr/>
            </p:nvGrpSpPr>
            <p:grpSpPr>
              <a:xfrm>
                <a:off x="8673661" y="4057127"/>
                <a:ext cx="230942" cy="370692"/>
                <a:chOff x="8673661" y="4057127"/>
                <a:chExt cx="230942" cy="370692"/>
              </a:xfrm>
              <a:solidFill>
                <a:schemeClr val="bg1">
                  <a:lumMod val="95000"/>
                </a:schemeClr>
              </a:solidFill>
            </p:grpSpPr>
            <p:sp>
              <p:nvSpPr>
                <p:cNvPr id="108" name="Freeform 107">
                  <a:extLst>
                    <a:ext uri="{FF2B5EF4-FFF2-40B4-BE49-F238E27FC236}">
                      <a16:creationId xmlns:a16="http://schemas.microsoft.com/office/drawing/2014/main" id="{7E19A94A-A168-E45A-9FDD-AB721F8879CC}"/>
                    </a:ext>
                  </a:extLst>
                </p:cNvPr>
                <p:cNvSpPr/>
                <p:nvPr/>
              </p:nvSpPr>
              <p:spPr>
                <a:xfrm>
                  <a:off x="8673661" y="4264231"/>
                  <a:ext cx="56107" cy="98826"/>
                </a:xfrm>
                <a:custGeom>
                  <a:avLst/>
                  <a:gdLst>
                    <a:gd name="connsiteX0" fmla="*/ 41434 w 56107"/>
                    <a:gd name="connsiteY0" fmla="*/ 10508 h 98826"/>
                    <a:gd name="connsiteX1" fmla="*/ 37234 w 56107"/>
                    <a:gd name="connsiteY1" fmla="*/ 27275 h 98826"/>
                    <a:gd name="connsiteX2" fmla="*/ 14163 w 56107"/>
                    <a:gd name="connsiteY2" fmla="*/ 44042 h 98826"/>
                    <a:gd name="connsiteX3" fmla="*/ 1595 w 56107"/>
                    <a:gd name="connsiteY3" fmla="*/ 65009 h 98826"/>
                    <a:gd name="connsiteX4" fmla="*/ 5795 w 56107"/>
                    <a:gd name="connsiteY4" fmla="*/ 98553 h 98826"/>
                    <a:gd name="connsiteX5" fmla="*/ 30950 w 56107"/>
                    <a:gd name="connsiteY5" fmla="*/ 73408 h 98826"/>
                    <a:gd name="connsiteX6" fmla="*/ 47718 w 56107"/>
                    <a:gd name="connsiteY6" fmla="*/ 39853 h 98826"/>
                    <a:gd name="connsiteX7" fmla="*/ 56106 w 56107"/>
                    <a:gd name="connsiteY7" fmla="*/ 18875 h 98826"/>
                    <a:gd name="connsiteX8" fmla="*/ 47718 w 56107"/>
                    <a:gd name="connsiteY8" fmla="*/ 3 h 98826"/>
                    <a:gd name="connsiteX9" fmla="*/ 41434 w 56107"/>
                    <a:gd name="connsiteY9" fmla="*/ 10487 h 98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07" h="98826">
                      <a:moveTo>
                        <a:pt x="41434" y="10508"/>
                      </a:moveTo>
                      <a:cubicBezTo>
                        <a:pt x="39779" y="14498"/>
                        <a:pt x="39653" y="23693"/>
                        <a:pt x="37234" y="27275"/>
                      </a:cubicBezTo>
                      <a:cubicBezTo>
                        <a:pt x="33244" y="33182"/>
                        <a:pt x="18980" y="38784"/>
                        <a:pt x="14163" y="44042"/>
                      </a:cubicBezTo>
                      <a:cubicBezTo>
                        <a:pt x="10036" y="48556"/>
                        <a:pt x="2852" y="59029"/>
                        <a:pt x="1595" y="65009"/>
                      </a:cubicBezTo>
                      <a:cubicBezTo>
                        <a:pt x="-144" y="73282"/>
                        <a:pt x="-2196" y="95809"/>
                        <a:pt x="5795" y="98553"/>
                      </a:cubicBezTo>
                      <a:cubicBezTo>
                        <a:pt x="14205" y="101444"/>
                        <a:pt x="25746" y="80624"/>
                        <a:pt x="30950" y="73408"/>
                      </a:cubicBezTo>
                      <a:cubicBezTo>
                        <a:pt x="36438" y="65805"/>
                        <a:pt x="43874" y="48409"/>
                        <a:pt x="47718" y="39853"/>
                      </a:cubicBezTo>
                      <a:cubicBezTo>
                        <a:pt x="50032" y="34700"/>
                        <a:pt x="56211" y="24531"/>
                        <a:pt x="56106" y="18875"/>
                      </a:cubicBezTo>
                      <a:cubicBezTo>
                        <a:pt x="56012" y="13712"/>
                        <a:pt x="52870" y="318"/>
                        <a:pt x="47718" y="3"/>
                      </a:cubicBezTo>
                      <a:cubicBezTo>
                        <a:pt x="44670" y="-185"/>
                        <a:pt x="42607" y="7670"/>
                        <a:pt x="41434" y="10487"/>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09" name="Freeform 108">
                  <a:extLst>
                    <a:ext uri="{FF2B5EF4-FFF2-40B4-BE49-F238E27FC236}">
                      <a16:creationId xmlns:a16="http://schemas.microsoft.com/office/drawing/2014/main" id="{74560424-794D-D448-63DB-93407D4809EE}"/>
                    </a:ext>
                  </a:extLst>
                </p:cNvPr>
                <p:cNvSpPr/>
                <p:nvPr/>
              </p:nvSpPr>
              <p:spPr>
                <a:xfrm>
                  <a:off x="8707277" y="4057127"/>
                  <a:ext cx="86249" cy="132621"/>
                </a:xfrm>
                <a:custGeom>
                  <a:avLst/>
                  <a:gdLst>
                    <a:gd name="connsiteX0" fmla="*/ 41352 w 86249"/>
                    <a:gd name="connsiteY0" fmla="*/ 1651 h 132621"/>
                    <a:gd name="connsiteX1" fmla="*/ 26680 w 86249"/>
                    <a:gd name="connsiteY1" fmla="*/ 28891 h 132621"/>
                    <a:gd name="connsiteX2" fmla="*/ 18280 w 86249"/>
                    <a:gd name="connsiteY2" fmla="*/ 64551 h 132621"/>
                    <a:gd name="connsiteX3" fmla="*/ 1513 w 86249"/>
                    <a:gd name="connsiteY3" fmla="*/ 79223 h 132621"/>
                    <a:gd name="connsiteX4" fmla="*/ 5713 w 86249"/>
                    <a:gd name="connsiteY4" fmla="*/ 112778 h 132621"/>
                    <a:gd name="connsiteX5" fmla="*/ 24585 w 86249"/>
                    <a:gd name="connsiteY5" fmla="*/ 116968 h 132621"/>
                    <a:gd name="connsiteX6" fmla="*/ 35069 w 86249"/>
                    <a:gd name="connsiteY6" fmla="*/ 131651 h 132621"/>
                    <a:gd name="connsiteX7" fmla="*/ 60224 w 86249"/>
                    <a:gd name="connsiteY7" fmla="*/ 129546 h 132621"/>
                    <a:gd name="connsiteX8" fmla="*/ 85391 w 86249"/>
                    <a:gd name="connsiteY8" fmla="*/ 121146 h 132621"/>
                    <a:gd name="connsiteX9" fmla="*/ 76991 w 86249"/>
                    <a:gd name="connsiteY9" fmla="*/ 87602 h 132621"/>
                    <a:gd name="connsiteX10" fmla="*/ 81191 w 86249"/>
                    <a:gd name="connsiteY10" fmla="*/ 64540 h 132621"/>
                    <a:gd name="connsiteX11" fmla="*/ 81191 w 86249"/>
                    <a:gd name="connsiteY11" fmla="*/ 47752 h 132621"/>
                    <a:gd name="connsiteX12" fmla="*/ 72792 w 86249"/>
                    <a:gd name="connsiteY12" fmla="*/ 18407 h 132621"/>
                    <a:gd name="connsiteX13" fmla="*/ 66518 w 86249"/>
                    <a:gd name="connsiteY13" fmla="*/ 3735 h 132621"/>
                    <a:gd name="connsiteX14" fmla="*/ 41352 w 86249"/>
                    <a:gd name="connsiteY14" fmla="*/ 1630 h 132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249" h="132621">
                      <a:moveTo>
                        <a:pt x="41352" y="1651"/>
                      </a:moveTo>
                      <a:cubicBezTo>
                        <a:pt x="34555" y="5337"/>
                        <a:pt x="29424" y="21664"/>
                        <a:pt x="26680" y="28891"/>
                      </a:cubicBezTo>
                      <a:cubicBezTo>
                        <a:pt x="23433" y="37457"/>
                        <a:pt x="23004" y="56707"/>
                        <a:pt x="18280" y="64551"/>
                      </a:cubicBezTo>
                      <a:cubicBezTo>
                        <a:pt x="15411" y="69326"/>
                        <a:pt x="3493" y="74018"/>
                        <a:pt x="1513" y="79223"/>
                      </a:cubicBezTo>
                      <a:cubicBezTo>
                        <a:pt x="-1492" y="87120"/>
                        <a:pt x="16" y="106526"/>
                        <a:pt x="5713" y="112778"/>
                      </a:cubicBezTo>
                      <a:cubicBezTo>
                        <a:pt x="8970" y="116350"/>
                        <a:pt x="20553" y="114297"/>
                        <a:pt x="24585" y="116968"/>
                      </a:cubicBezTo>
                      <a:cubicBezTo>
                        <a:pt x="28345" y="119460"/>
                        <a:pt x="30974" y="129755"/>
                        <a:pt x="35069" y="131651"/>
                      </a:cubicBezTo>
                      <a:cubicBezTo>
                        <a:pt x="40797" y="134300"/>
                        <a:pt x="54046" y="130823"/>
                        <a:pt x="60224" y="129546"/>
                      </a:cubicBezTo>
                      <a:cubicBezTo>
                        <a:pt x="66717" y="128205"/>
                        <a:pt x="82207" y="126959"/>
                        <a:pt x="85391" y="121146"/>
                      </a:cubicBezTo>
                      <a:cubicBezTo>
                        <a:pt x="89549" y="113564"/>
                        <a:pt x="77274" y="96242"/>
                        <a:pt x="76991" y="87602"/>
                      </a:cubicBezTo>
                      <a:cubicBezTo>
                        <a:pt x="76803" y="81747"/>
                        <a:pt x="80668" y="70384"/>
                        <a:pt x="81191" y="64540"/>
                      </a:cubicBezTo>
                      <a:cubicBezTo>
                        <a:pt x="81568" y="60362"/>
                        <a:pt x="81778" y="51910"/>
                        <a:pt x="81191" y="47752"/>
                      </a:cubicBezTo>
                      <a:cubicBezTo>
                        <a:pt x="80133" y="40201"/>
                        <a:pt x="75347" y="25602"/>
                        <a:pt x="72792" y="18407"/>
                      </a:cubicBezTo>
                      <a:cubicBezTo>
                        <a:pt x="71451" y="14647"/>
                        <a:pt x="69755" y="6070"/>
                        <a:pt x="66518" y="3735"/>
                      </a:cubicBezTo>
                      <a:cubicBezTo>
                        <a:pt x="61397" y="38"/>
                        <a:pt x="46903" y="-1376"/>
                        <a:pt x="41352" y="1630"/>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10" name="Freeform 109">
                  <a:extLst>
                    <a:ext uri="{FF2B5EF4-FFF2-40B4-BE49-F238E27FC236}">
                      <a16:creationId xmlns:a16="http://schemas.microsoft.com/office/drawing/2014/main" id="{6D355E13-E38D-1B05-F81E-41D72324220E}"/>
                    </a:ext>
                  </a:extLst>
                </p:cNvPr>
                <p:cNvSpPr/>
                <p:nvPr/>
              </p:nvSpPr>
              <p:spPr>
                <a:xfrm>
                  <a:off x="8728505" y="4210811"/>
                  <a:ext cx="48087" cy="43016"/>
                </a:xfrm>
                <a:custGeom>
                  <a:avLst/>
                  <a:gdLst>
                    <a:gd name="connsiteX0" fmla="*/ 28524 w 48087"/>
                    <a:gd name="connsiteY0" fmla="*/ 10463 h 43016"/>
                    <a:gd name="connsiteX1" fmla="*/ 3357 w 48087"/>
                    <a:gd name="connsiteY1" fmla="*/ 1027 h 43016"/>
                    <a:gd name="connsiteX2" fmla="*/ 1263 w 48087"/>
                    <a:gd name="connsiteY2" fmla="*/ 21984 h 43016"/>
                    <a:gd name="connsiteX3" fmla="*/ 15925 w 48087"/>
                    <a:gd name="connsiteY3" fmla="*/ 38772 h 43016"/>
                    <a:gd name="connsiteX4" fmla="*/ 30608 w 48087"/>
                    <a:gd name="connsiteY4" fmla="*/ 42961 h 43016"/>
                    <a:gd name="connsiteX5" fmla="*/ 47375 w 48087"/>
                    <a:gd name="connsiteY5" fmla="*/ 28288 h 43016"/>
                    <a:gd name="connsiteX6" fmla="*/ 28524 w 48087"/>
                    <a:gd name="connsiteY6" fmla="*/ 10463 h 43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87" h="43016">
                      <a:moveTo>
                        <a:pt x="28524" y="10463"/>
                      </a:moveTo>
                      <a:cubicBezTo>
                        <a:pt x="28524" y="3740"/>
                        <a:pt x="9065" y="-2523"/>
                        <a:pt x="3357" y="1027"/>
                      </a:cubicBezTo>
                      <a:cubicBezTo>
                        <a:pt x="-1115" y="3803"/>
                        <a:pt x="-350" y="16967"/>
                        <a:pt x="1263" y="21984"/>
                      </a:cubicBezTo>
                      <a:cubicBezTo>
                        <a:pt x="2959" y="27293"/>
                        <a:pt x="11223" y="35787"/>
                        <a:pt x="15925" y="38772"/>
                      </a:cubicBezTo>
                      <a:cubicBezTo>
                        <a:pt x="19150" y="40814"/>
                        <a:pt x="26806" y="42615"/>
                        <a:pt x="30608" y="42961"/>
                      </a:cubicBezTo>
                      <a:cubicBezTo>
                        <a:pt x="36159" y="43453"/>
                        <a:pt x="51564" y="40866"/>
                        <a:pt x="47375" y="28288"/>
                      </a:cubicBezTo>
                      <a:cubicBezTo>
                        <a:pt x="43186" y="15721"/>
                        <a:pt x="28524" y="16957"/>
                        <a:pt x="28524" y="10463"/>
                      </a:cubicBezTo>
                    </a:path>
                  </a:pathLst>
                </a:custGeom>
                <a:solidFill>
                  <a:schemeClr val="bg1">
                    <a:lumMod val="95000"/>
                  </a:schemeClr>
                </a:solidFill>
                <a:ln w="1046" cap="flat">
                  <a:noFill/>
                  <a:prstDash val="solid"/>
                  <a:miter/>
                </a:ln>
              </p:spPr>
              <p:txBody>
                <a:bodyPr rtlCol="0" anchor="ctr"/>
                <a:lstStyle/>
                <a:p>
                  <a:endParaRPr lang="en-US" dirty="0"/>
                </a:p>
              </p:txBody>
            </p:sp>
            <p:sp>
              <p:nvSpPr>
                <p:cNvPr id="111" name="Freeform 110">
                  <a:extLst>
                    <a:ext uri="{FF2B5EF4-FFF2-40B4-BE49-F238E27FC236}">
                      <a16:creationId xmlns:a16="http://schemas.microsoft.com/office/drawing/2014/main" id="{CBAF3F5F-B9D0-3D62-C788-987869607FC3}"/>
                    </a:ext>
                  </a:extLst>
                </p:cNvPr>
                <p:cNvSpPr/>
                <p:nvPr/>
              </p:nvSpPr>
              <p:spPr>
                <a:xfrm>
                  <a:off x="8794130" y="4196693"/>
                  <a:ext cx="53330" cy="40784"/>
                </a:xfrm>
                <a:custGeom>
                  <a:avLst/>
                  <a:gdLst>
                    <a:gd name="connsiteX0" fmla="*/ 2727 w 53330"/>
                    <a:gd name="connsiteY0" fmla="*/ 5710 h 40784"/>
                    <a:gd name="connsiteX1" fmla="*/ 622 w 53330"/>
                    <a:gd name="connsiteY1" fmla="*/ 25629 h 40784"/>
                    <a:gd name="connsiteX2" fmla="*/ 17410 w 53330"/>
                    <a:gd name="connsiteY2" fmla="*/ 36102 h 40784"/>
                    <a:gd name="connsiteX3" fmla="*/ 50944 w 53330"/>
                    <a:gd name="connsiteY3" fmla="*/ 38197 h 40784"/>
                    <a:gd name="connsiteX4" fmla="*/ 50944 w 53330"/>
                    <a:gd name="connsiteY4" fmla="*/ 17230 h 40784"/>
                    <a:gd name="connsiteX5" fmla="*/ 25778 w 53330"/>
                    <a:gd name="connsiteY5" fmla="*/ 463 h 40784"/>
                    <a:gd name="connsiteX6" fmla="*/ 2727 w 53330"/>
                    <a:gd name="connsiteY6" fmla="*/ 5710 h 40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30" h="40784">
                      <a:moveTo>
                        <a:pt x="2727" y="5710"/>
                      </a:moveTo>
                      <a:cubicBezTo>
                        <a:pt x="2727" y="10716"/>
                        <a:pt x="-1567" y="21126"/>
                        <a:pt x="622" y="25629"/>
                      </a:cubicBezTo>
                      <a:cubicBezTo>
                        <a:pt x="2790" y="30080"/>
                        <a:pt x="12697" y="34594"/>
                        <a:pt x="17410" y="36102"/>
                      </a:cubicBezTo>
                      <a:cubicBezTo>
                        <a:pt x="25411" y="38668"/>
                        <a:pt x="44817" y="43957"/>
                        <a:pt x="50944" y="38197"/>
                      </a:cubicBezTo>
                      <a:cubicBezTo>
                        <a:pt x="54766" y="34605"/>
                        <a:pt x="53415" y="21849"/>
                        <a:pt x="50944" y="17230"/>
                      </a:cubicBezTo>
                      <a:cubicBezTo>
                        <a:pt x="47372" y="10559"/>
                        <a:pt x="33213" y="1825"/>
                        <a:pt x="25778" y="463"/>
                      </a:cubicBezTo>
                      <a:cubicBezTo>
                        <a:pt x="19965" y="-605"/>
                        <a:pt x="2727" y="-197"/>
                        <a:pt x="2727" y="5710"/>
                      </a:cubicBezTo>
                    </a:path>
                  </a:pathLst>
                </a:custGeom>
                <a:solidFill>
                  <a:schemeClr val="bg1">
                    <a:lumMod val="95000"/>
                  </a:schemeClr>
                </a:solidFill>
                <a:ln w="1046" cap="flat">
                  <a:noFill/>
                  <a:prstDash val="solid"/>
                  <a:miter/>
                </a:ln>
              </p:spPr>
              <p:txBody>
                <a:bodyPr rtlCol="0" anchor="ctr"/>
                <a:lstStyle/>
                <a:p>
                  <a:endParaRPr lang="en-US" dirty="0"/>
                </a:p>
              </p:txBody>
            </p:sp>
            <p:sp>
              <p:nvSpPr>
                <p:cNvPr id="112" name="Freeform 111">
                  <a:extLst>
                    <a:ext uri="{FF2B5EF4-FFF2-40B4-BE49-F238E27FC236}">
                      <a16:creationId xmlns:a16="http://schemas.microsoft.com/office/drawing/2014/main" id="{D5C2A334-4E2E-E317-B885-C8E1EE6CBAAF}"/>
                    </a:ext>
                  </a:extLst>
                </p:cNvPr>
                <p:cNvSpPr/>
                <p:nvPr/>
              </p:nvSpPr>
              <p:spPr>
                <a:xfrm>
                  <a:off x="8786360" y="4260066"/>
                  <a:ext cx="34099" cy="34159"/>
                </a:xfrm>
                <a:custGeom>
                  <a:avLst/>
                  <a:gdLst>
                    <a:gd name="connsiteX0" fmla="*/ 7344 w 34099"/>
                    <a:gd name="connsiteY0" fmla="*/ 0 h 34159"/>
                    <a:gd name="connsiteX1" fmla="*/ 13 w 34099"/>
                    <a:gd name="connsiteY1" fmla="*/ 18872 h 34159"/>
                    <a:gd name="connsiteX2" fmla="*/ 8392 w 34099"/>
                    <a:gd name="connsiteY2" fmla="*/ 33545 h 34159"/>
                    <a:gd name="connsiteX3" fmla="*/ 33548 w 34099"/>
                    <a:gd name="connsiteY3" fmla="*/ 25156 h 34159"/>
                    <a:gd name="connsiteX4" fmla="*/ 27264 w 34099"/>
                    <a:gd name="connsiteY4" fmla="*/ 6284 h 34159"/>
                    <a:gd name="connsiteX5" fmla="*/ 7344 w 34099"/>
                    <a:gd name="connsiteY5" fmla="*/ 0 h 34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99" h="34159">
                      <a:moveTo>
                        <a:pt x="7344" y="0"/>
                      </a:moveTo>
                      <a:cubicBezTo>
                        <a:pt x="7344" y="5058"/>
                        <a:pt x="-364" y="13824"/>
                        <a:pt x="13" y="18872"/>
                      </a:cubicBezTo>
                      <a:cubicBezTo>
                        <a:pt x="327" y="23082"/>
                        <a:pt x="4454" y="32037"/>
                        <a:pt x="8392" y="33545"/>
                      </a:cubicBezTo>
                      <a:cubicBezTo>
                        <a:pt x="14581" y="35912"/>
                        <a:pt x="30584" y="31094"/>
                        <a:pt x="33548" y="25156"/>
                      </a:cubicBezTo>
                      <a:cubicBezTo>
                        <a:pt x="35767" y="20705"/>
                        <a:pt x="30804" y="9771"/>
                        <a:pt x="27264" y="6284"/>
                      </a:cubicBezTo>
                      <a:cubicBezTo>
                        <a:pt x="23546" y="2618"/>
                        <a:pt x="7344" y="5215"/>
                        <a:pt x="7344" y="0"/>
                      </a:cubicBezTo>
                    </a:path>
                  </a:pathLst>
                </a:custGeom>
                <a:solidFill>
                  <a:schemeClr val="bg1">
                    <a:lumMod val="95000"/>
                  </a:schemeClr>
                </a:solidFill>
                <a:ln w="1046" cap="flat">
                  <a:noFill/>
                  <a:prstDash val="solid"/>
                  <a:miter/>
                </a:ln>
              </p:spPr>
              <p:txBody>
                <a:bodyPr rtlCol="0" anchor="ctr"/>
                <a:lstStyle/>
                <a:p>
                  <a:endParaRPr lang="en-US" dirty="0"/>
                </a:p>
              </p:txBody>
            </p:sp>
            <p:sp>
              <p:nvSpPr>
                <p:cNvPr id="113" name="Freeform 112">
                  <a:extLst>
                    <a:ext uri="{FF2B5EF4-FFF2-40B4-BE49-F238E27FC236}">
                      <a16:creationId xmlns:a16="http://schemas.microsoft.com/office/drawing/2014/main" id="{3EF40FEF-A857-3C06-320D-6CBCEF24098C}"/>
                    </a:ext>
                  </a:extLst>
                </p:cNvPr>
                <p:cNvSpPr/>
                <p:nvPr/>
              </p:nvSpPr>
              <p:spPr>
                <a:xfrm>
                  <a:off x="8848804" y="4252127"/>
                  <a:ext cx="30804" cy="23672"/>
                </a:xfrm>
                <a:custGeom>
                  <a:avLst/>
                  <a:gdLst>
                    <a:gd name="connsiteX0" fmla="*/ 448 w 30804"/>
                    <a:gd name="connsiteY0" fmla="*/ 7939 h 23672"/>
                    <a:gd name="connsiteX1" fmla="*/ 4627 w 30804"/>
                    <a:gd name="connsiteY1" fmla="*/ 22612 h 23672"/>
                    <a:gd name="connsiteX2" fmla="*/ 17226 w 30804"/>
                    <a:gd name="connsiteY2" fmla="*/ 22612 h 23672"/>
                    <a:gd name="connsiteX3" fmla="*/ 27699 w 30804"/>
                    <a:gd name="connsiteY3" fmla="*/ 16328 h 23672"/>
                    <a:gd name="connsiteX4" fmla="*/ 29793 w 30804"/>
                    <a:gd name="connsiteY4" fmla="*/ 1645 h 23672"/>
                    <a:gd name="connsiteX5" fmla="*/ 13026 w 30804"/>
                    <a:gd name="connsiteY5" fmla="*/ 1645 h 23672"/>
                    <a:gd name="connsiteX6" fmla="*/ 448 w 30804"/>
                    <a:gd name="connsiteY6" fmla="*/ 7950 h 2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04" h="23672">
                      <a:moveTo>
                        <a:pt x="448" y="7939"/>
                      </a:moveTo>
                      <a:cubicBezTo>
                        <a:pt x="-1091" y="11427"/>
                        <a:pt x="1590" y="20318"/>
                        <a:pt x="4627" y="22612"/>
                      </a:cubicBezTo>
                      <a:cubicBezTo>
                        <a:pt x="7140" y="24508"/>
                        <a:pt x="14188" y="23450"/>
                        <a:pt x="17226" y="22612"/>
                      </a:cubicBezTo>
                      <a:cubicBezTo>
                        <a:pt x="20168" y="21795"/>
                        <a:pt x="26002" y="18873"/>
                        <a:pt x="27699" y="16328"/>
                      </a:cubicBezTo>
                      <a:cubicBezTo>
                        <a:pt x="29751" y="13239"/>
                        <a:pt x="32233" y="4442"/>
                        <a:pt x="29793" y="1645"/>
                      </a:cubicBezTo>
                      <a:cubicBezTo>
                        <a:pt x="27049" y="-1518"/>
                        <a:pt x="17100" y="682"/>
                        <a:pt x="13026" y="1645"/>
                      </a:cubicBezTo>
                      <a:cubicBezTo>
                        <a:pt x="9601" y="2452"/>
                        <a:pt x="1862" y="4724"/>
                        <a:pt x="448" y="7950"/>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14" name="Freeform 113">
                  <a:extLst>
                    <a:ext uri="{FF2B5EF4-FFF2-40B4-BE49-F238E27FC236}">
                      <a16:creationId xmlns:a16="http://schemas.microsoft.com/office/drawing/2014/main" id="{C73EBDFC-1EE6-C71B-A255-A8E15F119EF9}"/>
                    </a:ext>
                  </a:extLst>
                </p:cNvPr>
                <p:cNvSpPr/>
                <p:nvPr/>
              </p:nvSpPr>
              <p:spPr>
                <a:xfrm>
                  <a:off x="8821987" y="4318754"/>
                  <a:ext cx="82616" cy="109065"/>
                </a:xfrm>
                <a:custGeom>
                  <a:avLst/>
                  <a:gdLst>
                    <a:gd name="connsiteX0" fmla="*/ 48232 w 82616"/>
                    <a:gd name="connsiteY0" fmla="*/ 34 h 109065"/>
                    <a:gd name="connsiteX1" fmla="*/ 25181 w 82616"/>
                    <a:gd name="connsiteY1" fmla="*/ 16802 h 109065"/>
                    <a:gd name="connsiteX2" fmla="*/ 15 w 82616"/>
                    <a:gd name="connsiteY2" fmla="*/ 44042 h 109065"/>
                    <a:gd name="connsiteX3" fmla="*/ 12593 w 82616"/>
                    <a:gd name="connsiteY3" fmla="*/ 62914 h 109065"/>
                    <a:gd name="connsiteX4" fmla="*/ 31444 w 82616"/>
                    <a:gd name="connsiteY4" fmla="*/ 88091 h 109065"/>
                    <a:gd name="connsiteX5" fmla="*/ 50316 w 82616"/>
                    <a:gd name="connsiteY5" fmla="*/ 109057 h 109065"/>
                    <a:gd name="connsiteX6" fmla="*/ 64999 w 82616"/>
                    <a:gd name="connsiteY6" fmla="*/ 88091 h 109065"/>
                    <a:gd name="connsiteX7" fmla="*/ 79682 w 82616"/>
                    <a:gd name="connsiteY7" fmla="*/ 75502 h 109065"/>
                    <a:gd name="connsiteX8" fmla="*/ 79682 w 82616"/>
                    <a:gd name="connsiteY8" fmla="*/ 29369 h 109065"/>
                    <a:gd name="connsiteX9" fmla="*/ 69178 w 82616"/>
                    <a:gd name="connsiteY9" fmla="*/ 10497 h 109065"/>
                    <a:gd name="connsiteX10" fmla="*/ 48222 w 82616"/>
                    <a:gd name="connsiteY10" fmla="*/ 24 h 10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616" h="109065">
                      <a:moveTo>
                        <a:pt x="48232" y="34"/>
                      </a:moveTo>
                      <a:cubicBezTo>
                        <a:pt x="41131" y="621"/>
                        <a:pt x="30502" y="12068"/>
                        <a:pt x="25181" y="16802"/>
                      </a:cubicBezTo>
                      <a:cubicBezTo>
                        <a:pt x="18259" y="22959"/>
                        <a:pt x="748" y="34804"/>
                        <a:pt x="15" y="44042"/>
                      </a:cubicBezTo>
                      <a:cubicBezTo>
                        <a:pt x="-435" y="49697"/>
                        <a:pt x="9325" y="58284"/>
                        <a:pt x="12593" y="62914"/>
                      </a:cubicBezTo>
                      <a:cubicBezTo>
                        <a:pt x="17128" y="69333"/>
                        <a:pt x="26448" y="82016"/>
                        <a:pt x="31444" y="88091"/>
                      </a:cubicBezTo>
                      <a:cubicBezTo>
                        <a:pt x="35916" y="93536"/>
                        <a:pt x="43279" y="109487"/>
                        <a:pt x="50316" y="109057"/>
                      </a:cubicBezTo>
                      <a:cubicBezTo>
                        <a:pt x="56705" y="108670"/>
                        <a:pt x="60705" y="92824"/>
                        <a:pt x="64999" y="88091"/>
                      </a:cubicBezTo>
                      <a:cubicBezTo>
                        <a:pt x="68246" y="84509"/>
                        <a:pt x="77661" y="79901"/>
                        <a:pt x="79682" y="75502"/>
                      </a:cubicBezTo>
                      <a:cubicBezTo>
                        <a:pt x="84500" y="65029"/>
                        <a:pt x="82572" y="40533"/>
                        <a:pt x="79682" y="29369"/>
                      </a:cubicBezTo>
                      <a:cubicBezTo>
                        <a:pt x="78321" y="24143"/>
                        <a:pt x="73084" y="14225"/>
                        <a:pt x="69178" y="10497"/>
                      </a:cubicBezTo>
                      <a:cubicBezTo>
                        <a:pt x="64947" y="6444"/>
                        <a:pt x="54066" y="-458"/>
                        <a:pt x="48222" y="24"/>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15" name="Freeform 114">
                  <a:extLst>
                    <a:ext uri="{FF2B5EF4-FFF2-40B4-BE49-F238E27FC236}">
                      <a16:creationId xmlns:a16="http://schemas.microsoft.com/office/drawing/2014/main" id="{18F47E4C-9816-D3A4-2AFD-AC572E0772E7}"/>
                    </a:ext>
                  </a:extLst>
                </p:cNvPr>
                <p:cNvSpPr/>
                <p:nvPr/>
              </p:nvSpPr>
              <p:spPr>
                <a:xfrm>
                  <a:off x="8777048" y="4326109"/>
                  <a:ext cx="45317" cy="60843"/>
                </a:xfrm>
                <a:custGeom>
                  <a:avLst/>
                  <a:gdLst>
                    <a:gd name="connsiteX0" fmla="*/ 31319 w 45317"/>
                    <a:gd name="connsiteY0" fmla="*/ 10 h 60843"/>
                    <a:gd name="connsiteX1" fmla="*/ 15619 w 45317"/>
                    <a:gd name="connsiteY1" fmla="*/ 17814 h 60843"/>
                    <a:gd name="connsiteX2" fmla="*/ 5115 w 45317"/>
                    <a:gd name="connsiteY2" fmla="*/ 42991 h 60843"/>
                    <a:gd name="connsiteX3" fmla="*/ 926 w 45317"/>
                    <a:gd name="connsiteY3" fmla="*/ 59758 h 60843"/>
                    <a:gd name="connsiteX4" fmla="*/ 23977 w 45317"/>
                    <a:gd name="connsiteY4" fmla="*/ 51370 h 60843"/>
                    <a:gd name="connsiteX5" fmla="*/ 36555 w 45317"/>
                    <a:gd name="connsiteY5" fmla="*/ 30392 h 60843"/>
                    <a:gd name="connsiteX6" fmla="*/ 44944 w 45317"/>
                    <a:gd name="connsiteY6" fmla="*/ 7331 h 60843"/>
                    <a:gd name="connsiteX7" fmla="*/ 31308 w 45317"/>
                    <a:gd name="connsiteY7" fmla="*/ 0 h 60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17" h="60843">
                      <a:moveTo>
                        <a:pt x="31319" y="10"/>
                      </a:moveTo>
                      <a:cubicBezTo>
                        <a:pt x="31319" y="5949"/>
                        <a:pt x="18761" y="12787"/>
                        <a:pt x="15619" y="17814"/>
                      </a:cubicBezTo>
                      <a:cubicBezTo>
                        <a:pt x="12007" y="23595"/>
                        <a:pt x="7262" y="36519"/>
                        <a:pt x="5115" y="42991"/>
                      </a:cubicBezTo>
                      <a:cubicBezTo>
                        <a:pt x="3754" y="47097"/>
                        <a:pt x="-2279" y="56868"/>
                        <a:pt x="926" y="59758"/>
                      </a:cubicBezTo>
                      <a:cubicBezTo>
                        <a:pt x="5482" y="63864"/>
                        <a:pt x="19243" y="55276"/>
                        <a:pt x="23977" y="51370"/>
                      </a:cubicBezTo>
                      <a:cubicBezTo>
                        <a:pt x="28690" y="47484"/>
                        <a:pt x="33926" y="35922"/>
                        <a:pt x="36555" y="30392"/>
                      </a:cubicBezTo>
                      <a:cubicBezTo>
                        <a:pt x="39194" y="24852"/>
                        <a:pt x="47122" y="13070"/>
                        <a:pt x="44944" y="7331"/>
                      </a:cubicBezTo>
                      <a:cubicBezTo>
                        <a:pt x="43561" y="3718"/>
                        <a:pt x="31308" y="3864"/>
                        <a:pt x="31308" y="0"/>
                      </a:cubicBezTo>
                    </a:path>
                  </a:pathLst>
                </a:custGeom>
                <a:solidFill>
                  <a:schemeClr val="bg1">
                    <a:lumMod val="95000"/>
                  </a:schemeClr>
                </a:solidFill>
                <a:ln w="1046" cap="flat">
                  <a:noFill/>
                  <a:prstDash val="solid"/>
                  <a:miter/>
                </a:ln>
              </p:spPr>
              <p:txBody>
                <a:bodyPr rtlCol="0" anchor="ctr"/>
                <a:lstStyle/>
                <a:p>
                  <a:endParaRPr lang="en-US" dirty="0"/>
                </a:p>
              </p:txBody>
            </p:sp>
            <p:sp>
              <p:nvSpPr>
                <p:cNvPr id="116" name="Freeform 115">
                  <a:extLst>
                    <a:ext uri="{FF2B5EF4-FFF2-40B4-BE49-F238E27FC236}">
                      <a16:creationId xmlns:a16="http://schemas.microsoft.com/office/drawing/2014/main" id="{CBEDE7AA-1081-FAB7-C3B2-A86908BB12FA}"/>
                    </a:ext>
                  </a:extLst>
                </p:cNvPr>
                <p:cNvSpPr/>
                <p:nvPr/>
              </p:nvSpPr>
              <p:spPr>
                <a:xfrm>
                  <a:off x="8825689" y="4290564"/>
                  <a:ext cx="17782" cy="20757"/>
                </a:xfrm>
                <a:custGeom>
                  <a:avLst/>
                  <a:gdLst>
                    <a:gd name="connsiteX0" fmla="*/ 8902 w 17782"/>
                    <a:gd name="connsiteY0" fmla="*/ 20757 h 20757"/>
                    <a:gd name="connsiteX1" fmla="*/ 0 w 17782"/>
                    <a:gd name="connsiteY1" fmla="*/ 10379 h 20757"/>
                    <a:gd name="connsiteX2" fmla="*/ 8902 w 17782"/>
                    <a:gd name="connsiteY2" fmla="*/ 0 h 20757"/>
                    <a:gd name="connsiteX3" fmla="*/ 17783 w 17782"/>
                    <a:gd name="connsiteY3" fmla="*/ 10379 h 20757"/>
                    <a:gd name="connsiteX4" fmla="*/ 8902 w 17782"/>
                    <a:gd name="connsiteY4" fmla="*/ 20757 h 20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82" h="20757">
                      <a:moveTo>
                        <a:pt x="8902" y="20757"/>
                      </a:moveTo>
                      <a:cubicBezTo>
                        <a:pt x="4000" y="20757"/>
                        <a:pt x="0" y="16118"/>
                        <a:pt x="0" y="10379"/>
                      </a:cubicBezTo>
                      <a:cubicBezTo>
                        <a:pt x="0" y="4639"/>
                        <a:pt x="4000" y="0"/>
                        <a:pt x="8902" y="0"/>
                      </a:cubicBezTo>
                      <a:cubicBezTo>
                        <a:pt x="13803" y="0"/>
                        <a:pt x="17783" y="4639"/>
                        <a:pt x="17783" y="10379"/>
                      </a:cubicBezTo>
                      <a:cubicBezTo>
                        <a:pt x="17783" y="16118"/>
                        <a:pt x="13803" y="20757"/>
                        <a:pt x="8902" y="20757"/>
                      </a:cubicBezTo>
                      <a:close/>
                    </a:path>
                  </a:pathLst>
                </a:custGeom>
                <a:solidFill>
                  <a:schemeClr val="bg1">
                    <a:lumMod val="95000"/>
                  </a:schemeClr>
                </a:solidFill>
                <a:ln w="1046" cap="flat">
                  <a:noFill/>
                  <a:prstDash val="solid"/>
                  <a:miter/>
                </a:ln>
              </p:spPr>
              <p:txBody>
                <a:bodyPr rtlCol="0" anchor="ctr"/>
                <a:lstStyle/>
                <a:p>
                  <a:endParaRPr lang="en-US" dirty="0"/>
                </a:p>
              </p:txBody>
            </p:sp>
          </p:grpSp>
          <p:grpSp>
            <p:nvGrpSpPr>
              <p:cNvPr id="117" name="Picture 7">
                <a:extLst>
                  <a:ext uri="{FF2B5EF4-FFF2-40B4-BE49-F238E27FC236}">
                    <a16:creationId xmlns:a16="http://schemas.microsoft.com/office/drawing/2014/main" id="{1435B90F-6258-3E23-A829-70EECD37B18A}"/>
                  </a:ext>
                </a:extLst>
              </p:cNvPr>
              <p:cNvGrpSpPr/>
              <p:nvPr/>
            </p:nvGrpSpPr>
            <p:grpSpPr>
              <a:xfrm>
                <a:off x="8124355" y="4392293"/>
                <a:ext cx="1187558" cy="476789"/>
                <a:chOff x="8124355" y="4392293"/>
                <a:chExt cx="1187558" cy="476789"/>
              </a:xfrm>
              <a:solidFill>
                <a:schemeClr val="bg1">
                  <a:lumMod val="95000"/>
                </a:schemeClr>
              </a:solidFill>
            </p:grpSpPr>
            <p:sp>
              <p:nvSpPr>
                <p:cNvPr id="118" name="Freeform 117">
                  <a:extLst>
                    <a:ext uri="{FF2B5EF4-FFF2-40B4-BE49-F238E27FC236}">
                      <a16:creationId xmlns:a16="http://schemas.microsoft.com/office/drawing/2014/main" id="{92652392-87B6-36DF-96F2-D98C9291B998}"/>
                    </a:ext>
                  </a:extLst>
                </p:cNvPr>
                <p:cNvSpPr/>
                <p:nvPr/>
              </p:nvSpPr>
              <p:spPr>
                <a:xfrm>
                  <a:off x="8923264" y="4626565"/>
                  <a:ext cx="29659" cy="11865"/>
                </a:xfrm>
                <a:custGeom>
                  <a:avLst/>
                  <a:gdLst>
                    <a:gd name="connsiteX0" fmla="*/ 14829 w 29659"/>
                    <a:gd name="connsiteY0" fmla="*/ 11866 h 11865"/>
                    <a:gd name="connsiteX1" fmla="*/ 0 w 29659"/>
                    <a:gd name="connsiteY1" fmla="*/ 5938 h 11865"/>
                    <a:gd name="connsiteX2" fmla="*/ 14829 w 29659"/>
                    <a:gd name="connsiteY2" fmla="*/ 0 h 11865"/>
                    <a:gd name="connsiteX3" fmla="*/ 29659 w 29659"/>
                    <a:gd name="connsiteY3" fmla="*/ 5938 h 11865"/>
                    <a:gd name="connsiteX4" fmla="*/ 14829 w 29659"/>
                    <a:gd name="connsiteY4" fmla="*/ 11866 h 11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59" h="11865">
                      <a:moveTo>
                        <a:pt x="14829" y="11866"/>
                      </a:moveTo>
                      <a:cubicBezTo>
                        <a:pt x="6650" y="11866"/>
                        <a:pt x="0" y="9216"/>
                        <a:pt x="0" y="5938"/>
                      </a:cubicBezTo>
                      <a:cubicBezTo>
                        <a:pt x="0" y="2660"/>
                        <a:pt x="6640" y="0"/>
                        <a:pt x="14829" y="0"/>
                      </a:cubicBezTo>
                      <a:cubicBezTo>
                        <a:pt x="23019" y="0"/>
                        <a:pt x="29659" y="2660"/>
                        <a:pt x="29659" y="5938"/>
                      </a:cubicBezTo>
                      <a:cubicBezTo>
                        <a:pt x="29659" y="9216"/>
                        <a:pt x="23019" y="11866"/>
                        <a:pt x="14829" y="11866"/>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19" name="Freeform 118">
                  <a:extLst>
                    <a:ext uri="{FF2B5EF4-FFF2-40B4-BE49-F238E27FC236}">
                      <a16:creationId xmlns:a16="http://schemas.microsoft.com/office/drawing/2014/main" id="{674773A4-4C69-900B-7ED3-2A63F009EF74}"/>
                    </a:ext>
                  </a:extLst>
                </p:cNvPr>
                <p:cNvSpPr/>
                <p:nvPr/>
              </p:nvSpPr>
              <p:spPr>
                <a:xfrm>
                  <a:off x="8124355" y="4433600"/>
                  <a:ext cx="284073" cy="312619"/>
                </a:xfrm>
                <a:custGeom>
                  <a:avLst/>
                  <a:gdLst>
                    <a:gd name="connsiteX0" fmla="*/ 107260 w 284073"/>
                    <a:gd name="connsiteY0" fmla="*/ 50032 h 312619"/>
                    <a:gd name="connsiteX1" fmla="*/ 71620 w 284073"/>
                    <a:gd name="connsiteY1" fmla="*/ 35349 h 312619"/>
                    <a:gd name="connsiteX2" fmla="*/ 42286 w 284073"/>
                    <a:gd name="connsiteY2" fmla="*/ 1804 h 312619"/>
                    <a:gd name="connsiteX3" fmla="*/ 4552 w 284073"/>
                    <a:gd name="connsiteY3" fmla="*/ 6004 h 312619"/>
                    <a:gd name="connsiteX4" fmla="*/ 352 w 284073"/>
                    <a:gd name="connsiteY4" fmla="*/ 20676 h 312619"/>
                    <a:gd name="connsiteX5" fmla="*/ 44390 w 284073"/>
                    <a:gd name="connsiteY5" fmla="*/ 50032 h 312619"/>
                    <a:gd name="connsiteX6" fmla="*/ 82125 w 284073"/>
                    <a:gd name="connsiteY6" fmla="*/ 83587 h 312619"/>
                    <a:gd name="connsiteX7" fmla="*/ 107260 w 284073"/>
                    <a:gd name="connsiteY7" fmla="*/ 106648 h 312619"/>
                    <a:gd name="connsiteX8" fmla="*/ 115659 w 284073"/>
                    <a:gd name="connsiteY8" fmla="*/ 142287 h 312619"/>
                    <a:gd name="connsiteX9" fmla="*/ 130331 w 284073"/>
                    <a:gd name="connsiteY9" fmla="*/ 173748 h 312619"/>
                    <a:gd name="connsiteX10" fmla="*/ 180632 w 284073"/>
                    <a:gd name="connsiteY10" fmla="*/ 240837 h 312619"/>
                    <a:gd name="connsiteX11" fmla="*/ 224671 w 284073"/>
                    <a:gd name="connsiteY11" fmla="*/ 293254 h 312619"/>
                    <a:gd name="connsiteX12" fmla="*/ 239343 w 284073"/>
                    <a:gd name="connsiteY12" fmla="*/ 312126 h 312619"/>
                    <a:gd name="connsiteX13" fmla="*/ 283382 w 284073"/>
                    <a:gd name="connsiteY13" fmla="*/ 293254 h 312619"/>
                    <a:gd name="connsiteX14" fmla="*/ 277077 w 284073"/>
                    <a:gd name="connsiteY14" fmla="*/ 266014 h 312619"/>
                    <a:gd name="connsiteX15" fmla="*/ 277077 w 284073"/>
                    <a:gd name="connsiteY15" fmla="*/ 232459 h 312619"/>
                    <a:gd name="connsiteX16" fmla="*/ 264510 w 284073"/>
                    <a:gd name="connsiteY16" fmla="*/ 213587 h 312619"/>
                    <a:gd name="connsiteX17" fmla="*/ 226776 w 284073"/>
                    <a:gd name="connsiteY17" fmla="*/ 200999 h 312619"/>
                    <a:gd name="connsiteX18" fmla="*/ 226776 w 284073"/>
                    <a:gd name="connsiteY18" fmla="*/ 184231 h 312619"/>
                    <a:gd name="connsiteX19" fmla="*/ 214187 w 284073"/>
                    <a:gd name="connsiteY19" fmla="*/ 163275 h 312619"/>
                    <a:gd name="connsiteX20" fmla="*/ 212103 w 284073"/>
                    <a:gd name="connsiteY20" fmla="*/ 133920 h 312619"/>
                    <a:gd name="connsiteX21" fmla="*/ 186937 w 284073"/>
                    <a:gd name="connsiteY21" fmla="*/ 108743 h 312619"/>
                    <a:gd name="connsiteX22" fmla="*/ 153403 w 284073"/>
                    <a:gd name="connsiteY22" fmla="*/ 89892 h 312619"/>
                    <a:gd name="connsiteX23" fmla="*/ 107270 w 284073"/>
                    <a:gd name="connsiteY23" fmla="*/ 50053 h 31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4073" h="312619">
                      <a:moveTo>
                        <a:pt x="107260" y="50032"/>
                      </a:moveTo>
                      <a:cubicBezTo>
                        <a:pt x="99048" y="44984"/>
                        <a:pt x="79454" y="40952"/>
                        <a:pt x="71620" y="35349"/>
                      </a:cubicBezTo>
                      <a:cubicBezTo>
                        <a:pt x="62561" y="28866"/>
                        <a:pt x="52664" y="5847"/>
                        <a:pt x="42286" y="1804"/>
                      </a:cubicBezTo>
                      <a:cubicBezTo>
                        <a:pt x="33436" y="-1631"/>
                        <a:pt x="11799" y="-123"/>
                        <a:pt x="4552" y="6004"/>
                      </a:cubicBezTo>
                      <a:cubicBezTo>
                        <a:pt x="1640" y="8465"/>
                        <a:pt x="-968" y="17094"/>
                        <a:pt x="352" y="20676"/>
                      </a:cubicBezTo>
                      <a:cubicBezTo>
                        <a:pt x="4918" y="33097"/>
                        <a:pt x="33918" y="41947"/>
                        <a:pt x="44390" y="50032"/>
                      </a:cubicBezTo>
                      <a:cubicBezTo>
                        <a:pt x="54382" y="57750"/>
                        <a:pt x="72761" y="75125"/>
                        <a:pt x="82125" y="83587"/>
                      </a:cubicBezTo>
                      <a:cubicBezTo>
                        <a:pt x="88450" y="89305"/>
                        <a:pt x="102955" y="99286"/>
                        <a:pt x="107260" y="106648"/>
                      </a:cubicBezTo>
                      <a:cubicBezTo>
                        <a:pt x="111888" y="114545"/>
                        <a:pt x="112663" y="133637"/>
                        <a:pt x="115659" y="142287"/>
                      </a:cubicBezTo>
                      <a:cubicBezTo>
                        <a:pt x="118497" y="150488"/>
                        <a:pt x="125870" y="166302"/>
                        <a:pt x="130331" y="173748"/>
                      </a:cubicBezTo>
                      <a:cubicBezTo>
                        <a:pt x="141108" y="191730"/>
                        <a:pt x="167604" y="224416"/>
                        <a:pt x="180632" y="240837"/>
                      </a:cubicBezTo>
                      <a:cubicBezTo>
                        <a:pt x="191273" y="254243"/>
                        <a:pt x="213915" y="279943"/>
                        <a:pt x="224671" y="293254"/>
                      </a:cubicBezTo>
                      <a:cubicBezTo>
                        <a:pt x="228431" y="297904"/>
                        <a:pt x="233552" y="310629"/>
                        <a:pt x="239343" y="312126"/>
                      </a:cubicBezTo>
                      <a:cubicBezTo>
                        <a:pt x="250937" y="315122"/>
                        <a:pt x="277957" y="303937"/>
                        <a:pt x="283382" y="293254"/>
                      </a:cubicBezTo>
                      <a:cubicBezTo>
                        <a:pt x="286545" y="287023"/>
                        <a:pt x="277873" y="272958"/>
                        <a:pt x="277077" y="266014"/>
                      </a:cubicBezTo>
                      <a:cubicBezTo>
                        <a:pt x="276124" y="257678"/>
                        <a:pt x="279507" y="240481"/>
                        <a:pt x="277077" y="232459"/>
                      </a:cubicBezTo>
                      <a:cubicBezTo>
                        <a:pt x="275433" y="227034"/>
                        <a:pt x="269013" y="217033"/>
                        <a:pt x="264510" y="213587"/>
                      </a:cubicBezTo>
                      <a:cubicBezTo>
                        <a:pt x="256602" y="207544"/>
                        <a:pt x="232588" y="209073"/>
                        <a:pt x="226776" y="200999"/>
                      </a:cubicBezTo>
                      <a:cubicBezTo>
                        <a:pt x="224325" y="197595"/>
                        <a:pt x="227897" y="188263"/>
                        <a:pt x="226776" y="184231"/>
                      </a:cubicBezTo>
                      <a:cubicBezTo>
                        <a:pt x="225142" y="178346"/>
                        <a:pt x="216031" y="169098"/>
                        <a:pt x="214187" y="163275"/>
                      </a:cubicBezTo>
                      <a:cubicBezTo>
                        <a:pt x="211978" y="156258"/>
                        <a:pt x="215161" y="140612"/>
                        <a:pt x="212103" y="133920"/>
                      </a:cubicBezTo>
                      <a:cubicBezTo>
                        <a:pt x="208406" y="125824"/>
                        <a:pt x="194027" y="114126"/>
                        <a:pt x="186937" y="108743"/>
                      </a:cubicBezTo>
                      <a:cubicBezTo>
                        <a:pt x="179271" y="102930"/>
                        <a:pt x="161268" y="95411"/>
                        <a:pt x="153403" y="89892"/>
                      </a:cubicBezTo>
                      <a:cubicBezTo>
                        <a:pt x="140930" y="81136"/>
                        <a:pt x="120246" y="58033"/>
                        <a:pt x="107270" y="50053"/>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20" name="Freeform 119">
                  <a:extLst>
                    <a:ext uri="{FF2B5EF4-FFF2-40B4-BE49-F238E27FC236}">
                      <a16:creationId xmlns:a16="http://schemas.microsoft.com/office/drawing/2014/main" id="{728C0256-7796-18AB-9CEF-FFE13E56D7B0}"/>
                    </a:ext>
                  </a:extLst>
                </p:cNvPr>
                <p:cNvSpPr/>
                <p:nvPr/>
              </p:nvSpPr>
              <p:spPr>
                <a:xfrm>
                  <a:off x="8388579" y="4618868"/>
                  <a:ext cx="42978" cy="41761"/>
                </a:xfrm>
                <a:custGeom>
                  <a:avLst/>
                  <a:gdLst>
                    <a:gd name="connsiteX0" fmla="*/ 2380 w 42978"/>
                    <a:gd name="connsiteY0" fmla="*/ 10 h 41761"/>
                    <a:gd name="connsiteX1" fmla="*/ 21252 w 42978"/>
                    <a:gd name="connsiteY1" fmla="*/ 3142 h 41761"/>
                    <a:gd name="connsiteX2" fmla="*/ 35925 w 42978"/>
                    <a:gd name="connsiteY2" fmla="*/ 17814 h 41761"/>
                    <a:gd name="connsiteX3" fmla="*/ 42208 w 42978"/>
                    <a:gd name="connsiteY3" fmla="*/ 38792 h 41761"/>
                    <a:gd name="connsiteX4" fmla="*/ 25441 w 42978"/>
                    <a:gd name="connsiteY4" fmla="*/ 40886 h 41761"/>
                    <a:gd name="connsiteX5" fmla="*/ 285 w 42978"/>
                    <a:gd name="connsiteY5" fmla="*/ 15709 h 41761"/>
                    <a:gd name="connsiteX6" fmla="*/ 2380 w 42978"/>
                    <a:gd name="connsiteY6" fmla="*/ 0 h 4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78" h="41761">
                      <a:moveTo>
                        <a:pt x="2380" y="10"/>
                      </a:moveTo>
                      <a:cubicBezTo>
                        <a:pt x="2380" y="4797"/>
                        <a:pt x="17000" y="963"/>
                        <a:pt x="21252" y="3142"/>
                      </a:cubicBezTo>
                      <a:cubicBezTo>
                        <a:pt x="25860" y="5509"/>
                        <a:pt x="33264" y="13363"/>
                        <a:pt x="35925" y="17814"/>
                      </a:cubicBezTo>
                      <a:cubicBezTo>
                        <a:pt x="38731" y="22517"/>
                        <a:pt x="45193" y="34204"/>
                        <a:pt x="42208" y="38792"/>
                      </a:cubicBezTo>
                      <a:cubicBezTo>
                        <a:pt x="39905" y="42331"/>
                        <a:pt x="29442" y="42258"/>
                        <a:pt x="25441" y="40886"/>
                      </a:cubicBezTo>
                      <a:cubicBezTo>
                        <a:pt x="17031" y="37996"/>
                        <a:pt x="3134" y="24140"/>
                        <a:pt x="285" y="15709"/>
                      </a:cubicBezTo>
                      <a:cubicBezTo>
                        <a:pt x="-982" y="11960"/>
                        <a:pt x="2380" y="3969"/>
                        <a:pt x="2380" y="0"/>
                      </a:cubicBezTo>
                    </a:path>
                  </a:pathLst>
                </a:custGeom>
                <a:solidFill>
                  <a:schemeClr val="bg1">
                    <a:lumMod val="95000"/>
                  </a:schemeClr>
                </a:solidFill>
                <a:ln w="1046" cap="flat">
                  <a:noFill/>
                  <a:prstDash val="solid"/>
                  <a:miter/>
                </a:ln>
              </p:spPr>
              <p:txBody>
                <a:bodyPr rtlCol="0" anchor="ctr"/>
                <a:lstStyle/>
                <a:p>
                  <a:endParaRPr lang="en-US" dirty="0"/>
                </a:p>
              </p:txBody>
            </p:sp>
            <p:sp>
              <p:nvSpPr>
                <p:cNvPr id="121" name="Freeform 120">
                  <a:extLst>
                    <a:ext uri="{FF2B5EF4-FFF2-40B4-BE49-F238E27FC236}">
                      <a16:creationId xmlns:a16="http://schemas.microsoft.com/office/drawing/2014/main" id="{A4EB0A38-3F7E-D85C-F734-4878282168E9}"/>
                    </a:ext>
                  </a:extLst>
                </p:cNvPr>
                <p:cNvSpPr/>
                <p:nvPr/>
              </p:nvSpPr>
              <p:spPr>
                <a:xfrm>
                  <a:off x="8393027" y="4741104"/>
                  <a:ext cx="227689" cy="81151"/>
                </a:xfrm>
                <a:custGeom>
                  <a:avLst/>
                  <a:gdLst>
                    <a:gd name="connsiteX0" fmla="*/ 33561 w 227689"/>
                    <a:gd name="connsiteY0" fmla="*/ 2527 h 81151"/>
                    <a:gd name="connsiteX1" fmla="*/ 12594 w 227689"/>
                    <a:gd name="connsiteY1" fmla="*/ 10916 h 81151"/>
                    <a:gd name="connsiteX2" fmla="*/ 6 w 227689"/>
                    <a:gd name="connsiteY2" fmla="*/ 27683 h 81151"/>
                    <a:gd name="connsiteX3" fmla="*/ 14689 w 227689"/>
                    <a:gd name="connsiteY3" fmla="*/ 50755 h 81151"/>
                    <a:gd name="connsiteX4" fmla="*/ 58706 w 227689"/>
                    <a:gd name="connsiteY4" fmla="*/ 50755 h 81151"/>
                    <a:gd name="connsiteX5" fmla="*/ 75473 w 227689"/>
                    <a:gd name="connsiteY5" fmla="*/ 59123 h 81151"/>
                    <a:gd name="connsiteX6" fmla="*/ 115291 w 227689"/>
                    <a:gd name="connsiteY6" fmla="*/ 59123 h 81151"/>
                    <a:gd name="connsiteX7" fmla="*/ 117386 w 227689"/>
                    <a:gd name="connsiteY7" fmla="*/ 75911 h 81151"/>
                    <a:gd name="connsiteX8" fmla="*/ 188654 w 227689"/>
                    <a:gd name="connsiteY8" fmla="*/ 75911 h 81151"/>
                    <a:gd name="connsiteX9" fmla="*/ 207526 w 227689"/>
                    <a:gd name="connsiteY9" fmla="*/ 75911 h 81151"/>
                    <a:gd name="connsiteX10" fmla="*/ 224293 w 227689"/>
                    <a:gd name="connsiteY10" fmla="*/ 75911 h 81151"/>
                    <a:gd name="connsiteX11" fmla="*/ 226388 w 227689"/>
                    <a:gd name="connsiteY11" fmla="*/ 57039 h 81151"/>
                    <a:gd name="connsiteX12" fmla="*/ 203337 w 227689"/>
                    <a:gd name="connsiteY12" fmla="*/ 46555 h 81151"/>
                    <a:gd name="connsiteX13" fmla="*/ 207516 w 227689"/>
                    <a:gd name="connsiteY13" fmla="*/ 27683 h 81151"/>
                    <a:gd name="connsiteX14" fmla="*/ 186559 w 227689"/>
                    <a:gd name="connsiteY14" fmla="*/ 29788 h 81151"/>
                    <a:gd name="connsiteX15" fmla="*/ 159309 w 227689"/>
                    <a:gd name="connsiteY15" fmla="*/ 27683 h 81151"/>
                    <a:gd name="connsiteX16" fmla="*/ 138342 w 227689"/>
                    <a:gd name="connsiteY16" fmla="*/ 15116 h 81151"/>
                    <a:gd name="connsiteX17" fmla="*/ 102703 w 227689"/>
                    <a:gd name="connsiteY17" fmla="*/ 13011 h 81151"/>
                    <a:gd name="connsiteX18" fmla="*/ 67063 w 227689"/>
                    <a:gd name="connsiteY18" fmla="*/ 422 h 81151"/>
                    <a:gd name="connsiteX19" fmla="*/ 33529 w 227689"/>
                    <a:gd name="connsiteY19" fmla="*/ 2527 h 8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7689" h="81151">
                      <a:moveTo>
                        <a:pt x="33561" y="2527"/>
                      </a:moveTo>
                      <a:cubicBezTo>
                        <a:pt x="28052" y="3763"/>
                        <a:pt x="17076" y="7481"/>
                        <a:pt x="12594" y="10916"/>
                      </a:cubicBezTo>
                      <a:cubicBezTo>
                        <a:pt x="8436" y="14100"/>
                        <a:pt x="215" y="22447"/>
                        <a:pt x="6" y="27683"/>
                      </a:cubicBezTo>
                      <a:cubicBezTo>
                        <a:pt x="-256" y="34511"/>
                        <a:pt x="8698" y="47467"/>
                        <a:pt x="14689" y="50755"/>
                      </a:cubicBezTo>
                      <a:cubicBezTo>
                        <a:pt x="24334" y="56054"/>
                        <a:pt x="47992" y="48231"/>
                        <a:pt x="58706" y="50755"/>
                      </a:cubicBezTo>
                      <a:cubicBezTo>
                        <a:pt x="63262" y="51834"/>
                        <a:pt x="70917" y="58054"/>
                        <a:pt x="75473" y="59123"/>
                      </a:cubicBezTo>
                      <a:cubicBezTo>
                        <a:pt x="85161" y="61406"/>
                        <a:pt x="107834" y="52535"/>
                        <a:pt x="115291" y="59123"/>
                      </a:cubicBezTo>
                      <a:cubicBezTo>
                        <a:pt x="118464" y="61919"/>
                        <a:pt x="114223" y="73115"/>
                        <a:pt x="117386" y="75911"/>
                      </a:cubicBezTo>
                      <a:cubicBezTo>
                        <a:pt x="130739" y="87703"/>
                        <a:pt x="170839" y="75911"/>
                        <a:pt x="188654" y="75911"/>
                      </a:cubicBezTo>
                      <a:lnTo>
                        <a:pt x="207526" y="75911"/>
                      </a:lnTo>
                      <a:cubicBezTo>
                        <a:pt x="211715" y="75911"/>
                        <a:pt x="221172" y="78707"/>
                        <a:pt x="224293" y="75911"/>
                      </a:cubicBezTo>
                      <a:cubicBezTo>
                        <a:pt x="227833" y="72748"/>
                        <a:pt x="228733" y="61165"/>
                        <a:pt x="226388" y="57039"/>
                      </a:cubicBezTo>
                      <a:cubicBezTo>
                        <a:pt x="223256" y="51530"/>
                        <a:pt x="206164" y="52221"/>
                        <a:pt x="203337" y="46555"/>
                      </a:cubicBezTo>
                      <a:cubicBezTo>
                        <a:pt x="201179" y="42230"/>
                        <a:pt x="210731" y="31296"/>
                        <a:pt x="207516" y="27683"/>
                      </a:cubicBezTo>
                      <a:cubicBezTo>
                        <a:pt x="204017" y="23745"/>
                        <a:pt x="191827" y="29725"/>
                        <a:pt x="186559" y="29788"/>
                      </a:cubicBezTo>
                      <a:cubicBezTo>
                        <a:pt x="179731" y="29862"/>
                        <a:pt x="165823" y="29767"/>
                        <a:pt x="159309" y="27683"/>
                      </a:cubicBezTo>
                      <a:cubicBezTo>
                        <a:pt x="153486" y="25829"/>
                        <a:pt x="144176" y="16917"/>
                        <a:pt x="138342" y="15116"/>
                      </a:cubicBezTo>
                      <a:cubicBezTo>
                        <a:pt x="129817" y="12487"/>
                        <a:pt x="111458" y="14781"/>
                        <a:pt x="102703" y="13011"/>
                      </a:cubicBezTo>
                      <a:cubicBezTo>
                        <a:pt x="93444" y="11136"/>
                        <a:pt x="76426" y="1731"/>
                        <a:pt x="67063" y="422"/>
                      </a:cubicBezTo>
                      <a:cubicBezTo>
                        <a:pt x="58748" y="-740"/>
                        <a:pt x="41719" y="673"/>
                        <a:pt x="33529" y="2527"/>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22" name="Freeform 121">
                  <a:extLst>
                    <a:ext uri="{FF2B5EF4-FFF2-40B4-BE49-F238E27FC236}">
                      <a16:creationId xmlns:a16="http://schemas.microsoft.com/office/drawing/2014/main" id="{68360BF5-D825-5471-9AB2-D04A90E21522}"/>
                    </a:ext>
                  </a:extLst>
                </p:cNvPr>
                <p:cNvSpPr/>
                <p:nvPr/>
              </p:nvSpPr>
              <p:spPr>
                <a:xfrm>
                  <a:off x="8633176" y="4810647"/>
                  <a:ext cx="20757" cy="14819"/>
                </a:xfrm>
                <a:custGeom>
                  <a:avLst/>
                  <a:gdLst>
                    <a:gd name="connsiteX0" fmla="*/ 10379 w 20757"/>
                    <a:gd name="connsiteY0" fmla="*/ 14819 h 14819"/>
                    <a:gd name="connsiteX1" fmla="*/ 20758 w 20757"/>
                    <a:gd name="connsiteY1" fmla="*/ 7425 h 14819"/>
                    <a:gd name="connsiteX2" fmla="*/ 10379 w 20757"/>
                    <a:gd name="connsiteY2" fmla="*/ 0 h 14819"/>
                    <a:gd name="connsiteX3" fmla="*/ 0 w 20757"/>
                    <a:gd name="connsiteY3" fmla="*/ 7425 h 14819"/>
                    <a:gd name="connsiteX4" fmla="*/ 10379 w 20757"/>
                    <a:gd name="connsiteY4" fmla="*/ 14819 h 14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57" h="14819">
                      <a:moveTo>
                        <a:pt x="10379" y="14819"/>
                      </a:moveTo>
                      <a:cubicBezTo>
                        <a:pt x="16097" y="14819"/>
                        <a:pt x="20758" y="11510"/>
                        <a:pt x="20758" y="7425"/>
                      </a:cubicBezTo>
                      <a:cubicBezTo>
                        <a:pt x="20758" y="3341"/>
                        <a:pt x="16107" y="0"/>
                        <a:pt x="10379" y="0"/>
                      </a:cubicBezTo>
                      <a:cubicBezTo>
                        <a:pt x="4650" y="0"/>
                        <a:pt x="0" y="3320"/>
                        <a:pt x="0" y="7425"/>
                      </a:cubicBezTo>
                      <a:cubicBezTo>
                        <a:pt x="0" y="11531"/>
                        <a:pt x="4640" y="14819"/>
                        <a:pt x="10379" y="14819"/>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23" name="Freeform 122">
                  <a:extLst>
                    <a:ext uri="{FF2B5EF4-FFF2-40B4-BE49-F238E27FC236}">
                      <a16:creationId xmlns:a16="http://schemas.microsoft.com/office/drawing/2014/main" id="{9A179052-6298-6900-D059-F6A46758DD19}"/>
                    </a:ext>
                  </a:extLst>
                </p:cNvPr>
                <p:cNvSpPr/>
                <p:nvPr/>
              </p:nvSpPr>
              <p:spPr>
                <a:xfrm>
                  <a:off x="8664259" y="4810647"/>
                  <a:ext cx="8901" cy="14819"/>
                </a:xfrm>
                <a:custGeom>
                  <a:avLst/>
                  <a:gdLst>
                    <a:gd name="connsiteX0" fmla="*/ 4451 w 8901"/>
                    <a:gd name="connsiteY0" fmla="*/ 14819 h 14819"/>
                    <a:gd name="connsiteX1" fmla="*/ 0 w 8901"/>
                    <a:gd name="connsiteY1" fmla="*/ 7425 h 14819"/>
                    <a:gd name="connsiteX2" fmla="*/ 4451 w 8901"/>
                    <a:gd name="connsiteY2" fmla="*/ 0 h 14819"/>
                    <a:gd name="connsiteX3" fmla="*/ 8902 w 8901"/>
                    <a:gd name="connsiteY3" fmla="*/ 7425 h 14819"/>
                    <a:gd name="connsiteX4" fmla="*/ 4451 w 8901"/>
                    <a:gd name="connsiteY4" fmla="*/ 14819 h 14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1" h="14819">
                      <a:moveTo>
                        <a:pt x="4451" y="14819"/>
                      </a:moveTo>
                      <a:cubicBezTo>
                        <a:pt x="2011" y="14819"/>
                        <a:pt x="0" y="11510"/>
                        <a:pt x="0" y="7425"/>
                      </a:cubicBezTo>
                      <a:cubicBezTo>
                        <a:pt x="0" y="3341"/>
                        <a:pt x="2011" y="0"/>
                        <a:pt x="4451" y="0"/>
                      </a:cubicBezTo>
                      <a:cubicBezTo>
                        <a:pt x="6891" y="0"/>
                        <a:pt x="8902" y="3320"/>
                        <a:pt x="8902" y="7425"/>
                      </a:cubicBezTo>
                      <a:cubicBezTo>
                        <a:pt x="8902" y="11531"/>
                        <a:pt x="6912" y="14819"/>
                        <a:pt x="4451" y="14819"/>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24" name="Freeform 123">
                  <a:extLst>
                    <a:ext uri="{FF2B5EF4-FFF2-40B4-BE49-F238E27FC236}">
                      <a16:creationId xmlns:a16="http://schemas.microsoft.com/office/drawing/2014/main" id="{AA220C33-DB27-25D9-DCF7-33657E3280EA}"/>
                    </a:ext>
                  </a:extLst>
                </p:cNvPr>
                <p:cNvSpPr/>
                <p:nvPr/>
              </p:nvSpPr>
              <p:spPr>
                <a:xfrm>
                  <a:off x="8690427" y="4802328"/>
                  <a:ext cx="26441" cy="26050"/>
                </a:xfrm>
                <a:custGeom>
                  <a:avLst/>
                  <a:gdLst>
                    <a:gd name="connsiteX0" fmla="*/ 2381 w 26441"/>
                    <a:gd name="connsiteY0" fmla="*/ 8403 h 26050"/>
                    <a:gd name="connsiteX1" fmla="*/ 14970 w 26441"/>
                    <a:gd name="connsiteY1" fmla="*/ 4 h 26050"/>
                    <a:gd name="connsiteX2" fmla="*/ 25453 w 26441"/>
                    <a:gd name="connsiteY2" fmla="*/ 8403 h 26050"/>
                    <a:gd name="connsiteX3" fmla="*/ 23359 w 26441"/>
                    <a:gd name="connsiteY3" fmla="*/ 25170 h 26050"/>
                    <a:gd name="connsiteX4" fmla="*/ 287 w 26441"/>
                    <a:gd name="connsiteY4" fmla="*/ 16771 h 26050"/>
                    <a:gd name="connsiteX5" fmla="*/ 2392 w 26441"/>
                    <a:gd name="connsiteY5" fmla="*/ 8403 h 2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41" h="26050">
                      <a:moveTo>
                        <a:pt x="2381" y="8403"/>
                      </a:moveTo>
                      <a:cubicBezTo>
                        <a:pt x="4560" y="5314"/>
                        <a:pt x="11189" y="-164"/>
                        <a:pt x="14970" y="4"/>
                      </a:cubicBezTo>
                      <a:cubicBezTo>
                        <a:pt x="18321" y="151"/>
                        <a:pt x="24186" y="5293"/>
                        <a:pt x="25453" y="8403"/>
                      </a:cubicBezTo>
                      <a:cubicBezTo>
                        <a:pt x="27045" y="12320"/>
                        <a:pt x="26961" y="22971"/>
                        <a:pt x="23359" y="25170"/>
                      </a:cubicBezTo>
                      <a:cubicBezTo>
                        <a:pt x="18122" y="28375"/>
                        <a:pt x="3167" y="22196"/>
                        <a:pt x="287" y="16771"/>
                      </a:cubicBezTo>
                      <a:cubicBezTo>
                        <a:pt x="-719" y="14865"/>
                        <a:pt x="1146" y="10162"/>
                        <a:pt x="2392" y="8403"/>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25" name="Freeform 124">
                  <a:extLst>
                    <a:ext uri="{FF2B5EF4-FFF2-40B4-BE49-F238E27FC236}">
                      <a16:creationId xmlns:a16="http://schemas.microsoft.com/office/drawing/2014/main" id="{00A0065E-9CE7-D09F-A4F1-5075DCF0FFD3}"/>
                    </a:ext>
                  </a:extLst>
                </p:cNvPr>
                <p:cNvSpPr/>
                <p:nvPr/>
              </p:nvSpPr>
              <p:spPr>
                <a:xfrm>
                  <a:off x="8723115" y="4843312"/>
                  <a:ext cx="32884" cy="23185"/>
                </a:xfrm>
                <a:custGeom>
                  <a:avLst/>
                  <a:gdLst>
                    <a:gd name="connsiteX0" fmla="*/ 5333 w 32884"/>
                    <a:gd name="connsiteY0" fmla="*/ 5164 h 23185"/>
                    <a:gd name="connsiteX1" fmla="*/ 1144 w 32884"/>
                    <a:gd name="connsiteY1" fmla="*/ 21931 h 23185"/>
                    <a:gd name="connsiteX2" fmla="*/ 26300 w 32884"/>
                    <a:gd name="connsiteY2" fmla="*/ 13532 h 23185"/>
                    <a:gd name="connsiteX3" fmla="*/ 32594 w 32884"/>
                    <a:gd name="connsiteY3" fmla="*/ 3059 h 23185"/>
                    <a:gd name="connsiteX4" fmla="*/ 5322 w 32884"/>
                    <a:gd name="connsiteY4" fmla="*/ 5153 h 23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84" h="23185">
                      <a:moveTo>
                        <a:pt x="5333" y="5164"/>
                      </a:moveTo>
                      <a:cubicBezTo>
                        <a:pt x="2034" y="7950"/>
                        <a:pt x="-2019" y="18998"/>
                        <a:pt x="1144" y="21931"/>
                      </a:cubicBezTo>
                      <a:cubicBezTo>
                        <a:pt x="6014" y="26434"/>
                        <a:pt x="21126" y="17679"/>
                        <a:pt x="26300" y="13532"/>
                      </a:cubicBezTo>
                      <a:cubicBezTo>
                        <a:pt x="28677" y="11625"/>
                        <a:pt x="34207" y="5666"/>
                        <a:pt x="32594" y="3059"/>
                      </a:cubicBezTo>
                      <a:cubicBezTo>
                        <a:pt x="29002" y="-2764"/>
                        <a:pt x="10549" y="744"/>
                        <a:pt x="5322" y="5153"/>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26" name="Freeform 125">
                  <a:extLst>
                    <a:ext uri="{FF2B5EF4-FFF2-40B4-BE49-F238E27FC236}">
                      <a16:creationId xmlns:a16="http://schemas.microsoft.com/office/drawing/2014/main" id="{B81A6F1F-7937-09EB-B65B-2E94748E3DA5}"/>
                    </a:ext>
                  </a:extLst>
                </p:cNvPr>
                <p:cNvSpPr/>
                <p:nvPr/>
              </p:nvSpPr>
              <p:spPr>
                <a:xfrm>
                  <a:off x="8746678" y="4812094"/>
                  <a:ext cx="55175" cy="26454"/>
                </a:xfrm>
                <a:custGeom>
                  <a:avLst/>
                  <a:gdLst>
                    <a:gd name="connsiteX0" fmla="*/ 642 w 55175"/>
                    <a:gd name="connsiteY0" fmla="*/ 4921 h 26454"/>
                    <a:gd name="connsiteX1" fmla="*/ 30008 w 55175"/>
                    <a:gd name="connsiteY1" fmla="*/ 721 h 26454"/>
                    <a:gd name="connsiteX2" fmla="*/ 55143 w 55175"/>
                    <a:gd name="connsiteY2" fmla="*/ 11204 h 26454"/>
                    <a:gd name="connsiteX3" fmla="*/ 36270 w 55175"/>
                    <a:gd name="connsiteY3" fmla="*/ 25877 h 26454"/>
                    <a:gd name="connsiteX4" fmla="*/ 4831 w 55175"/>
                    <a:gd name="connsiteY4" fmla="*/ 19593 h 26454"/>
                    <a:gd name="connsiteX5" fmla="*/ 631 w 55175"/>
                    <a:gd name="connsiteY5" fmla="*/ 4921 h 2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175" h="26454">
                      <a:moveTo>
                        <a:pt x="642" y="4921"/>
                      </a:moveTo>
                      <a:cubicBezTo>
                        <a:pt x="4674" y="-1300"/>
                        <a:pt x="22656" y="-211"/>
                        <a:pt x="30008" y="721"/>
                      </a:cubicBezTo>
                      <a:cubicBezTo>
                        <a:pt x="36762" y="1580"/>
                        <a:pt x="54242" y="4460"/>
                        <a:pt x="55143" y="11204"/>
                      </a:cubicBezTo>
                      <a:cubicBezTo>
                        <a:pt x="55938" y="17132"/>
                        <a:pt x="42093" y="24505"/>
                        <a:pt x="36270" y="25877"/>
                      </a:cubicBezTo>
                      <a:cubicBezTo>
                        <a:pt x="28468" y="27720"/>
                        <a:pt x="10727" y="25029"/>
                        <a:pt x="4831" y="19593"/>
                      </a:cubicBezTo>
                      <a:cubicBezTo>
                        <a:pt x="2024" y="17006"/>
                        <a:pt x="-1443" y="8125"/>
                        <a:pt x="631" y="4921"/>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27" name="Freeform 126">
                  <a:extLst>
                    <a:ext uri="{FF2B5EF4-FFF2-40B4-BE49-F238E27FC236}">
                      <a16:creationId xmlns:a16="http://schemas.microsoft.com/office/drawing/2014/main" id="{D407EA17-1ADA-C733-BEC7-BBCED15C101E}"/>
                    </a:ext>
                  </a:extLst>
                </p:cNvPr>
                <p:cNvSpPr/>
                <p:nvPr/>
              </p:nvSpPr>
              <p:spPr>
                <a:xfrm>
                  <a:off x="8815984" y="4844933"/>
                  <a:ext cx="30804" cy="24148"/>
                </a:xfrm>
                <a:custGeom>
                  <a:avLst/>
                  <a:gdLst>
                    <a:gd name="connsiteX0" fmla="*/ 29875 w 30804"/>
                    <a:gd name="connsiteY0" fmla="*/ 1447 h 24148"/>
                    <a:gd name="connsiteX1" fmla="*/ 11003 w 30804"/>
                    <a:gd name="connsiteY1" fmla="*/ 3542 h 24148"/>
                    <a:gd name="connsiteX2" fmla="*/ 520 w 30804"/>
                    <a:gd name="connsiteY2" fmla="*/ 22414 h 24148"/>
                    <a:gd name="connsiteX3" fmla="*/ 15203 w 30804"/>
                    <a:gd name="connsiteY3" fmla="*/ 22414 h 24148"/>
                    <a:gd name="connsiteX4" fmla="*/ 29875 w 30804"/>
                    <a:gd name="connsiteY4" fmla="*/ 9815 h 24148"/>
                    <a:gd name="connsiteX5" fmla="*/ 29875 w 30804"/>
                    <a:gd name="connsiteY5" fmla="*/ 1447 h 2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04" h="24148">
                      <a:moveTo>
                        <a:pt x="29875" y="1447"/>
                      </a:moveTo>
                      <a:cubicBezTo>
                        <a:pt x="26335" y="-1715"/>
                        <a:pt x="14962" y="913"/>
                        <a:pt x="11003" y="3542"/>
                      </a:cubicBezTo>
                      <a:cubicBezTo>
                        <a:pt x="6510" y="6537"/>
                        <a:pt x="-2214" y="17764"/>
                        <a:pt x="520" y="22414"/>
                      </a:cubicBezTo>
                      <a:cubicBezTo>
                        <a:pt x="2384" y="25577"/>
                        <a:pt x="11757" y="23692"/>
                        <a:pt x="15203" y="22414"/>
                      </a:cubicBezTo>
                      <a:cubicBezTo>
                        <a:pt x="19737" y="20738"/>
                        <a:pt x="27854" y="14203"/>
                        <a:pt x="29875" y="9815"/>
                      </a:cubicBezTo>
                      <a:cubicBezTo>
                        <a:pt x="30744" y="7909"/>
                        <a:pt x="31436" y="2840"/>
                        <a:pt x="29875" y="1447"/>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28" name="Freeform 127">
                  <a:extLst>
                    <a:ext uri="{FF2B5EF4-FFF2-40B4-BE49-F238E27FC236}">
                      <a16:creationId xmlns:a16="http://schemas.microsoft.com/office/drawing/2014/main" id="{BD38157B-BBE5-2186-6BF0-76C4BE273DEC}"/>
                    </a:ext>
                  </a:extLst>
                </p:cNvPr>
                <p:cNvSpPr/>
                <p:nvPr/>
              </p:nvSpPr>
              <p:spPr>
                <a:xfrm>
                  <a:off x="8460271" y="4392293"/>
                  <a:ext cx="273644" cy="307594"/>
                </a:xfrm>
                <a:custGeom>
                  <a:avLst/>
                  <a:gdLst>
                    <a:gd name="connsiteX0" fmla="*/ 59200 w 273644"/>
                    <a:gd name="connsiteY0" fmla="*/ 149390 h 307594"/>
                    <a:gd name="connsiteX1" fmla="*/ 8239 w 273644"/>
                    <a:gd name="connsiteY1" fmla="*/ 147945 h 307594"/>
                    <a:gd name="connsiteX2" fmla="*/ 1955 w 273644"/>
                    <a:gd name="connsiteY2" fmla="*/ 187773 h 307594"/>
                    <a:gd name="connsiteX3" fmla="*/ 18723 w 273644"/>
                    <a:gd name="connsiteY3" fmla="*/ 198277 h 307594"/>
                    <a:gd name="connsiteX4" fmla="*/ 20817 w 273644"/>
                    <a:gd name="connsiteY4" fmla="*/ 227622 h 307594"/>
                    <a:gd name="connsiteX5" fmla="*/ 41773 w 273644"/>
                    <a:gd name="connsiteY5" fmla="*/ 231822 h 307594"/>
                    <a:gd name="connsiteX6" fmla="*/ 45973 w 273644"/>
                    <a:gd name="connsiteY6" fmla="*/ 267461 h 307594"/>
                    <a:gd name="connsiteX7" fmla="*/ 58562 w 273644"/>
                    <a:gd name="connsiteY7" fmla="*/ 269566 h 307594"/>
                    <a:gd name="connsiteX8" fmla="*/ 69035 w 273644"/>
                    <a:gd name="connsiteY8" fmla="*/ 284239 h 307594"/>
                    <a:gd name="connsiteX9" fmla="*/ 104674 w 273644"/>
                    <a:gd name="connsiteY9" fmla="*/ 292628 h 307594"/>
                    <a:gd name="connsiteX10" fmla="*/ 117262 w 273644"/>
                    <a:gd name="connsiteY10" fmla="*/ 275861 h 307594"/>
                    <a:gd name="connsiteX11" fmla="*/ 138229 w 273644"/>
                    <a:gd name="connsiteY11" fmla="*/ 280050 h 307594"/>
                    <a:gd name="connsiteX12" fmla="*/ 150817 w 273644"/>
                    <a:gd name="connsiteY12" fmla="*/ 305226 h 307594"/>
                    <a:gd name="connsiteX13" fmla="*/ 182257 w 273644"/>
                    <a:gd name="connsiteY13" fmla="*/ 303132 h 307594"/>
                    <a:gd name="connsiteX14" fmla="*/ 188561 w 273644"/>
                    <a:gd name="connsiteY14" fmla="*/ 282155 h 307594"/>
                    <a:gd name="connsiteX15" fmla="*/ 201129 w 273644"/>
                    <a:gd name="connsiteY15" fmla="*/ 261188 h 307594"/>
                    <a:gd name="connsiteX16" fmla="*/ 201129 w 273644"/>
                    <a:gd name="connsiteY16" fmla="*/ 238127 h 307594"/>
                    <a:gd name="connsiteX17" fmla="*/ 222096 w 273644"/>
                    <a:gd name="connsiteY17" fmla="*/ 219255 h 307594"/>
                    <a:gd name="connsiteX18" fmla="*/ 232569 w 273644"/>
                    <a:gd name="connsiteY18" fmla="*/ 179426 h 307594"/>
                    <a:gd name="connsiteX19" fmla="*/ 253535 w 273644"/>
                    <a:gd name="connsiteY19" fmla="*/ 171027 h 307594"/>
                    <a:gd name="connsiteX20" fmla="*/ 253535 w 273644"/>
                    <a:gd name="connsiteY20" fmla="*/ 145871 h 307594"/>
                    <a:gd name="connsiteX21" fmla="*/ 230463 w 273644"/>
                    <a:gd name="connsiteY21" fmla="*/ 129104 h 307594"/>
                    <a:gd name="connsiteX22" fmla="*/ 229039 w 273644"/>
                    <a:gd name="connsiteY22" fmla="*/ 86521 h 307594"/>
                    <a:gd name="connsiteX23" fmla="*/ 249996 w 273644"/>
                    <a:gd name="connsiteY23" fmla="*/ 71849 h 307594"/>
                    <a:gd name="connsiteX24" fmla="*/ 273067 w 273644"/>
                    <a:gd name="connsiteY24" fmla="*/ 52976 h 307594"/>
                    <a:gd name="connsiteX25" fmla="*/ 266762 w 273644"/>
                    <a:gd name="connsiteY25" fmla="*/ 27800 h 307594"/>
                    <a:gd name="connsiteX26" fmla="*/ 237428 w 273644"/>
                    <a:gd name="connsiteY26" fmla="*/ 21516 h 307594"/>
                    <a:gd name="connsiteX27" fmla="*/ 220661 w 273644"/>
                    <a:gd name="connsiteY27" fmla="*/ 15232 h 307594"/>
                    <a:gd name="connsiteX28" fmla="*/ 191305 w 273644"/>
                    <a:gd name="connsiteY28" fmla="*/ 549 h 307594"/>
                    <a:gd name="connsiteX29" fmla="*/ 186896 w 273644"/>
                    <a:gd name="connsiteY29" fmla="*/ 21746 h 307594"/>
                    <a:gd name="connsiteX30" fmla="*/ 168024 w 273644"/>
                    <a:gd name="connsiteY30" fmla="*/ 32230 h 307594"/>
                    <a:gd name="connsiteX31" fmla="*/ 161720 w 273644"/>
                    <a:gd name="connsiteY31" fmla="*/ 61575 h 307594"/>
                    <a:gd name="connsiteX32" fmla="*/ 140973 w 273644"/>
                    <a:gd name="connsiteY32" fmla="*/ 71859 h 307594"/>
                    <a:gd name="connsiteX33" fmla="*/ 117922 w 273644"/>
                    <a:gd name="connsiteY33" fmla="*/ 88626 h 307594"/>
                    <a:gd name="connsiteX34" fmla="*/ 105333 w 273644"/>
                    <a:gd name="connsiteY34" fmla="*/ 113782 h 307594"/>
                    <a:gd name="connsiteX35" fmla="*/ 75999 w 273644"/>
                    <a:gd name="connsiteY35" fmla="*/ 111688 h 307594"/>
                    <a:gd name="connsiteX36" fmla="*/ 69694 w 273644"/>
                    <a:gd name="connsiteY36" fmla="*/ 134749 h 307594"/>
                    <a:gd name="connsiteX37" fmla="*/ 59211 w 273644"/>
                    <a:gd name="connsiteY37" fmla="*/ 149432 h 30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73644" h="307594">
                      <a:moveTo>
                        <a:pt x="59200" y="149390"/>
                      </a:moveTo>
                      <a:cubicBezTo>
                        <a:pt x="47785" y="155066"/>
                        <a:pt x="18042" y="139807"/>
                        <a:pt x="8239" y="147945"/>
                      </a:cubicBezTo>
                      <a:cubicBezTo>
                        <a:pt x="489" y="154386"/>
                        <a:pt x="-2223" y="178599"/>
                        <a:pt x="1955" y="187773"/>
                      </a:cubicBezTo>
                      <a:cubicBezTo>
                        <a:pt x="4008" y="192276"/>
                        <a:pt x="16178" y="194036"/>
                        <a:pt x="18723" y="198277"/>
                      </a:cubicBezTo>
                      <a:cubicBezTo>
                        <a:pt x="22514" y="204582"/>
                        <a:pt x="15958" y="222103"/>
                        <a:pt x="20817" y="227622"/>
                      </a:cubicBezTo>
                      <a:cubicBezTo>
                        <a:pt x="24346" y="231634"/>
                        <a:pt x="38150" y="227895"/>
                        <a:pt x="41773" y="231822"/>
                      </a:cubicBezTo>
                      <a:cubicBezTo>
                        <a:pt x="47858" y="238420"/>
                        <a:pt x="39784" y="260968"/>
                        <a:pt x="45973" y="267461"/>
                      </a:cubicBezTo>
                      <a:cubicBezTo>
                        <a:pt x="48172" y="269776"/>
                        <a:pt x="55849" y="267870"/>
                        <a:pt x="58562" y="269566"/>
                      </a:cubicBezTo>
                      <a:cubicBezTo>
                        <a:pt x="62384" y="271954"/>
                        <a:pt x="65285" y="281725"/>
                        <a:pt x="69035" y="284239"/>
                      </a:cubicBezTo>
                      <a:cubicBezTo>
                        <a:pt x="76638" y="289339"/>
                        <a:pt x="96065" y="295749"/>
                        <a:pt x="104674" y="292628"/>
                      </a:cubicBezTo>
                      <a:cubicBezTo>
                        <a:pt x="109606" y="290837"/>
                        <a:pt x="112360" y="277725"/>
                        <a:pt x="117262" y="275861"/>
                      </a:cubicBezTo>
                      <a:cubicBezTo>
                        <a:pt x="122258" y="273954"/>
                        <a:pt x="133977" y="276803"/>
                        <a:pt x="138229" y="280050"/>
                      </a:cubicBezTo>
                      <a:cubicBezTo>
                        <a:pt x="143821" y="284322"/>
                        <a:pt x="144711" y="301729"/>
                        <a:pt x="150817" y="305226"/>
                      </a:cubicBezTo>
                      <a:cubicBezTo>
                        <a:pt x="157656" y="309143"/>
                        <a:pt x="176088" y="308033"/>
                        <a:pt x="182257" y="303132"/>
                      </a:cubicBezTo>
                      <a:cubicBezTo>
                        <a:pt x="186540" y="299718"/>
                        <a:pt x="186341" y="287171"/>
                        <a:pt x="188561" y="282155"/>
                      </a:cubicBezTo>
                      <a:cubicBezTo>
                        <a:pt x="191033" y="276562"/>
                        <a:pt x="199495" y="267074"/>
                        <a:pt x="201129" y="261188"/>
                      </a:cubicBezTo>
                      <a:cubicBezTo>
                        <a:pt x="202668" y="255637"/>
                        <a:pt x="198783" y="243395"/>
                        <a:pt x="201129" y="238127"/>
                      </a:cubicBezTo>
                      <a:cubicBezTo>
                        <a:pt x="203998" y="231686"/>
                        <a:pt x="218430" y="225276"/>
                        <a:pt x="222096" y="219255"/>
                      </a:cubicBezTo>
                      <a:cubicBezTo>
                        <a:pt x="227458" y="210468"/>
                        <a:pt x="225750" y="187145"/>
                        <a:pt x="232569" y="179426"/>
                      </a:cubicBezTo>
                      <a:cubicBezTo>
                        <a:pt x="236307" y="175195"/>
                        <a:pt x="250372" y="175708"/>
                        <a:pt x="253535" y="171027"/>
                      </a:cubicBezTo>
                      <a:cubicBezTo>
                        <a:pt x="257065" y="165822"/>
                        <a:pt x="256384" y="151474"/>
                        <a:pt x="253535" y="145871"/>
                      </a:cubicBezTo>
                      <a:cubicBezTo>
                        <a:pt x="250299" y="139514"/>
                        <a:pt x="233804" y="135398"/>
                        <a:pt x="230463" y="129104"/>
                      </a:cubicBezTo>
                      <a:cubicBezTo>
                        <a:pt x="225468" y="119699"/>
                        <a:pt x="229039" y="86521"/>
                        <a:pt x="229039" y="86521"/>
                      </a:cubicBezTo>
                      <a:cubicBezTo>
                        <a:pt x="229039" y="86521"/>
                        <a:pt x="244895" y="75713"/>
                        <a:pt x="249996" y="71849"/>
                      </a:cubicBezTo>
                      <a:cubicBezTo>
                        <a:pt x="255934" y="67345"/>
                        <a:pt x="270721" y="60046"/>
                        <a:pt x="273067" y="52976"/>
                      </a:cubicBezTo>
                      <a:cubicBezTo>
                        <a:pt x="275110" y="46818"/>
                        <a:pt x="271433" y="32313"/>
                        <a:pt x="266762" y="27800"/>
                      </a:cubicBezTo>
                      <a:cubicBezTo>
                        <a:pt x="261369" y="22584"/>
                        <a:pt x="244623" y="23621"/>
                        <a:pt x="237428" y="21516"/>
                      </a:cubicBezTo>
                      <a:cubicBezTo>
                        <a:pt x="233134" y="20259"/>
                        <a:pt x="224766" y="17023"/>
                        <a:pt x="220661" y="15232"/>
                      </a:cubicBezTo>
                      <a:cubicBezTo>
                        <a:pt x="213141" y="11954"/>
                        <a:pt x="198699" y="-3033"/>
                        <a:pt x="191305" y="549"/>
                      </a:cubicBezTo>
                      <a:cubicBezTo>
                        <a:pt x="186435" y="2906"/>
                        <a:pt x="186896" y="21746"/>
                        <a:pt x="186896" y="21746"/>
                      </a:cubicBezTo>
                      <a:cubicBezTo>
                        <a:pt x="186896" y="21746"/>
                        <a:pt x="171239" y="27894"/>
                        <a:pt x="168024" y="32230"/>
                      </a:cubicBezTo>
                      <a:cubicBezTo>
                        <a:pt x="163563" y="38262"/>
                        <a:pt x="161720" y="61575"/>
                        <a:pt x="161720" y="61575"/>
                      </a:cubicBezTo>
                      <a:cubicBezTo>
                        <a:pt x="161720" y="61575"/>
                        <a:pt x="145926" y="68853"/>
                        <a:pt x="140973" y="71859"/>
                      </a:cubicBezTo>
                      <a:cubicBezTo>
                        <a:pt x="134877" y="75556"/>
                        <a:pt x="122530" y="83191"/>
                        <a:pt x="117922" y="88626"/>
                      </a:cubicBezTo>
                      <a:cubicBezTo>
                        <a:pt x="113377" y="93988"/>
                        <a:pt x="111450" y="110305"/>
                        <a:pt x="105333" y="113782"/>
                      </a:cubicBezTo>
                      <a:cubicBezTo>
                        <a:pt x="98945" y="117416"/>
                        <a:pt x="82000" y="107435"/>
                        <a:pt x="75999" y="111688"/>
                      </a:cubicBezTo>
                      <a:cubicBezTo>
                        <a:pt x="71118" y="115143"/>
                        <a:pt x="72260" y="129345"/>
                        <a:pt x="69694" y="134749"/>
                      </a:cubicBezTo>
                      <a:cubicBezTo>
                        <a:pt x="67757" y="138823"/>
                        <a:pt x="63253" y="147431"/>
                        <a:pt x="59211" y="149432"/>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29" name="Freeform 128">
                  <a:extLst>
                    <a:ext uri="{FF2B5EF4-FFF2-40B4-BE49-F238E27FC236}">
                      <a16:creationId xmlns:a16="http://schemas.microsoft.com/office/drawing/2014/main" id="{202DB9B7-85F7-17A7-4C6B-5E0EA16479F7}"/>
                    </a:ext>
                  </a:extLst>
                </p:cNvPr>
                <p:cNvSpPr/>
                <p:nvPr/>
              </p:nvSpPr>
              <p:spPr>
                <a:xfrm>
                  <a:off x="8701268" y="4532436"/>
                  <a:ext cx="166536" cy="207947"/>
                </a:xfrm>
                <a:custGeom>
                  <a:avLst/>
                  <a:gdLst>
                    <a:gd name="connsiteX0" fmla="*/ 43947 w 166536"/>
                    <a:gd name="connsiteY0" fmla="*/ 28768 h 207947"/>
                    <a:gd name="connsiteX1" fmla="*/ 39758 w 166536"/>
                    <a:gd name="connsiteY1" fmla="*/ 62323 h 207947"/>
                    <a:gd name="connsiteX2" fmla="*/ 27180 w 166536"/>
                    <a:gd name="connsiteY2" fmla="*/ 77006 h 207947"/>
                    <a:gd name="connsiteX3" fmla="*/ 22991 w 166536"/>
                    <a:gd name="connsiteY3" fmla="*/ 102151 h 207947"/>
                    <a:gd name="connsiteX4" fmla="*/ 4119 w 166536"/>
                    <a:gd name="connsiteY4" fmla="*/ 114740 h 207947"/>
                    <a:gd name="connsiteX5" fmla="*/ 4119 w 166536"/>
                    <a:gd name="connsiteY5" fmla="*/ 158768 h 207947"/>
                    <a:gd name="connsiteX6" fmla="*/ 25086 w 166536"/>
                    <a:gd name="connsiteY6" fmla="*/ 169272 h 207947"/>
                    <a:gd name="connsiteX7" fmla="*/ 29275 w 166536"/>
                    <a:gd name="connsiteY7" fmla="*/ 198617 h 207947"/>
                    <a:gd name="connsiteX8" fmla="*/ 50241 w 166536"/>
                    <a:gd name="connsiteY8" fmla="*/ 202817 h 207947"/>
                    <a:gd name="connsiteX9" fmla="*/ 58630 w 166536"/>
                    <a:gd name="connsiteY9" fmla="*/ 154589 h 207947"/>
                    <a:gd name="connsiteX10" fmla="*/ 75418 w 166536"/>
                    <a:gd name="connsiteY10" fmla="*/ 150400 h 207947"/>
                    <a:gd name="connsiteX11" fmla="*/ 73313 w 166536"/>
                    <a:gd name="connsiteY11" fmla="*/ 188144 h 207947"/>
                    <a:gd name="connsiteX12" fmla="*/ 92185 w 166536"/>
                    <a:gd name="connsiteY12" fmla="*/ 194417 h 207947"/>
                    <a:gd name="connsiteX13" fmla="*/ 98469 w 166536"/>
                    <a:gd name="connsiteY13" fmla="*/ 207006 h 207947"/>
                    <a:gd name="connsiteX14" fmla="*/ 119425 w 166536"/>
                    <a:gd name="connsiteY14" fmla="*/ 202817 h 207947"/>
                    <a:gd name="connsiteX15" fmla="*/ 117341 w 166536"/>
                    <a:gd name="connsiteY15" fmla="*/ 175545 h 207947"/>
                    <a:gd name="connsiteX16" fmla="*/ 87986 w 166536"/>
                    <a:gd name="connsiteY16" fmla="*/ 121034 h 207947"/>
                    <a:gd name="connsiteX17" fmla="*/ 102658 w 166536"/>
                    <a:gd name="connsiteY17" fmla="*/ 108466 h 207947"/>
                    <a:gd name="connsiteX18" fmla="*/ 117341 w 166536"/>
                    <a:gd name="connsiteY18" fmla="*/ 81206 h 207947"/>
                    <a:gd name="connsiteX19" fmla="*/ 106858 w 166536"/>
                    <a:gd name="connsiteY19" fmla="*/ 70722 h 207947"/>
                    <a:gd name="connsiteX20" fmla="*/ 90091 w 166536"/>
                    <a:gd name="connsiteY20" fmla="*/ 79111 h 207947"/>
                    <a:gd name="connsiteX21" fmla="*/ 73324 w 166536"/>
                    <a:gd name="connsiteY21" fmla="*/ 87500 h 207947"/>
                    <a:gd name="connsiteX22" fmla="*/ 62819 w 166536"/>
                    <a:gd name="connsiteY22" fmla="*/ 56060 h 207947"/>
                    <a:gd name="connsiteX23" fmla="*/ 58641 w 166536"/>
                    <a:gd name="connsiteY23" fmla="*/ 26705 h 207947"/>
                    <a:gd name="connsiteX24" fmla="*/ 71229 w 166536"/>
                    <a:gd name="connsiteY24" fmla="*/ 30894 h 207947"/>
                    <a:gd name="connsiteX25" fmla="*/ 85901 w 166536"/>
                    <a:gd name="connsiteY25" fmla="*/ 41398 h 207947"/>
                    <a:gd name="connsiteX26" fmla="*/ 111068 w 166536"/>
                    <a:gd name="connsiteY26" fmla="*/ 37198 h 207947"/>
                    <a:gd name="connsiteX27" fmla="*/ 123635 w 166536"/>
                    <a:gd name="connsiteY27" fmla="*/ 45587 h 207947"/>
                    <a:gd name="connsiteX28" fmla="*/ 150886 w 166536"/>
                    <a:gd name="connsiteY28" fmla="*/ 37198 h 207947"/>
                    <a:gd name="connsiteX29" fmla="*/ 165569 w 166536"/>
                    <a:gd name="connsiteY29" fmla="*/ 28799 h 207947"/>
                    <a:gd name="connsiteX30" fmla="*/ 159264 w 166536"/>
                    <a:gd name="connsiteY30" fmla="*/ 1559 h 207947"/>
                    <a:gd name="connsiteX31" fmla="*/ 144591 w 166536"/>
                    <a:gd name="connsiteY31" fmla="*/ 1559 h 207947"/>
                    <a:gd name="connsiteX32" fmla="*/ 134108 w 166536"/>
                    <a:gd name="connsiteY32" fmla="*/ 20431 h 207947"/>
                    <a:gd name="connsiteX33" fmla="*/ 79607 w 166536"/>
                    <a:gd name="connsiteY33" fmla="*/ 16232 h 207947"/>
                    <a:gd name="connsiteX34" fmla="*/ 48157 w 166536"/>
                    <a:gd name="connsiteY34" fmla="*/ 18337 h 207947"/>
                    <a:gd name="connsiteX35" fmla="*/ 43958 w 166536"/>
                    <a:gd name="connsiteY35" fmla="*/ 28810 h 207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6536" h="207947">
                      <a:moveTo>
                        <a:pt x="43947" y="28768"/>
                      </a:moveTo>
                      <a:cubicBezTo>
                        <a:pt x="41831" y="36958"/>
                        <a:pt x="43182" y="54594"/>
                        <a:pt x="39758" y="62323"/>
                      </a:cubicBezTo>
                      <a:cubicBezTo>
                        <a:pt x="37800" y="66742"/>
                        <a:pt x="29222" y="72628"/>
                        <a:pt x="27180" y="77006"/>
                      </a:cubicBezTo>
                      <a:cubicBezTo>
                        <a:pt x="24488" y="82776"/>
                        <a:pt x="26458" y="96800"/>
                        <a:pt x="22991" y="102151"/>
                      </a:cubicBezTo>
                      <a:cubicBezTo>
                        <a:pt x="19912" y="106917"/>
                        <a:pt x="6800" y="109734"/>
                        <a:pt x="4119" y="114740"/>
                      </a:cubicBezTo>
                      <a:cubicBezTo>
                        <a:pt x="-1076" y="124448"/>
                        <a:pt x="-1662" y="149405"/>
                        <a:pt x="4119" y="158768"/>
                      </a:cubicBezTo>
                      <a:cubicBezTo>
                        <a:pt x="7198" y="163753"/>
                        <a:pt x="21661" y="164507"/>
                        <a:pt x="25086" y="169272"/>
                      </a:cubicBezTo>
                      <a:cubicBezTo>
                        <a:pt x="29411" y="175283"/>
                        <a:pt x="24185" y="193234"/>
                        <a:pt x="29275" y="198617"/>
                      </a:cubicBezTo>
                      <a:cubicBezTo>
                        <a:pt x="32950" y="202503"/>
                        <a:pt x="45832" y="205843"/>
                        <a:pt x="50241" y="202817"/>
                      </a:cubicBezTo>
                      <a:cubicBezTo>
                        <a:pt x="60337" y="195905"/>
                        <a:pt x="50294" y="163543"/>
                        <a:pt x="58630" y="154589"/>
                      </a:cubicBezTo>
                      <a:cubicBezTo>
                        <a:pt x="61573" y="151426"/>
                        <a:pt x="72077" y="147645"/>
                        <a:pt x="75418" y="150400"/>
                      </a:cubicBezTo>
                      <a:cubicBezTo>
                        <a:pt x="82697" y="156422"/>
                        <a:pt x="68003" y="180331"/>
                        <a:pt x="73313" y="188144"/>
                      </a:cubicBezTo>
                      <a:cubicBezTo>
                        <a:pt x="76109" y="192250"/>
                        <a:pt x="88426" y="191160"/>
                        <a:pt x="92185" y="194417"/>
                      </a:cubicBezTo>
                      <a:cubicBezTo>
                        <a:pt x="94845" y="196722"/>
                        <a:pt x="95317" y="205456"/>
                        <a:pt x="98469" y="207006"/>
                      </a:cubicBezTo>
                      <a:cubicBezTo>
                        <a:pt x="103266" y="209352"/>
                        <a:pt x="116189" y="207079"/>
                        <a:pt x="119425" y="202817"/>
                      </a:cubicBezTo>
                      <a:cubicBezTo>
                        <a:pt x="123552" y="197371"/>
                        <a:pt x="119268" y="182101"/>
                        <a:pt x="117341" y="175545"/>
                      </a:cubicBezTo>
                      <a:cubicBezTo>
                        <a:pt x="112984" y="160695"/>
                        <a:pt x="85158" y="136251"/>
                        <a:pt x="87986" y="121034"/>
                      </a:cubicBezTo>
                      <a:cubicBezTo>
                        <a:pt x="88876" y="116290"/>
                        <a:pt x="99621" y="112226"/>
                        <a:pt x="102658" y="108466"/>
                      </a:cubicBezTo>
                      <a:cubicBezTo>
                        <a:pt x="107518" y="102445"/>
                        <a:pt x="118461" y="88872"/>
                        <a:pt x="117341" y="81206"/>
                      </a:cubicBezTo>
                      <a:cubicBezTo>
                        <a:pt x="116807" y="77540"/>
                        <a:pt x="110513" y="71309"/>
                        <a:pt x="106858" y="70722"/>
                      </a:cubicBezTo>
                      <a:cubicBezTo>
                        <a:pt x="102228" y="69968"/>
                        <a:pt x="94280" y="77016"/>
                        <a:pt x="90091" y="79111"/>
                      </a:cubicBezTo>
                      <a:cubicBezTo>
                        <a:pt x="85901" y="81206"/>
                        <a:pt x="77649" y="89291"/>
                        <a:pt x="73324" y="87500"/>
                      </a:cubicBezTo>
                      <a:cubicBezTo>
                        <a:pt x="65668" y="84326"/>
                        <a:pt x="64725" y="64124"/>
                        <a:pt x="62819" y="56060"/>
                      </a:cubicBezTo>
                      <a:cubicBezTo>
                        <a:pt x="61112" y="48844"/>
                        <a:pt x="52943" y="31449"/>
                        <a:pt x="58641" y="26705"/>
                      </a:cubicBezTo>
                      <a:cubicBezTo>
                        <a:pt x="61185" y="24579"/>
                        <a:pt x="68275" y="29386"/>
                        <a:pt x="71229" y="30894"/>
                      </a:cubicBezTo>
                      <a:cubicBezTo>
                        <a:pt x="75251" y="32946"/>
                        <a:pt x="81503" y="40372"/>
                        <a:pt x="85901" y="41398"/>
                      </a:cubicBezTo>
                      <a:cubicBezTo>
                        <a:pt x="92112" y="42843"/>
                        <a:pt x="104836" y="35858"/>
                        <a:pt x="111068" y="37198"/>
                      </a:cubicBezTo>
                      <a:cubicBezTo>
                        <a:pt x="114765" y="37994"/>
                        <a:pt x="119896" y="45043"/>
                        <a:pt x="123635" y="45587"/>
                      </a:cubicBezTo>
                      <a:cubicBezTo>
                        <a:pt x="130684" y="46614"/>
                        <a:pt x="144351" y="40037"/>
                        <a:pt x="150886" y="37198"/>
                      </a:cubicBezTo>
                      <a:cubicBezTo>
                        <a:pt x="154761" y="35512"/>
                        <a:pt x="163872" y="32674"/>
                        <a:pt x="165569" y="28799"/>
                      </a:cubicBezTo>
                      <a:cubicBezTo>
                        <a:pt x="168365" y="22390"/>
                        <a:pt x="164742" y="5905"/>
                        <a:pt x="159264" y="1559"/>
                      </a:cubicBezTo>
                      <a:cubicBezTo>
                        <a:pt x="156394" y="-724"/>
                        <a:pt x="147754" y="-305"/>
                        <a:pt x="144591" y="1559"/>
                      </a:cubicBezTo>
                      <a:cubicBezTo>
                        <a:pt x="139942" y="4293"/>
                        <a:pt x="138863" y="17876"/>
                        <a:pt x="134108" y="20431"/>
                      </a:cubicBezTo>
                      <a:cubicBezTo>
                        <a:pt x="122075" y="26903"/>
                        <a:pt x="93274" y="16305"/>
                        <a:pt x="79607" y="16232"/>
                      </a:cubicBezTo>
                      <a:cubicBezTo>
                        <a:pt x="71732" y="16190"/>
                        <a:pt x="54535" y="13697"/>
                        <a:pt x="48157" y="18337"/>
                      </a:cubicBezTo>
                      <a:cubicBezTo>
                        <a:pt x="45874" y="19992"/>
                        <a:pt x="44659" y="26076"/>
                        <a:pt x="43958" y="28810"/>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30" name="Freeform 129">
                  <a:extLst>
                    <a:ext uri="{FF2B5EF4-FFF2-40B4-BE49-F238E27FC236}">
                      <a16:creationId xmlns:a16="http://schemas.microsoft.com/office/drawing/2014/main" id="{B42F9A66-2227-D227-077F-331BB79D4571}"/>
                    </a:ext>
                  </a:extLst>
                </p:cNvPr>
                <p:cNvSpPr/>
                <p:nvPr/>
              </p:nvSpPr>
              <p:spPr>
                <a:xfrm>
                  <a:off x="8912182" y="4504499"/>
                  <a:ext cx="42978" cy="88529"/>
                </a:xfrm>
                <a:custGeom>
                  <a:avLst/>
                  <a:gdLst>
                    <a:gd name="connsiteX0" fmla="*/ 21713 w 42978"/>
                    <a:gd name="connsiteY0" fmla="*/ 35749 h 88529"/>
                    <a:gd name="connsiteX1" fmla="*/ 746 w 42978"/>
                    <a:gd name="connsiteY1" fmla="*/ 46232 h 88529"/>
                    <a:gd name="connsiteX2" fmla="*/ 7051 w 42978"/>
                    <a:gd name="connsiteY2" fmla="*/ 71388 h 88529"/>
                    <a:gd name="connsiteX3" fmla="*/ 32207 w 42978"/>
                    <a:gd name="connsiteY3" fmla="*/ 88155 h 88529"/>
                    <a:gd name="connsiteX4" fmla="*/ 40595 w 42978"/>
                    <a:gd name="connsiteY4" fmla="*/ 52516 h 88529"/>
                    <a:gd name="connsiteX5" fmla="*/ 42700 w 42978"/>
                    <a:gd name="connsiteY5" fmla="*/ 23160 h 88529"/>
                    <a:gd name="connsiteX6" fmla="*/ 34311 w 42978"/>
                    <a:gd name="connsiteY6" fmla="*/ 99 h 88529"/>
                    <a:gd name="connsiteX7" fmla="*/ 21723 w 42978"/>
                    <a:gd name="connsiteY7" fmla="*/ 10582 h 88529"/>
                    <a:gd name="connsiteX8" fmla="*/ 21723 w 42978"/>
                    <a:gd name="connsiteY8" fmla="*/ 35738 h 8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978" h="88529">
                      <a:moveTo>
                        <a:pt x="21713" y="35749"/>
                      </a:moveTo>
                      <a:cubicBezTo>
                        <a:pt x="18634" y="40734"/>
                        <a:pt x="3197" y="40912"/>
                        <a:pt x="746" y="46232"/>
                      </a:cubicBezTo>
                      <a:cubicBezTo>
                        <a:pt x="-1966" y="52118"/>
                        <a:pt x="3312" y="66089"/>
                        <a:pt x="7051" y="71388"/>
                      </a:cubicBezTo>
                      <a:cubicBezTo>
                        <a:pt x="11408" y="77567"/>
                        <a:pt x="25169" y="90930"/>
                        <a:pt x="32207" y="88155"/>
                      </a:cubicBezTo>
                      <a:cubicBezTo>
                        <a:pt x="40721" y="84793"/>
                        <a:pt x="39213" y="61565"/>
                        <a:pt x="40595" y="52516"/>
                      </a:cubicBezTo>
                      <a:cubicBezTo>
                        <a:pt x="41705" y="45237"/>
                        <a:pt x="43716" y="30449"/>
                        <a:pt x="42700" y="23160"/>
                      </a:cubicBezTo>
                      <a:cubicBezTo>
                        <a:pt x="41852" y="17086"/>
                        <a:pt x="40239" y="1701"/>
                        <a:pt x="34311" y="99"/>
                      </a:cubicBezTo>
                      <a:cubicBezTo>
                        <a:pt x="30353" y="-969"/>
                        <a:pt x="23462" y="6875"/>
                        <a:pt x="21723" y="10582"/>
                      </a:cubicBezTo>
                      <a:cubicBezTo>
                        <a:pt x="19053" y="16280"/>
                        <a:pt x="25033" y="30387"/>
                        <a:pt x="21723" y="35738"/>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31" name="Freeform 130">
                  <a:extLst>
                    <a:ext uri="{FF2B5EF4-FFF2-40B4-BE49-F238E27FC236}">
                      <a16:creationId xmlns:a16="http://schemas.microsoft.com/office/drawing/2014/main" id="{198A3F6F-F2AB-F330-C33F-C8F2729B04EB}"/>
                    </a:ext>
                  </a:extLst>
                </p:cNvPr>
                <p:cNvSpPr/>
                <p:nvPr/>
              </p:nvSpPr>
              <p:spPr>
                <a:xfrm>
                  <a:off x="8945848" y="4652474"/>
                  <a:ext cx="60229" cy="30978"/>
                </a:xfrm>
                <a:custGeom>
                  <a:avLst/>
                  <a:gdLst>
                    <a:gd name="connsiteX0" fmla="*/ 6919 w 60229"/>
                    <a:gd name="connsiteY0" fmla="*/ 7290 h 30978"/>
                    <a:gd name="connsiteX1" fmla="*/ 27885 w 60229"/>
                    <a:gd name="connsiteY1" fmla="*/ 985 h 30978"/>
                    <a:gd name="connsiteX2" fmla="*/ 44652 w 60229"/>
                    <a:gd name="connsiteY2" fmla="*/ 985 h 30978"/>
                    <a:gd name="connsiteX3" fmla="*/ 57220 w 60229"/>
                    <a:gd name="connsiteY3" fmla="*/ 17773 h 30978"/>
                    <a:gd name="connsiteX4" fmla="*/ 59314 w 60229"/>
                    <a:gd name="connsiteY4" fmla="*/ 30362 h 30978"/>
                    <a:gd name="connsiteX5" fmla="*/ 40442 w 60229"/>
                    <a:gd name="connsiteY5" fmla="*/ 21962 h 30978"/>
                    <a:gd name="connsiteX6" fmla="*/ 21570 w 60229"/>
                    <a:gd name="connsiteY6" fmla="*/ 17773 h 30978"/>
                    <a:gd name="connsiteX7" fmla="*/ 614 w 60229"/>
                    <a:gd name="connsiteY7" fmla="*/ 21962 h 30978"/>
                    <a:gd name="connsiteX8" fmla="*/ 6898 w 60229"/>
                    <a:gd name="connsiteY8" fmla="*/ 7290 h 30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29" h="30978">
                      <a:moveTo>
                        <a:pt x="6919" y="7290"/>
                      </a:moveTo>
                      <a:cubicBezTo>
                        <a:pt x="11003" y="3645"/>
                        <a:pt x="22471" y="1781"/>
                        <a:pt x="27885" y="985"/>
                      </a:cubicBezTo>
                      <a:cubicBezTo>
                        <a:pt x="32033" y="378"/>
                        <a:pt x="40903" y="-889"/>
                        <a:pt x="44652" y="985"/>
                      </a:cubicBezTo>
                      <a:cubicBezTo>
                        <a:pt x="49344" y="3331"/>
                        <a:pt x="55157" y="12956"/>
                        <a:pt x="57220" y="17773"/>
                      </a:cubicBezTo>
                      <a:cubicBezTo>
                        <a:pt x="58477" y="20706"/>
                        <a:pt x="61838" y="28403"/>
                        <a:pt x="59314" y="30362"/>
                      </a:cubicBezTo>
                      <a:cubicBezTo>
                        <a:pt x="55230" y="33524"/>
                        <a:pt x="45354" y="23575"/>
                        <a:pt x="40442" y="21962"/>
                      </a:cubicBezTo>
                      <a:cubicBezTo>
                        <a:pt x="35855" y="20444"/>
                        <a:pt x="26409" y="17825"/>
                        <a:pt x="21570" y="17773"/>
                      </a:cubicBezTo>
                      <a:cubicBezTo>
                        <a:pt x="16229" y="17721"/>
                        <a:pt x="3987" y="26110"/>
                        <a:pt x="614" y="21962"/>
                      </a:cubicBezTo>
                      <a:cubicBezTo>
                        <a:pt x="-1899" y="18862"/>
                        <a:pt x="3924" y="9950"/>
                        <a:pt x="6898" y="7290"/>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32" name="Freeform 131">
                  <a:extLst>
                    <a:ext uri="{FF2B5EF4-FFF2-40B4-BE49-F238E27FC236}">
                      <a16:creationId xmlns:a16="http://schemas.microsoft.com/office/drawing/2014/main" id="{9252B1C4-D246-C0FC-D0F6-B280BD86C670}"/>
                    </a:ext>
                  </a:extLst>
                </p:cNvPr>
                <p:cNvSpPr/>
                <p:nvPr/>
              </p:nvSpPr>
              <p:spPr>
                <a:xfrm>
                  <a:off x="8858207" y="4629100"/>
                  <a:ext cx="44467" cy="8901"/>
                </a:xfrm>
                <a:custGeom>
                  <a:avLst/>
                  <a:gdLst>
                    <a:gd name="connsiteX0" fmla="*/ 22234 w 44467"/>
                    <a:gd name="connsiteY0" fmla="*/ 8902 h 8901"/>
                    <a:gd name="connsiteX1" fmla="*/ 0 w 44467"/>
                    <a:gd name="connsiteY1" fmla="*/ 4451 h 8901"/>
                    <a:gd name="connsiteX2" fmla="*/ 22234 w 44467"/>
                    <a:gd name="connsiteY2" fmla="*/ 0 h 8901"/>
                    <a:gd name="connsiteX3" fmla="*/ 44468 w 44467"/>
                    <a:gd name="connsiteY3" fmla="*/ 4451 h 8901"/>
                    <a:gd name="connsiteX4" fmla="*/ 22234 w 44467"/>
                    <a:gd name="connsiteY4" fmla="*/ 8902 h 8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67" h="8901">
                      <a:moveTo>
                        <a:pt x="22234" y="8902"/>
                      </a:moveTo>
                      <a:cubicBezTo>
                        <a:pt x="9970" y="8902"/>
                        <a:pt x="0" y="6901"/>
                        <a:pt x="0" y="4451"/>
                      </a:cubicBezTo>
                      <a:cubicBezTo>
                        <a:pt x="0" y="2000"/>
                        <a:pt x="9970" y="0"/>
                        <a:pt x="22234" y="0"/>
                      </a:cubicBezTo>
                      <a:cubicBezTo>
                        <a:pt x="34498" y="0"/>
                        <a:pt x="44468" y="1990"/>
                        <a:pt x="44468" y="4451"/>
                      </a:cubicBezTo>
                      <a:cubicBezTo>
                        <a:pt x="44468" y="6912"/>
                        <a:pt x="34498" y="8902"/>
                        <a:pt x="22234" y="8902"/>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33" name="Freeform 132">
                  <a:extLst>
                    <a:ext uri="{FF2B5EF4-FFF2-40B4-BE49-F238E27FC236}">
                      <a16:creationId xmlns:a16="http://schemas.microsoft.com/office/drawing/2014/main" id="{A111FEA7-39C6-96ED-5842-509E6A1A5388}"/>
                    </a:ext>
                  </a:extLst>
                </p:cNvPr>
                <p:cNvSpPr/>
                <p:nvPr/>
              </p:nvSpPr>
              <p:spPr>
                <a:xfrm>
                  <a:off x="9083893" y="4602332"/>
                  <a:ext cx="62044" cy="42149"/>
                </a:xfrm>
                <a:custGeom>
                  <a:avLst/>
                  <a:gdLst>
                    <a:gd name="connsiteX0" fmla="*/ 23998 w 62044"/>
                    <a:gd name="connsiteY0" fmla="*/ 38560 h 42149"/>
                    <a:gd name="connsiteX1" fmla="*/ 947 w 62044"/>
                    <a:gd name="connsiteY1" fmla="*/ 40665 h 42149"/>
                    <a:gd name="connsiteX2" fmla="*/ 5146 w 62044"/>
                    <a:gd name="connsiteY2" fmla="*/ 21793 h 42149"/>
                    <a:gd name="connsiteX3" fmla="*/ 15609 w 62044"/>
                    <a:gd name="connsiteY3" fmla="*/ 816 h 42149"/>
                    <a:gd name="connsiteX4" fmla="*/ 40775 w 62044"/>
                    <a:gd name="connsiteY4" fmla="*/ 5016 h 42149"/>
                    <a:gd name="connsiteX5" fmla="*/ 61731 w 62044"/>
                    <a:gd name="connsiteY5" fmla="*/ 11299 h 42149"/>
                    <a:gd name="connsiteX6" fmla="*/ 55448 w 62044"/>
                    <a:gd name="connsiteY6" fmla="*/ 25982 h 42149"/>
                    <a:gd name="connsiteX7" fmla="*/ 38681 w 62044"/>
                    <a:gd name="connsiteY7" fmla="*/ 40655 h 42149"/>
                    <a:gd name="connsiteX8" fmla="*/ 23998 w 62044"/>
                    <a:gd name="connsiteY8" fmla="*/ 38550 h 4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044" h="42149">
                      <a:moveTo>
                        <a:pt x="23998" y="38560"/>
                      </a:moveTo>
                      <a:cubicBezTo>
                        <a:pt x="18217" y="38414"/>
                        <a:pt x="4769" y="45012"/>
                        <a:pt x="947" y="40665"/>
                      </a:cubicBezTo>
                      <a:cubicBezTo>
                        <a:pt x="-2247" y="37031"/>
                        <a:pt x="3534" y="26349"/>
                        <a:pt x="5146" y="21793"/>
                      </a:cubicBezTo>
                      <a:cubicBezTo>
                        <a:pt x="7104" y="16274"/>
                        <a:pt x="10393" y="3476"/>
                        <a:pt x="15609" y="816"/>
                      </a:cubicBezTo>
                      <a:cubicBezTo>
                        <a:pt x="21296" y="-2085"/>
                        <a:pt x="34565" y="3570"/>
                        <a:pt x="40775" y="5016"/>
                      </a:cubicBezTo>
                      <a:cubicBezTo>
                        <a:pt x="46106" y="6251"/>
                        <a:pt x="59407" y="6346"/>
                        <a:pt x="61731" y="11299"/>
                      </a:cubicBezTo>
                      <a:cubicBezTo>
                        <a:pt x="63428" y="14912"/>
                        <a:pt x="57794" y="22757"/>
                        <a:pt x="55448" y="25982"/>
                      </a:cubicBezTo>
                      <a:cubicBezTo>
                        <a:pt x="52180" y="30486"/>
                        <a:pt x="44021" y="39073"/>
                        <a:pt x="38681" y="40655"/>
                      </a:cubicBezTo>
                      <a:cubicBezTo>
                        <a:pt x="35119" y="41713"/>
                        <a:pt x="27705" y="38654"/>
                        <a:pt x="23998" y="38550"/>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34" name="Freeform 133">
                  <a:extLst>
                    <a:ext uri="{FF2B5EF4-FFF2-40B4-BE49-F238E27FC236}">
                      <a16:creationId xmlns:a16="http://schemas.microsoft.com/office/drawing/2014/main" id="{9B0F1BFB-1784-BA63-193B-679478CC4B85}"/>
                    </a:ext>
                  </a:extLst>
                </p:cNvPr>
                <p:cNvSpPr/>
                <p:nvPr/>
              </p:nvSpPr>
              <p:spPr>
                <a:xfrm>
                  <a:off x="9071986" y="4621752"/>
                  <a:ext cx="239927" cy="216232"/>
                </a:xfrm>
                <a:custGeom>
                  <a:avLst/>
                  <a:gdLst>
                    <a:gd name="connsiteX0" fmla="*/ 210561 w 239927"/>
                    <a:gd name="connsiteY0" fmla="*/ 41553 h 216232"/>
                    <a:gd name="connsiteX1" fmla="*/ 184756 w 239927"/>
                    <a:gd name="connsiteY1" fmla="*/ 31708 h 216232"/>
                    <a:gd name="connsiteX2" fmla="*/ 134434 w 239927"/>
                    <a:gd name="connsiteY2" fmla="*/ 10752 h 216232"/>
                    <a:gd name="connsiteX3" fmla="*/ 119772 w 239927"/>
                    <a:gd name="connsiteY3" fmla="*/ 269 h 216232"/>
                    <a:gd name="connsiteX4" fmla="*/ 92521 w 239927"/>
                    <a:gd name="connsiteY4" fmla="*/ 6573 h 216232"/>
                    <a:gd name="connsiteX5" fmla="*/ 67365 w 239927"/>
                    <a:gd name="connsiteY5" fmla="*/ 33813 h 216232"/>
                    <a:gd name="connsiteX6" fmla="*/ 38010 w 239927"/>
                    <a:gd name="connsiteY6" fmla="*/ 50580 h 216232"/>
                    <a:gd name="connsiteX7" fmla="*/ 10759 w 239927"/>
                    <a:gd name="connsiteY7" fmla="*/ 54780 h 216232"/>
                    <a:gd name="connsiteX8" fmla="*/ 276 w 239927"/>
                    <a:gd name="connsiteY8" fmla="*/ 58980 h 216232"/>
                    <a:gd name="connsiteX9" fmla="*/ 10759 w 239927"/>
                    <a:gd name="connsiteY9" fmla="*/ 77852 h 216232"/>
                    <a:gd name="connsiteX10" fmla="*/ 35915 w 239927"/>
                    <a:gd name="connsiteY10" fmla="*/ 73652 h 216232"/>
                    <a:gd name="connsiteX11" fmla="*/ 69470 w 239927"/>
                    <a:gd name="connsiteY11" fmla="*/ 92524 h 216232"/>
                    <a:gd name="connsiteX12" fmla="*/ 92521 w 239927"/>
                    <a:gd name="connsiteY12" fmla="*/ 107197 h 216232"/>
                    <a:gd name="connsiteX13" fmla="*/ 115572 w 239927"/>
                    <a:gd name="connsiteY13" fmla="*/ 128163 h 216232"/>
                    <a:gd name="connsiteX14" fmla="*/ 117677 w 239927"/>
                    <a:gd name="connsiteY14" fmla="*/ 155424 h 216232"/>
                    <a:gd name="connsiteX15" fmla="*/ 111393 w 239927"/>
                    <a:gd name="connsiteY15" fmla="*/ 168013 h 216232"/>
                    <a:gd name="connsiteX16" fmla="*/ 90437 w 239927"/>
                    <a:gd name="connsiteY16" fmla="*/ 176401 h 216232"/>
                    <a:gd name="connsiteX17" fmla="*/ 94626 w 239927"/>
                    <a:gd name="connsiteY17" fmla="*/ 197358 h 216232"/>
                    <a:gd name="connsiteX18" fmla="*/ 126076 w 239927"/>
                    <a:gd name="connsiteY18" fmla="*/ 195274 h 216232"/>
                    <a:gd name="connsiteX19" fmla="*/ 155411 w 239927"/>
                    <a:gd name="connsiteY19" fmla="*/ 195274 h 216232"/>
                    <a:gd name="connsiteX20" fmla="*/ 165894 w 239927"/>
                    <a:gd name="connsiteY20" fmla="*/ 207862 h 216232"/>
                    <a:gd name="connsiteX21" fmla="*/ 186861 w 239927"/>
                    <a:gd name="connsiteY21" fmla="*/ 216230 h 216232"/>
                    <a:gd name="connsiteX22" fmla="*/ 216216 w 239927"/>
                    <a:gd name="connsiteY22" fmla="*/ 205757 h 216232"/>
                    <a:gd name="connsiteX23" fmla="*/ 228784 w 239927"/>
                    <a:gd name="connsiteY23" fmla="*/ 182685 h 216232"/>
                    <a:gd name="connsiteX24" fmla="*/ 239927 w 239927"/>
                    <a:gd name="connsiteY24" fmla="*/ 165258 h 216232"/>
                    <a:gd name="connsiteX25" fmla="*/ 210571 w 239927"/>
                    <a:gd name="connsiteY25" fmla="*/ 41553 h 21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39927" h="216232">
                      <a:moveTo>
                        <a:pt x="210561" y="41553"/>
                      </a:moveTo>
                      <a:cubicBezTo>
                        <a:pt x="210561" y="41553"/>
                        <a:pt x="191165" y="34263"/>
                        <a:pt x="184756" y="31708"/>
                      </a:cubicBezTo>
                      <a:cubicBezTo>
                        <a:pt x="172094" y="26660"/>
                        <a:pt x="146341" y="17371"/>
                        <a:pt x="134434" y="10752"/>
                      </a:cubicBezTo>
                      <a:cubicBezTo>
                        <a:pt x="130496" y="8563"/>
                        <a:pt x="124191" y="1148"/>
                        <a:pt x="119772" y="269"/>
                      </a:cubicBezTo>
                      <a:cubicBezTo>
                        <a:pt x="112912" y="-1103"/>
                        <a:pt x="98564" y="3054"/>
                        <a:pt x="92521" y="6573"/>
                      </a:cubicBezTo>
                      <a:cubicBezTo>
                        <a:pt x="84509" y="11234"/>
                        <a:pt x="74623" y="28043"/>
                        <a:pt x="67365" y="33813"/>
                      </a:cubicBezTo>
                      <a:cubicBezTo>
                        <a:pt x="60757" y="39081"/>
                        <a:pt x="45990" y="47794"/>
                        <a:pt x="38010" y="50580"/>
                      </a:cubicBezTo>
                      <a:cubicBezTo>
                        <a:pt x="31506" y="52853"/>
                        <a:pt x="17409" y="52958"/>
                        <a:pt x="10759" y="54780"/>
                      </a:cubicBezTo>
                      <a:cubicBezTo>
                        <a:pt x="8036" y="55523"/>
                        <a:pt x="1218" y="56319"/>
                        <a:pt x="276" y="58980"/>
                      </a:cubicBezTo>
                      <a:cubicBezTo>
                        <a:pt x="-1526" y="64069"/>
                        <a:pt x="5900" y="75506"/>
                        <a:pt x="10759" y="77852"/>
                      </a:cubicBezTo>
                      <a:cubicBezTo>
                        <a:pt x="16498" y="80616"/>
                        <a:pt x="29631" y="72552"/>
                        <a:pt x="35915" y="73652"/>
                      </a:cubicBezTo>
                      <a:cubicBezTo>
                        <a:pt x="45393" y="75317"/>
                        <a:pt x="61207" y="87581"/>
                        <a:pt x="69470" y="92524"/>
                      </a:cubicBezTo>
                      <a:cubicBezTo>
                        <a:pt x="75335" y="96033"/>
                        <a:pt x="87096" y="103049"/>
                        <a:pt x="92521" y="107197"/>
                      </a:cubicBezTo>
                      <a:cubicBezTo>
                        <a:pt x="98710" y="111930"/>
                        <a:pt x="112147" y="121167"/>
                        <a:pt x="115572" y="128163"/>
                      </a:cubicBezTo>
                      <a:cubicBezTo>
                        <a:pt x="118578" y="134301"/>
                        <a:pt x="118986" y="148711"/>
                        <a:pt x="117677" y="155424"/>
                      </a:cubicBezTo>
                      <a:cubicBezTo>
                        <a:pt x="117007" y="158880"/>
                        <a:pt x="113980" y="165625"/>
                        <a:pt x="111393" y="168013"/>
                      </a:cubicBezTo>
                      <a:cubicBezTo>
                        <a:pt x="107246" y="171835"/>
                        <a:pt x="93128" y="171437"/>
                        <a:pt x="90437" y="176401"/>
                      </a:cubicBezTo>
                      <a:cubicBezTo>
                        <a:pt x="87892" y="181104"/>
                        <a:pt x="90385" y="194111"/>
                        <a:pt x="94626" y="197358"/>
                      </a:cubicBezTo>
                      <a:cubicBezTo>
                        <a:pt x="100879" y="202154"/>
                        <a:pt x="118201" y="195535"/>
                        <a:pt x="126076" y="195274"/>
                      </a:cubicBezTo>
                      <a:cubicBezTo>
                        <a:pt x="133407" y="195033"/>
                        <a:pt x="148771" y="192163"/>
                        <a:pt x="155411" y="195274"/>
                      </a:cubicBezTo>
                      <a:cubicBezTo>
                        <a:pt x="159118" y="197012"/>
                        <a:pt x="162585" y="205453"/>
                        <a:pt x="165894" y="207862"/>
                      </a:cubicBezTo>
                      <a:cubicBezTo>
                        <a:pt x="170460" y="211182"/>
                        <a:pt x="181216" y="216125"/>
                        <a:pt x="186861" y="216230"/>
                      </a:cubicBezTo>
                      <a:cubicBezTo>
                        <a:pt x="194653" y="216376"/>
                        <a:pt x="210289" y="210826"/>
                        <a:pt x="216216" y="205757"/>
                      </a:cubicBezTo>
                      <a:cubicBezTo>
                        <a:pt x="221212" y="201484"/>
                        <a:pt x="225443" y="188340"/>
                        <a:pt x="228784" y="182685"/>
                      </a:cubicBezTo>
                      <a:cubicBezTo>
                        <a:pt x="231412" y="178234"/>
                        <a:pt x="239927" y="165258"/>
                        <a:pt x="239927" y="165258"/>
                      </a:cubicBezTo>
                      <a:lnTo>
                        <a:pt x="210571" y="41553"/>
                      </a:lnTo>
                      <a:close/>
                    </a:path>
                  </a:pathLst>
                </a:custGeom>
                <a:solidFill>
                  <a:schemeClr val="bg1">
                    <a:lumMod val="95000"/>
                  </a:schemeClr>
                </a:solidFill>
                <a:ln w="1046" cap="flat">
                  <a:noFill/>
                  <a:prstDash val="solid"/>
                  <a:miter/>
                </a:ln>
              </p:spPr>
              <p:txBody>
                <a:bodyPr rtlCol="0" anchor="ctr"/>
                <a:lstStyle/>
                <a:p>
                  <a:endParaRPr lang="en-US" dirty="0"/>
                </a:p>
              </p:txBody>
            </p:sp>
          </p:grpSp>
          <p:grpSp>
            <p:nvGrpSpPr>
              <p:cNvPr id="135" name="Picture 7">
                <a:extLst>
                  <a:ext uri="{FF2B5EF4-FFF2-40B4-BE49-F238E27FC236}">
                    <a16:creationId xmlns:a16="http://schemas.microsoft.com/office/drawing/2014/main" id="{82DB7923-CB5A-13E8-1DD9-FD2210F17576}"/>
                  </a:ext>
                </a:extLst>
              </p:cNvPr>
              <p:cNvGrpSpPr/>
              <p:nvPr/>
            </p:nvGrpSpPr>
            <p:grpSpPr>
              <a:xfrm>
                <a:off x="8245795" y="4305205"/>
                <a:ext cx="488106" cy="251489"/>
                <a:chOff x="8245795" y="4305205"/>
                <a:chExt cx="488106" cy="251489"/>
              </a:xfrm>
              <a:solidFill>
                <a:schemeClr val="bg1">
                  <a:lumMod val="95000"/>
                </a:schemeClr>
              </a:solidFill>
            </p:grpSpPr>
            <p:sp>
              <p:nvSpPr>
                <p:cNvPr id="136" name="Freeform 135">
                  <a:extLst>
                    <a:ext uri="{FF2B5EF4-FFF2-40B4-BE49-F238E27FC236}">
                      <a16:creationId xmlns:a16="http://schemas.microsoft.com/office/drawing/2014/main" id="{D44E1345-9EB8-7239-3286-AF57946EA70E}"/>
                    </a:ext>
                  </a:extLst>
                </p:cNvPr>
                <p:cNvSpPr/>
                <p:nvPr/>
              </p:nvSpPr>
              <p:spPr>
                <a:xfrm>
                  <a:off x="8245795" y="4305205"/>
                  <a:ext cx="120675" cy="233693"/>
                </a:xfrm>
                <a:custGeom>
                  <a:avLst/>
                  <a:gdLst>
                    <a:gd name="connsiteX0" fmla="*/ 76525 w 120675"/>
                    <a:gd name="connsiteY0" fmla="*/ 77206 h 233693"/>
                    <a:gd name="connsiteX1" fmla="*/ 41064 w 120675"/>
                    <a:gd name="connsiteY1" fmla="*/ 58480 h 233693"/>
                    <a:gd name="connsiteX2" fmla="*/ 21019 w 120675"/>
                    <a:gd name="connsiteY2" fmla="*/ 0 h 233693"/>
                    <a:gd name="connsiteX3" fmla="*/ 0 w 120675"/>
                    <a:gd name="connsiteY3" fmla="*/ 20956 h 233693"/>
                    <a:gd name="connsiteX4" fmla="*/ 2597 w 120675"/>
                    <a:gd name="connsiteY4" fmla="*/ 61015 h 233693"/>
                    <a:gd name="connsiteX5" fmla="*/ 14212 w 120675"/>
                    <a:gd name="connsiteY5" fmla="*/ 153742 h 233693"/>
                    <a:gd name="connsiteX6" fmla="*/ 43797 w 120675"/>
                    <a:gd name="connsiteY6" fmla="*/ 194607 h 233693"/>
                    <a:gd name="connsiteX7" fmla="*/ 67864 w 120675"/>
                    <a:gd name="connsiteY7" fmla="*/ 223774 h 233693"/>
                    <a:gd name="connsiteX8" fmla="*/ 118165 w 120675"/>
                    <a:gd name="connsiteY8" fmla="*/ 230613 h 233693"/>
                    <a:gd name="connsiteX9" fmla="*/ 120543 w 120675"/>
                    <a:gd name="connsiteY9" fmla="*/ 213312 h 233693"/>
                    <a:gd name="connsiteX10" fmla="*/ 113410 w 120675"/>
                    <a:gd name="connsiteY10" fmla="*/ 131100 h 233693"/>
                    <a:gd name="connsiteX11" fmla="*/ 76504 w 120675"/>
                    <a:gd name="connsiteY11" fmla="*/ 77206 h 23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675" h="233693">
                      <a:moveTo>
                        <a:pt x="76525" y="77206"/>
                      </a:moveTo>
                      <a:cubicBezTo>
                        <a:pt x="76525" y="67183"/>
                        <a:pt x="47578" y="66094"/>
                        <a:pt x="41064" y="58480"/>
                      </a:cubicBezTo>
                      <a:cubicBezTo>
                        <a:pt x="31020" y="46740"/>
                        <a:pt x="21019" y="0"/>
                        <a:pt x="21019" y="0"/>
                      </a:cubicBezTo>
                      <a:lnTo>
                        <a:pt x="0" y="20956"/>
                      </a:lnTo>
                      <a:cubicBezTo>
                        <a:pt x="0" y="20956"/>
                        <a:pt x="1654" y="51024"/>
                        <a:pt x="2597" y="61015"/>
                      </a:cubicBezTo>
                      <a:cubicBezTo>
                        <a:pt x="4807" y="84275"/>
                        <a:pt x="5634" y="132011"/>
                        <a:pt x="14212" y="153742"/>
                      </a:cubicBezTo>
                      <a:cubicBezTo>
                        <a:pt x="18840" y="165472"/>
                        <a:pt x="36079" y="184627"/>
                        <a:pt x="43797" y="194607"/>
                      </a:cubicBezTo>
                      <a:cubicBezTo>
                        <a:pt x="49578" y="202085"/>
                        <a:pt x="59612" y="219177"/>
                        <a:pt x="67864" y="223774"/>
                      </a:cubicBezTo>
                      <a:cubicBezTo>
                        <a:pt x="78955" y="229943"/>
                        <a:pt x="108059" y="238290"/>
                        <a:pt x="118165" y="230613"/>
                      </a:cubicBezTo>
                      <a:cubicBezTo>
                        <a:pt x="121642" y="227974"/>
                        <a:pt x="120438" y="217679"/>
                        <a:pt x="120543" y="213312"/>
                      </a:cubicBezTo>
                      <a:cubicBezTo>
                        <a:pt x="121056" y="192691"/>
                        <a:pt x="120365" y="150527"/>
                        <a:pt x="113410" y="131100"/>
                      </a:cubicBezTo>
                      <a:cubicBezTo>
                        <a:pt x="107912" y="115725"/>
                        <a:pt x="76504" y="93544"/>
                        <a:pt x="76504" y="77206"/>
                      </a:cubicBezTo>
                    </a:path>
                  </a:pathLst>
                </a:custGeom>
                <a:solidFill>
                  <a:schemeClr val="bg1">
                    <a:lumMod val="95000"/>
                  </a:schemeClr>
                </a:solidFill>
                <a:ln w="1046" cap="flat">
                  <a:noFill/>
                  <a:prstDash val="solid"/>
                  <a:miter/>
                </a:ln>
              </p:spPr>
              <p:txBody>
                <a:bodyPr rtlCol="0" anchor="ctr"/>
                <a:lstStyle/>
                <a:p>
                  <a:endParaRPr lang="en-US" dirty="0"/>
                </a:p>
              </p:txBody>
            </p:sp>
            <p:sp>
              <p:nvSpPr>
                <p:cNvPr id="137" name="Freeform 136">
                  <a:extLst>
                    <a:ext uri="{FF2B5EF4-FFF2-40B4-BE49-F238E27FC236}">
                      <a16:creationId xmlns:a16="http://schemas.microsoft.com/office/drawing/2014/main" id="{A8F97539-FFD7-ADE8-3114-AF6DA08E323F}"/>
                    </a:ext>
                  </a:extLst>
                </p:cNvPr>
                <p:cNvSpPr/>
                <p:nvPr/>
              </p:nvSpPr>
              <p:spPr>
                <a:xfrm>
                  <a:off x="8519472" y="4392253"/>
                  <a:ext cx="214428" cy="164441"/>
                </a:xfrm>
                <a:custGeom>
                  <a:avLst/>
                  <a:gdLst>
                    <a:gd name="connsiteX0" fmla="*/ 155784 w 214428"/>
                    <a:gd name="connsiteY0" fmla="*/ 75386 h 164441"/>
                    <a:gd name="connsiteX1" fmla="*/ 139017 w 214428"/>
                    <a:gd name="connsiteY1" fmla="*/ 71197 h 164441"/>
                    <a:gd name="connsiteX2" fmla="*/ 126449 w 214428"/>
                    <a:gd name="connsiteY2" fmla="*/ 87964 h 164441"/>
                    <a:gd name="connsiteX3" fmla="*/ 111766 w 214428"/>
                    <a:gd name="connsiteY3" fmla="*/ 113120 h 164441"/>
                    <a:gd name="connsiteX4" fmla="*/ 105483 w 214428"/>
                    <a:gd name="connsiteY4" fmla="*/ 138275 h 164441"/>
                    <a:gd name="connsiteX5" fmla="*/ 101283 w 214428"/>
                    <a:gd name="connsiteY5" fmla="*/ 159253 h 164441"/>
                    <a:gd name="connsiteX6" fmla="*/ 71928 w 214428"/>
                    <a:gd name="connsiteY6" fmla="*/ 163452 h 164441"/>
                    <a:gd name="connsiteX7" fmla="*/ 55161 w 214428"/>
                    <a:gd name="connsiteY7" fmla="*/ 148769 h 164441"/>
                    <a:gd name="connsiteX8" fmla="*/ 46772 w 214428"/>
                    <a:gd name="connsiteY8" fmla="*/ 161358 h 164441"/>
                    <a:gd name="connsiteX9" fmla="*/ 13238 w 214428"/>
                    <a:gd name="connsiteY9" fmla="*/ 159253 h 164441"/>
                    <a:gd name="connsiteX10" fmla="*/ 0 w 214428"/>
                    <a:gd name="connsiteY10" fmla="*/ 149429 h 164441"/>
                    <a:gd name="connsiteX11" fmla="*/ 10483 w 214428"/>
                    <a:gd name="connsiteY11" fmla="*/ 134746 h 164441"/>
                    <a:gd name="connsiteX12" fmla="*/ 16788 w 214428"/>
                    <a:gd name="connsiteY12" fmla="*/ 111685 h 164441"/>
                    <a:gd name="connsiteX13" fmla="*/ 46123 w 214428"/>
                    <a:gd name="connsiteY13" fmla="*/ 113779 h 164441"/>
                    <a:gd name="connsiteX14" fmla="*/ 58711 w 214428"/>
                    <a:gd name="connsiteY14" fmla="*/ 88624 h 164441"/>
                    <a:gd name="connsiteX15" fmla="*/ 81762 w 214428"/>
                    <a:gd name="connsiteY15" fmla="*/ 71856 h 164441"/>
                    <a:gd name="connsiteX16" fmla="*/ 102508 w 214428"/>
                    <a:gd name="connsiteY16" fmla="*/ 61572 h 164441"/>
                    <a:gd name="connsiteX17" fmla="*/ 108813 w 214428"/>
                    <a:gd name="connsiteY17" fmla="*/ 32227 h 164441"/>
                    <a:gd name="connsiteX18" fmla="*/ 127685 w 214428"/>
                    <a:gd name="connsiteY18" fmla="*/ 21744 h 164441"/>
                    <a:gd name="connsiteX19" fmla="*/ 132094 w 214428"/>
                    <a:gd name="connsiteY19" fmla="*/ 546 h 164441"/>
                    <a:gd name="connsiteX20" fmla="*/ 161450 w 214428"/>
                    <a:gd name="connsiteY20" fmla="*/ 15229 h 164441"/>
                    <a:gd name="connsiteX21" fmla="*/ 178217 w 214428"/>
                    <a:gd name="connsiteY21" fmla="*/ 21513 h 164441"/>
                    <a:gd name="connsiteX22" fmla="*/ 207552 w 214428"/>
                    <a:gd name="connsiteY22" fmla="*/ 27797 h 164441"/>
                    <a:gd name="connsiteX23" fmla="*/ 213856 w 214428"/>
                    <a:gd name="connsiteY23" fmla="*/ 52974 h 164441"/>
                    <a:gd name="connsiteX24" fmla="*/ 190785 w 214428"/>
                    <a:gd name="connsiteY24" fmla="*/ 71846 h 164441"/>
                    <a:gd name="connsiteX25" fmla="*/ 169829 w 214428"/>
                    <a:gd name="connsiteY25" fmla="*/ 86519 h 164441"/>
                    <a:gd name="connsiteX26" fmla="*/ 155805 w 214428"/>
                    <a:gd name="connsiteY26" fmla="*/ 75375 h 16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4428" h="164441">
                      <a:moveTo>
                        <a:pt x="155784" y="75386"/>
                      </a:moveTo>
                      <a:cubicBezTo>
                        <a:pt x="151909" y="73480"/>
                        <a:pt x="143091" y="69751"/>
                        <a:pt x="139017" y="71197"/>
                      </a:cubicBezTo>
                      <a:cubicBezTo>
                        <a:pt x="134084" y="72956"/>
                        <a:pt x="129340" y="83607"/>
                        <a:pt x="126449" y="87964"/>
                      </a:cubicBezTo>
                      <a:cubicBezTo>
                        <a:pt x="122428" y="94027"/>
                        <a:pt x="114510" y="106375"/>
                        <a:pt x="111766" y="113120"/>
                      </a:cubicBezTo>
                      <a:cubicBezTo>
                        <a:pt x="109327" y="119120"/>
                        <a:pt x="106907" y="131950"/>
                        <a:pt x="105483" y="138275"/>
                      </a:cubicBezTo>
                      <a:cubicBezTo>
                        <a:pt x="104310" y="143491"/>
                        <a:pt x="105169" y="155577"/>
                        <a:pt x="101283" y="159253"/>
                      </a:cubicBezTo>
                      <a:cubicBezTo>
                        <a:pt x="95900" y="164343"/>
                        <a:pt x="79039" y="165568"/>
                        <a:pt x="71928" y="163452"/>
                      </a:cubicBezTo>
                      <a:cubicBezTo>
                        <a:pt x="66587" y="161871"/>
                        <a:pt x="60680" y="148036"/>
                        <a:pt x="55161" y="148769"/>
                      </a:cubicBezTo>
                      <a:cubicBezTo>
                        <a:pt x="51411" y="149261"/>
                        <a:pt x="50165" y="159672"/>
                        <a:pt x="46772" y="161358"/>
                      </a:cubicBezTo>
                      <a:cubicBezTo>
                        <a:pt x="39242" y="165086"/>
                        <a:pt x="21124" y="162143"/>
                        <a:pt x="13238" y="159253"/>
                      </a:cubicBezTo>
                      <a:cubicBezTo>
                        <a:pt x="9363" y="157839"/>
                        <a:pt x="0" y="149429"/>
                        <a:pt x="0" y="149429"/>
                      </a:cubicBezTo>
                      <a:cubicBezTo>
                        <a:pt x="0" y="149429"/>
                        <a:pt x="8546" y="138820"/>
                        <a:pt x="10483" y="134746"/>
                      </a:cubicBezTo>
                      <a:cubicBezTo>
                        <a:pt x="13049" y="129353"/>
                        <a:pt x="11908" y="115141"/>
                        <a:pt x="16788" y="111685"/>
                      </a:cubicBezTo>
                      <a:cubicBezTo>
                        <a:pt x="22789" y="107433"/>
                        <a:pt x="39734" y="117424"/>
                        <a:pt x="46123" y="113779"/>
                      </a:cubicBezTo>
                      <a:cubicBezTo>
                        <a:pt x="52228" y="110302"/>
                        <a:pt x="54165" y="93986"/>
                        <a:pt x="58711" y="88624"/>
                      </a:cubicBezTo>
                      <a:cubicBezTo>
                        <a:pt x="63319" y="83188"/>
                        <a:pt x="75667" y="75543"/>
                        <a:pt x="81762" y="71856"/>
                      </a:cubicBezTo>
                      <a:cubicBezTo>
                        <a:pt x="86715" y="68861"/>
                        <a:pt x="102508" y="61572"/>
                        <a:pt x="102508" y="61572"/>
                      </a:cubicBezTo>
                      <a:cubicBezTo>
                        <a:pt x="102508" y="61572"/>
                        <a:pt x="104341" y="38259"/>
                        <a:pt x="108813" y="32227"/>
                      </a:cubicBezTo>
                      <a:cubicBezTo>
                        <a:pt x="112028" y="27891"/>
                        <a:pt x="127685" y="21744"/>
                        <a:pt x="127685" y="21744"/>
                      </a:cubicBezTo>
                      <a:cubicBezTo>
                        <a:pt x="127685" y="21744"/>
                        <a:pt x="127225" y="2913"/>
                        <a:pt x="132094" y="546"/>
                      </a:cubicBezTo>
                      <a:cubicBezTo>
                        <a:pt x="139478" y="-3025"/>
                        <a:pt x="153920" y="11952"/>
                        <a:pt x="161450" y="15229"/>
                      </a:cubicBezTo>
                      <a:cubicBezTo>
                        <a:pt x="165555" y="17020"/>
                        <a:pt x="173923" y="20257"/>
                        <a:pt x="178217" y="21513"/>
                      </a:cubicBezTo>
                      <a:cubicBezTo>
                        <a:pt x="185412" y="23618"/>
                        <a:pt x="202158" y="22581"/>
                        <a:pt x="207552" y="27797"/>
                      </a:cubicBezTo>
                      <a:cubicBezTo>
                        <a:pt x="212212" y="32300"/>
                        <a:pt x="215888" y="46816"/>
                        <a:pt x="213856" y="52974"/>
                      </a:cubicBezTo>
                      <a:cubicBezTo>
                        <a:pt x="211510" y="60043"/>
                        <a:pt x="196723" y="67343"/>
                        <a:pt x="190785" y="71846"/>
                      </a:cubicBezTo>
                      <a:cubicBezTo>
                        <a:pt x="185684" y="75710"/>
                        <a:pt x="169829" y="86519"/>
                        <a:pt x="169829" y="86519"/>
                      </a:cubicBezTo>
                      <a:cubicBezTo>
                        <a:pt x="169829" y="86519"/>
                        <a:pt x="159816" y="77355"/>
                        <a:pt x="155805" y="75375"/>
                      </a:cubicBezTo>
                      <a:close/>
                    </a:path>
                  </a:pathLst>
                </a:custGeom>
                <a:solidFill>
                  <a:schemeClr val="bg1">
                    <a:lumMod val="95000"/>
                  </a:schemeClr>
                </a:solidFill>
                <a:ln w="1046" cap="flat">
                  <a:noFill/>
                  <a:prstDash val="solid"/>
                  <a:miter/>
                </a:ln>
              </p:spPr>
              <p:txBody>
                <a:bodyPr rtlCol="0" anchor="ctr"/>
                <a:lstStyle/>
                <a:p>
                  <a:endParaRPr lang="en-US" dirty="0"/>
                </a:p>
              </p:txBody>
            </p:sp>
          </p:grpSp>
          <p:sp>
            <p:nvSpPr>
              <p:cNvPr id="138" name="Freeform 137">
                <a:extLst>
                  <a:ext uri="{FF2B5EF4-FFF2-40B4-BE49-F238E27FC236}">
                    <a16:creationId xmlns:a16="http://schemas.microsoft.com/office/drawing/2014/main" id="{94BF6DC4-5084-5673-B8FD-383750BA690F}"/>
                  </a:ext>
                </a:extLst>
              </p:cNvPr>
              <p:cNvSpPr/>
              <p:nvPr/>
            </p:nvSpPr>
            <p:spPr>
              <a:xfrm>
                <a:off x="8621970" y="4414007"/>
                <a:ext cx="28923" cy="39828"/>
              </a:xfrm>
              <a:custGeom>
                <a:avLst/>
                <a:gdLst>
                  <a:gd name="connsiteX0" fmla="*/ 25177 w 28923"/>
                  <a:gd name="connsiteY0" fmla="*/ 0 h 39828"/>
                  <a:gd name="connsiteX1" fmla="*/ 6305 w 28923"/>
                  <a:gd name="connsiteY1" fmla="*/ 10483 h 39828"/>
                  <a:gd name="connsiteX2" fmla="*/ 0 w 28923"/>
                  <a:gd name="connsiteY2" fmla="*/ 39828 h 39828"/>
                  <a:gd name="connsiteX3" fmla="*/ 22632 w 28923"/>
                  <a:gd name="connsiteY3" fmla="*/ 27701 h 39828"/>
                  <a:gd name="connsiteX4" fmla="*/ 28915 w 28923"/>
                  <a:gd name="connsiteY4" fmla="*/ 13018 h 39828"/>
                  <a:gd name="connsiteX5" fmla="*/ 25166 w 28923"/>
                  <a:gd name="connsiteY5" fmla="*/ 10 h 3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23" h="39828">
                    <a:moveTo>
                      <a:pt x="25177" y="0"/>
                    </a:moveTo>
                    <a:cubicBezTo>
                      <a:pt x="25177" y="0"/>
                      <a:pt x="9520" y="6148"/>
                      <a:pt x="6305" y="10483"/>
                    </a:cubicBezTo>
                    <a:cubicBezTo>
                      <a:pt x="1843" y="16516"/>
                      <a:pt x="0" y="39828"/>
                      <a:pt x="0" y="39828"/>
                    </a:cubicBezTo>
                    <a:cubicBezTo>
                      <a:pt x="0" y="39828"/>
                      <a:pt x="18296" y="32435"/>
                      <a:pt x="22632" y="27701"/>
                    </a:cubicBezTo>
                    <a:cubicBezTo>
                      <a:pt x="25323" y="24758"/>
                      <a:pt x="28664" y="16997"/>
                      <a:pt x="28915" y="13018"/>
                    </a:cubicBezTo>
                    <a:cubicBezTo>
                      <a:pt x="29125" y="9635"/>
                      <a:pt x="25166" y="10"/>
                      <a:pt x="25166" y="10"/>
                    </a:cubicBezTo>
                    <a:close/>
                  </a:path>
                </a:pathLst>
              </a:custGeom>
              <a:solidFill>
                <a:schemeClr val="bg1">
                  <a:lumMod val="95000"/>
                </a:schemeClr>
              </a:solidFill>
              <a:ln w="1046" cap="flat">
                <a:noFill/>
                <a:prstDash val="solid"/>
                <a:miter/>
              </a:ln>
            </p:spPr>
            <p:txBody>
              <a:bodyPr rtlCol="0" anchor="ctr"/>
              <a:lstStyle/>
              <a:p>
                <a:endParaRPr lang="en-US" dirty="0"/>
              </a:p>
            </p:txBody>
          </p:sp>
        </p:grpSp>
        <p:sp>
          <p:nvSpPr>
            <p:cNvPr id="139" name="Freeform 138">
              <a:extLst>
                <a:ext uri="{FF2B5EF4-FFF2-40B4-BE49-F238E27FC236}">
                  <a16:creationId xmlns:a16="http://schemas.microsoft.com/office/drawing/2014/main" id="{28F5AAC6-7B8E-F5FD-9381-AE5D90A77A1A}"/>
                </a:ext>
              </a:extLst>
            </p:cNvPr>
            <p:cNvSpPr/>
            <p:nvPr/>
          </p:nvSpPr>
          <p:spPr>
            <a:xfrm>
              <a:off x="6867397" y="3438992"/>
              <a:ext cx="477532" cy="437801"/>
            </a:xfrm>
            <a:custGeom>
              <a:avLst/>
              <a:gdLst>
                <a:gd name="connsiteX0" fmla="*/ 8323 w 477532"/>
                <a:gd name="connsiteY0" fmla="*/ 21 h 437801"/>
                <a:gd name="connsiteX1" fmla="*/ 155 w 477532"/>
                <a:gd name="connsiteY1" fmla="*/ 10284 h 437801"/>
                <a:gd name="connsiteX2" fmla="*/ 10638 w 477532"/>
                <a:gd name="connsiteY2" fmla="*/ 41735 h 437801"/>
                <a:gd name="connsiteX3" fmla="*/ 23206 w 477532"/>
                <a:gd name="connsiteY3" fmla="*/ 73185 h 437801"/>
                <a:gd name="connsiteX4" fmla="*/ 29290 w 477532"/>
                <a:gd name="connsiteY4" fmla="*/ 104855 h 437801"/>
                <a:gd name="connsiteX5" fmla="*/ 33050 w 477532"/>
                <a:gd name="connsiteY5" fmla="*/ 124167 h 437801"/>
                <a:gd name="connsiteX6" fmla="*/ 58206 w 477532"/>
                <a:gd name="connsiteY6" fmla="*/ 128356 h 437801"/>
                <a:gd name="connsiteX7" fmla="*/ 54017 w 477532"/>
                <a:gd name="connsiteY7" fmla="*/ 153512 h 437801"/>
                <a:gd name="connsiteX8" fmla="*/ 37250 w 477532"/>
                <a:gd name="connsiteY8" fmla="*/ 166100 h 437801"/>
                <a:gd name="connsiteX9" fmla="*/ 37250 w 477532"/>
                <a:gd name="connsiteY9" fmla="*/ 191256 h 437801"/>
                <a:gd name="connsiteX10" fmla="*/ 60301 w 477532"/>
                <a:gd name="connsiteY10" fmla="*/ 201739 h 437801"/>
                <a:gd name="connsiteX11" fmla="*/ 64490 w 477532"/>
                <a:gd name="connsiteY11" fmla="*/ 222706 h 437801"/>
                <a:gd name="connsiteX12" fmla="*/ 81257 w 477532"/>
                <a:gd name="connsiteY12" fmla="*/ 226895 h 437801"/>
                <a:gd name="connsiteX13" fmla="*/ 98024 w 477532"/>
                <a:gd name="connsiteY13" fmla="*/ 222706 h 437801"/>
                <a:gd name="connsiteX14" fmla="*/ 102223 w 477532"/>
                <a:gd name="connsiteY14" fmla="*/ 243673 h 437801"/>
                <a:gd name="connsiteX15" fmla="*/ 93835 w 477532"/>
                <a:gd name="connsiteY15" fmla="*/ 266734 h 437801"/>
                <a:gd name="connsiteX16" fmla="*/ 108518 w 477532"/>
                <a:gd name="connsiteY16" fmla="*/ 273018 h 437801"/>
                <a:gd name="connsiteX17" fmla="*/ 110623 w 477532"/>
                <a:gd name="connsiteY17" fmla="*/ 296079 h 437801"/>
                <a:gd name="connsiteX18" fmla="*/ 121085 w 477532"/>
                <a:gd name="connsiteY18" fmla="*/ 306562 h 437801"/>
                <a:gd name="connsiteX19" fmla="*/ 144157 w 477532"/>
                <a:gd name="connsiteY19" fmla="*/ 302373 h 437801"/>
                <a:gd name="connsiteX20" fmla="*/ 146252 w 477532"/>
                <a:gd name="connsiteY20" fmla="*/ 291890 h 437801"/>
                <a:gd name="connsiteX21" fmla="*/ 158819 w 477532"/>
                <a:gd name="connsiteY21" fmla="*/ 314951 h 437801"/>
                <a:gd name="connsiteX22" fmla="*/ 165124 w 477532"/>
                <a:gd name="connsiteY22" fmla="*/ 348506 h 437801"/>
                <a:gd name="connsiteX23" fmla="*/ 186080 w 477532"/>
                <a:gd name="connsiteY23" fmla="*/ 354790 h 437801"/>
                <a:gd name="connsiteX24" fmla="*/ 183996 w 477532"/>
                <a:gd name="connsiteY24" fmla="*/ 369473 h 437801"/>
                <a:gd name="connsiteX25" fmla="*/ 204952 w 477532"/>
                <a:gd name="connsiteY25" fmla="*/ 371578 h 437801"/>
                <a:gd name="connsiteX26" fmla="*/ 217540 w 477532"/>
                <a:gd name="connsiteY26" fmla="*/ 390450 h 437801"/>
                <a:gd name="connsiteX27" fmla="*/ 290913 w 477532"/>
                <a:gd name="connsiteY27" fmla="*/ 394639 h 437801"/>
                <a:gd name="connsiteX28" fmla="*/ 301376 w 477532"/>
                <a:gd name="connsiteY28" fmla="*/ 375767 h 437801"/>
                <a:gd name="connsiteX29" fmla="*/ 316059 w 477532"/>
                <a:gd name="connsiteY29" fmla="*/ 382051 h 437801"/>
                <a:gd name="connsiteX30" fmla="*/ 324448 w 477532"/>
                <a:gd name="connsiteY30" fmla="*/ 419795 h 437801"/>
                <a:gd name="connsiteX31" fmla="*/ 349614 w 477532"/>
                <a:gd name="connsiteY31" fmla="*/ 436573 h 437801"/>
                <a:gd name="connsiteX32" fmla="*/ 422966 w 477532"/>
                <a:gd name="connsiteY32" fmla="*/ 432384 h 437801"/>
                <a:gd name="connsiteX33" fmla="*/ 437649 w 477532"/>
                <a:gd name="connsiteY33" fmla="*/ 436573 h 437801"/>
                <a:gd name="connsiteX34" fmla="*/ 443964 w 477532"/>
                <a:gd name="connsiteY34" fmla="*/ 413480 h 437801"/>
                <a:gd name="connsiteX35" fmla="*/ 462836 w 477532"/>
                <a:gd name="connsiteY35" fmla="*/ 407186 h 437801"/>
                <a:gd name="connsiteX36" fmla="*/ 477519 w 477532"/>
                <a:gd name="connsiteY36" fmla="*/ 388314 h 437801"/>
                <a:gd name="connsiteX37" fmla="*/ 469120 w 477532"/>
                <a:gd name="connsiteY37" fmla="*/ 373631 h 437801"/>
                <a:gd name="connsiteX38" fmla="*/ 450248 w 477532"/>
                <a:gd name="connsiteY38" fmla="*/ 371536 h 437801"/>
                <a:gd name="connsiteX39" fmla="*/ 443943 w 477532"/>
                <a:gd name="connsiteY39" fmla="*/ 344286 h 437801"/>
                <a:gd name="connsiteX40" fmla="*/ 416672 w 477532"/>
                <a:gd name="connsiteY40" fmla="*/ 331729 h 437801"/>
                <a:gd name="connsiteX41" fmla="*/ 418777 w 477532"/>
                <a:gd name="connsiteY41" fmla="*/ 308657 h 437801"/>
                <a:gd name="connsiteX42" fmla="*/ 431345 w 477532"/>
                <a:gd name="connsiteY42" fmla="*/ 291890 h 437801"/>
                <a:gd name="connsiteX43" fmla="*/ 422966 w 477532"/>
                <a:gd name="connsiteY43" fmla="*/ 262545 h 437801"/>
                <a:gd name="connsiteX44" fmla="*/ 393611 w 477532"/>
                <a:gd name="connsiteY44" fmla="*/ 262545 h 437801"/>
                <a:gd name="connsiteX45" fmla="*/ 399915 w 477532"/>
                <a:gd name="connsiteY45" fmla="*/ 203834 h 437801"/>
                <a:gd name="connsiteX46" fmla="*/ 393611 w 477532"/>
                <a:gd name="connsiteY46" fmla="*/ 166090 h 437801"/>
                <a:gd name="connsiteX47" fmla="*/ 402010 w 477532"/>
                <a:gd name="connsiteY47" fmla="*/ 111578 h 437801"/>
                <a:gd name="connsiteX48" fmla="*/ 368455 w 477532"/>
                <a:gd name="connsiteY48" fmla="*/ 94801 h 437801"/>
                <a:gd name="connsiteX49" fmla="*/ 330731 w 477532"/>
                <a:gd name="connsiteY49" fmla="*/ 67540 h 437801"/>
                <a:gd name="connsiteX50" fmla="*/ 303460 w 477532"/>
                <a:gd name="connsiteY50" fmla="*/ 65445 h 437801"/>
                <a:gd name="connsiteX51" fmla="*/ 261537 w 477532"/>
                <a:gd name="connsiteY51" fmla="*/ 57056 h 437801"/>
                <a:gd name="connsiteX52" fmla="*/ 251054 w 477532"/>
                <a:gd name="connsiteY52" fmla="*/ 78023 h 437801"/>
                <a:gd name="connsiteX53" fmla="*/ 225887 w 477532"/>
                <a:gd name="connsiteY53" fmla="*/ 88496 h 437801"/>
                <a:gd name="connsiteX54" fmla="*/ 200752 w 477532"/>
                <a:gd name="connsiteY54" fmla="*/ 96885 h 437801"/>
                <a:gd name="connsiteX55" fmla="*/ 188164 w 477532"/>
                <a:gd name="connsiteY55" fmla="*/ 109463 h 437801"/>
                <a:gd name="connsiteX56" fmla="*/ 158809 w 477532"/>
                <a:gd name="connsiteY56" fmla="*/ 105273 h 437801"/>
                <a:gd name="connsiteX57" fmla="*/ 131558 w 477532"/>
                <a:gd name="connsiteY57" fmla="*/ 84307 h 437801"/>
                <a:gd name="connsiteX58" fmla="*/ 108507 w 477532"/>
                <a:gd name="connsiteY58" fmla="*/ 67529 h 437801"/>
                <a:gd name="connsiteX59" fmla="*/ 100108 w 477532"/>
                <a:gd name="connsiteY59" fmla="*/ 36079 h 437801"/>
                <a:gd name="connsiteX60" fmla="*/ 91740 w 477532"/>
                <a:gd name="connsiteY60" fmla="*/ 4629 h 437801"/>
                <a:gd name="connsiteX61" fmla="*/ 77057 w 477532"/>
                <a:gd name="connsiteY61" fmla="*/ 13018 h 437801"/>
                <a:gd name="connsiteX62" fmla="*/ 70774 w 477532"/>
                <a:gd name="connsiteY62" fmla="*/ 33985 h 437801"/>
                <a:gd name="connsiteX63" fmla="*/ 39323 w 477532"/>
                <a:gd name="connsiteY63" fmla="*/ 33985 h 437801"/>
                <a:gd name="connsiteX64" fmla="*/ 28840 w 477532"/>
                <a:gd name="connsiteY64" fmla="*/ 13018 h 437801"/>
                <a:gd name="connsiteX65" fmla="*/ 8313 w 477532"/>
                <a:gd name="connsiteY65" fmla="*/ 0 h 43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7532" h="437801">
                  <a:moveTo>
                    <a:pt x="8323" y="21"/>
                  </a:moveTo>
                  <a:cubicBezTo>
                    <a:pt x="8323" y="21"/>
                    <a:pt x="731" y="7059"/>
                    <a:pt x="155" y="10284"/>
                  </a:cubicBezTo>
                  <a:cubicBezTo>
                    <a:pt x="-1290" y="18443"/>
                    <a:pt x="7790" y="33953"/>
                    <a:pt x="10638" y="41735"/>
                  </a:cubicBezTo>
                  <a:cubicBezTo>
                    <a:pt x="13550" y="49683"/>
                    <a:pt x="20828" y="65058"/>
                    <a:pt x="23206" y="73185"/>
                  </a:cubicBezTo>
                  <a:cubicBezTo>
                    <a:pt x="25468" y="80924"/>
                    <a:pt x="29290" y="104855"/>
                    <a:pt x="29290" y="104855"/>
                  </a:cubicBezTo>
                  <a:cubicBezTo>
                    <a:pt x="29290" y="104855"/>
                    <a:pt x="29531" y="120731"/>
                    <a:pt x="33050" y="124167"/>
                  </a:cubicBezTo>
                  <a:cubicBezTo>
                    <a:pt x="37616" y="128618"/>
                    <a:pt x="54499" y="123172"/>
                    <a:pt x="58206" y="128356"/>
                  </a:cubicBezTo>
                  <a:cubicBezTo>
                    <a:pt x="61914" y="133540"/>
                    <a:pt x="57326" y="148066"/>
                    <a:pt x="54017" y="153512"/>
                  </a:cubicBezTo>
                  <a:cubicBezTo>
                    <a:pt x="51294" y="157994"/>
                    <a:pt x="39596" y="161408"/>
                    <a:pt x="37250" y="166100"/>
                  </a:cubicBezTo>
                  <a:cubicBezTo>
                    <a:pt x="34443" y="171724"/>
                    <a:pt x="33846" y="185967"/>
                    <a:pt x="37250" y="191256"/>
                  </a:cubicBezTo>
                  <a:cubicBezTo>
                    <a:pt x="40674" y="196576"/>
                    <a:pt x="56373" y="196775"/>
                    <a:pt x="60301" y="201739"/>
                  </a:cubicBezTo>
                  <a:cubicBezTo>
                    <a:pt x="63621" y="205928"/>
                    <a:pt x="60803" y="218831"/>
                    <a:pt x="64490" y="222706"/>
                  </a:cubicBezTo>
                  <a:cubicBezTo>
                    <a:pt x="67474" y="225837"/>
                    <a:pt x="76932" y="226895"/>
                    <a:pt x="81257" y="226895"/>
                  </a:cubicBezTo>
                  <a:cubicBezTo>
                    <a:pt x="85582" y="226895"/>
                    <a:pt x="94369" y="220392"/>
                    <a:pt x="98024" y="222706"/>
                  </a:cubicBezTo>
                  <a:cubicBezTo>
                    <a:pt x="102538" y="225565"/>
                    <a:pt x="102621" y="238342"/>
                    <a:pt x="102223" y="243673"/>
                  </a:cubicBezTo>
                  <a:cubicBezTo>
                    <a:pt x="101763" y="249789"/>
                    <a:pt x="91405" y="261110"/>
                    <a:pt x="93835" y="266734"/>
                  </a:cubicBezTo>
                  <a:cubicBezTo>
                    <a:pt x="95427" y="270400"/>
                    <a:pt x="106172" y="269792"/>
                    <a:pt x="108518" y="273018"/>
                  </a:cubicBezTo>
                  <a:cubicBezTo>
                    <a:pt x="111922" y="277699"/>
                    <a:pt x="110623" y="296079"/>
                    <a:pt x="110623" y="296079"/>
                  </a:cubicBezTo>
                  <a:cubicBezTo>
                    <a:pt x="110623" y="296079"/>
                    <a:pt x="117556" y="305463"/>
                    <a:pt x="121085" y="306562"/>
                  </a:cubicBezTo>
                  <a:cubicBezTo>
                    <a:pt x="126678" y="308311"/>
                    <a:pt x="139968" y="306479"/>
                    <a:pt x="144157" y="302373"/>
                  </a:cubicBezTo>
                  <a:cubicBezTo>
                    <a:pt x="146063" y="300499"/>
                    <a:pt x="143612" y="292288"/>
                    <a:pt x="146252" y="291890"/>
                  </a:cubicBezTo>
                  <a:cubicBezTo>
                    <a:pt x="152745" y="290905"/>
                    <a:pt x="156620" y="308772"/>
                    <a:pt x="158819" y="314951"/>
                  </a:cubicBezTo>
                  <a:cubicBezTo>
                    <a:pt x="161689" y="322994"/>
                    <a:pt x="159416" y="342160"/>
                    <a:pt x="165124" y="348506"/>
                  </a:cubicBezTo>
                  <a:cubicBezTo>
                    <a:pt x="168779" y="352570"/>
                    <a:pt x="183127" y="350182"/>
                    <a:pt x="186080" y="354790"/>
                  </a:cubicBezTo>
                  <a:cubicBezTo>
                    <a:pt x="188080" y="357911"/>
                    <a:pt x="181713" y="366551"/>
                    <a:pt x="183996" y="369473"/>
                  </a:cubicBezTo>
                  <a:cubicBezTo>
                    <a:pt x="187243" y="373620"/>
                    <a:pt x="200438" y="368866"/>
                    <a:pt x="204952" y="371578"/>
                  </a:cubicBezTo>
                  <a:cubicBezTo>
                    <a:pt x="209811" y="374500"/>
                    <a:pt x="212618" y="387633"/>
                    <a:pt x="217540" y="390450"/>
                  </a:cubicBezTo>
                  <a:cubicBezTo>
                    <a:pt x="233490" y="399583"/>
                    <a:pt x="274817" y="403510"/>
                    <a:pt x="290913" y="394639"/>
                  </a:cubicBezTo>
                  <a:cubicBezTo>
                    <a:pt x="295637" y="392032"/>
                    <a:pt x="296276" y="377516"/>
                    <a:pt x="301376" y="375767"/>
                  </a:cubicBezTo>
                  <a:cubicBezTo>
                    <a:pt x="305157" y="374469"/>
                    <a:pt x="313514" y="378983"/>
                    <a:pt x="316059" y="382051"/>
                  </a:cubicBezTo>
                  <a:cubicBezTo>
                    <a:pt x="322227" y="389487"/>
                    <a:pt x="318981" y="411826"/>
                    <a:pt x="324448" y="419795"/>
                  </a:cubicBezTo>
                  <a:cubicBezTo>
                    <a:pt x="328721" y="426037"/>
                    <a:pt x="342314" y="434593"/>
                    <a:pt x="349614" y="436573"/>
                  </a:cubicBezTo>
                  <a:cubicBezTo>
                    <a:pt x="367334" y="441390"/>
                    <a:pt x="404712" y="430352"/>
                    <a:pt x="422966" y="432384"/>
                  </a:cubicBezTo>
                  <a:cubicBezTo>
                    <a:pt x="426757" y="432803"/>
                    <a:pt x="434319" y="438448"/>
                    <a:pt x="437649" y="436573"/>
                  </a:cubicBezTo>
                  <a:cubicBezTo>
                    <a:pt x="442865" y="433640"/>
                    <a:pt x="443964" y="413480"/>
                    <a:pt x="443964" y="413480"/>
                  </a:cubicBezTo>
                  <a:cubicBezTo>
                    <a:pt x="443964" y="413480"/>
                    <a:pt x="458773" y="410056"/>
                    <a:pt x="462836" y="407186"/>
                  </a:cubicBezTo>
                  <a:cubicBezTo>
                    <a:pt x="467717" y="403730"/>
                    <a:pt x="477101" y="394273"/>
                    <a:pt x="477519" y="388314"/>
                  </a:cubicBezTo>
                  <a:cubicBezTo>
                    <a:pt x="477823" y="384093"/>
                    <a:pt x="472660" y="375956"/>
                    <a:pt x="469120" y="373631"/>
                  </a:cubicBezTo>
                  <a:cubicBezTo>
                    <a:pt x="465151" y="371023"/>
                    <a:pt x="453798" y="374689"/>
                    <a:pt x="450248" y="371536"/>
                  </a:cubicBezTo>
                  <a:cubicBezTo>
                    <a:pt x="445022" y="366886"/>
                    <a:pt x="443943" y="344286"/>
                    <a:pt x="443943" y="344286"/>
                  </a:cubicBezTo>
                  <a:cubicBezTo>
                    <a:pt x="443943" y="344286"/>
                    <a:pt x="420431" y="338232"/>
                    <a:pt x="416672" y="331729"/>
                  </a:cubicBezTo>
                  <a:cubicBezTo>
                    <a:pt x="413771" y="326712"/>
                    <a:pt x="416693" y="314061"/>
                    <a:pt x="418777" y="308657"/>
                  </a:cubicBezTo>
                  <a:cubicBezTo>
                    <a:pt x="420652" y="303766"/>
                    <a:pt x="430391" y="297043"/>
                    <a:pt x="431345" y="291890"/>
                  </a:cubicBezTo>
                  <a:cubicBezTo>
                    <a:pt x="432727" y="284381"/>
                    <a:pt x="429051" y="267132"/>
                    <a:pt x="422966" y="262545"/>
                  </a:cubicBezTo>
                  <a:cubicBezTo>
                    <a:pt x="417112" y="258125"/>
                    <a:pt x="398522" y="268001"/>
                    <a:pt x="393611" y="262545"/>
                  </a:cubicBezTo>
                  <a:cubicBezTo>
                    <a:pt x="383745" y="251569"/>
                    <a:pt x="400345" y="218590"/>
                    <a:pt x="399915" y="203834"/>
                  </a:cubicBezTo>
                  <a:cubicBezTo>
                    <a:pt x="399632" y="194272"/>
                    <a:pt x="393611" y="166090"/>
                    <a:pt x="393611" y="166090"/>
                  </a:cubicBezTo>
                  <a:cubicBezTo>
                    <a:pt x="393611" y="166090"/>
                    <a:pt x="408346" y="123821"/>
                    <a:pt x="402010" y="111578"/>
                  </a:cubicBezTo>
                  <a:cubicBezTo>
                    <a:pt x="397706" y="103242"/>
                    <a:pt x="376477" y="99660"/>
                    <a:pt x="368455" y="94801"/>
                  </a:cubicBezTo>
                  <a:cubicBezTo>
                    <a:pt x="358505" y="88768"/>
                    <a:pt x="341655" y="71540"/>
                    <a:pt x="330731" y="67540"/>
                  </a:cubicBezTo>
                  <a:cubicBezTo>
                    <a:pt x="324312" y="65183"/>
                    <a:pt x="310236" y="66377"/>
                    <a:pt x="303460" y="65445"/>
                  </a:cubicBezTo>
                  <a:cubicBezTo>
                    <a:pt x="292872" y="63989"/>
                    <a:pt x="271141" y="52354"/>
                    <a:pt x="261537" y="57056"/>
                  </a:cubicBezTo>
                  <a:cubicBezTo>
                    <a:pt x="256269" y="59633"/>
                    <a:pt x="255337" y="74033"/>
                    <a:pt x="251054" y="78023"/>
                  </a:cubicBezTo>
                  <a:cubicBezTo>
                    <a:pt x="246069" y="82673"/>
                    <a:pt x="232265" y="86108"/>
                    <a:pt x="225887" y="88496"/>
                  </a:cubicBezTo>
                  <a:cubicBezTo>
                    <a:pt x="219688" y="90821"/>
                    <a:pt x="206387" y="93408"/>
                    <a:pt x="200752" y="96885"/>
                  </a:cubicBezTo>
                  <a:cubicBezTo>
                    <a:pt x="196972" y="99220"/>
                    <a:pt x="192384" y="108059"/>
                    <a:pt x="188164" y="109463"/>
                  </a:cubicBezTo>
                  <a:cubicBezTo>
                    <a:pt x="181137" y="111809"/>
                    <a:pt x="165647" y="108154"/>
                    <a:pt x="158809" y="105273"/>
                  </a:cubicBezTo>
                  <a:cubicBezTo>
                    <a:pt x="150891" y="101933"/>
                    <a:pt x="138439" y="89459"/>
                    <a:pt x="131558" y="84307"/>
                  </a:cubicBezTo>
                  <a:cubicBezTo>
                    <a:pt x="125850" y="80034"/>
                    <a:pt x="112539" y="73405"/>
                    <a:pt x="108507" y="67529"/>
                  </a:cubicBezTo>
                  <a:cubicBezTo>
                    <a:pt x="103899" y="60816"/>
                    <a:pt x="100108" y="36079"/>
                    <a:pt x="100108" y="36079"/>
                  </a:cubicBezTo>
                  <a:cubicBezTo>
                    <a:pt x="100108" y="36079"/>
                    <a:pt x="99249" y="7771"/>
                    <a:pt x="91740" y="4629"/>
                  </a:cubicBezTo>
                  <a:cubicBezTo>
                    <a:pt x="87844" y="2995"/>
                    <a:pt x="79686" y="9708"/>
                    <a:pt x="77057" y="13018"/>
                  </a:cubicBezTo>
                  <a:cubicBezTo>
                    <a:pt x="73654" y="17301"/>
                    <a:pt x="75162" y="30717"/>
                    <a:pt x="70774" y="33985"/>
                  </a:cubicBezTo>
                  <a:cubicBezTo>
                    <a:pt x="64469" y="38676"/>
                    <a:pt x="39323" y="33985"/>
                    <a:pt x="39323" y="33985"/>
                  </a:cubicBezTo>
                  <a:cubicBezTo>
                    <a:pt x="39323" y="33985"/>
                    <a:pt x="32767" y="17364"/>
                    <a:pt x="28840" y="13018"/>
                  </a:cubicBezTo>
                  <a:cubicBezTo>
                    <a:pt x="24766" y="8504"/>
                    <a:pt x="8313" y="0"/>
                    <a:pt x="8313" y="0"/>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40" name="Freeform 139">
              <a:extLst>
                <a:ext uri="{FF2B5EF4-FFF2-40B4-BE49-F238E27FC236}">
                  <a16:creationId xmlns:a16="http://schemas.microsoft.com/office/drawing/2014/main" id="{1B3D582C-F660-5953-31F1-B779001F4AA0}"/>
                </a:ext>
              </a:extLst>
            </p:cNvPr>
            <p:cNvSpPr/>
            <p:nvPr/>
          </p:nvSpPr>
          <p:spPr>
            <a:xfrm>
              <a:off x="7856370" y="3033448"/>
              <a:ext cx="710859" cy="355754"/>
            </a:xfrm>
            <a:custGeom>
              <a:avLst/>
              <a:gdLst>
                <a:gd name="connsiteX0" fmla="*/ 21 w 710859"/>
                <a:gd name="connsiteY0" fmla="*/ 136380 h 355754"/>
                <a:gd name="connsiteX1" fmla="*/ 14694 w 710859"/>
                <a:gd name="connsiteY1" fmla="*/ 123802 h 355754"/>
                <a:gd name="connsiteX2" fmla="*/ 46123 w 710859"/>
                <a:gd name="connsiteY2" fmla="*/ 115413 h 355754"/>
                <a:gd name="connsiteX3" fmla="*/ 117411 w 710859"/>
                <a:gd name="connsiteY3" fmla="*/ 109119 h 355754"/>
                <a:gd name="connsiteX4" fmla="*/ 125790 w 710859"/>
                <a:gd name="connsiteY4" fmla="*/ 119602 h 355754"/>
                <a:gd name="connsiteX5" fmla="*/ 150946 w 710859"/>
                <a:gd name="connsiteY5" fmla="*/ 123792 h 355754"/>
                <a:gd name="connsiteX6" fmla="*/ 161429 w 710859"/>
                <a:gd name="connsiteY6" fmla="*/ 134264 h 355754"/>
                <a:gd name="connsiteX7" fmla="*/ 211730 w 710859"/>
                <a:gd name="connsiteY7" fmla="*/ 127981 h 355754"/>
                <a:gd name="connsiteX8" fmla="*/ 199163 w 710859"/>
                <a:gd name="connsiteY8" fmla="*/ 100720 h 355754"/>
                <a:gd name="connsiteX9" fmla="*/ 190774 w 710859"/>
                <a:gd name="connsiteY9" fmla="*/ 88131 h 355754"/>
                <a:gd name="connsiteX10" fmla="*/ 211730 w 710859"/>
                <a:gd name="connsiteY10" fmla="*/ 86037 h 355754"/>
                <a:gd name="connsiteX11" fmla="*/ 211730 w 710859"/>
                <a:gd name="connsiteY11" fmla="*/ 44103 h 355754"/>
                <a:gd name="connsiteX12" fmla="*/ 211730 w 710859"/>
                <a:gd name="connsiteY12" fmla="*/ 1311 h 355754"/>
                <a:gd name="connsiteX13" fmla="*/ 255769 w 710859"/>
                <a:gd name="connsiteY13" fmla="*/ 18078 h 355754"/>
                <a:gd name="connsiteX14" fmla="*/ 285103 w 710859"/>
                <a:gd name="connsiteY14" fmla="*/ 20183 h 355754"/>
                <a:gd name="connsiteX15" fmla="*/ 306070 w 710859"/>
                <a:gd name="connsiteY15" fmla="*/ 41150 h 355754"/>
                <a:gd name="connsiteX16" fmla="*/ 316554 w 710859"/>
                <a:gd name="connsiteY16" fmla="*/ 62127 h 355754"/>
                <a:gd name="connsiteX17" fmla="*/ 352193 w 710859"/>
                <a:gd name="connsiteY17" fmla="*/ 62127 h 355754"/>
                <a:gd name="connsiteX18" fmla="*/ 404610 w 710859"/>
                <a:gd name="connsiteY18" fmla="*/ 66316 h 355754"/>
                <a:gd name="connsiteX19" fmla="*/ 433944 w 710859"/>
                <a:gd name="connsiteY19" fmla="*/ 83083 h 355754"/>
                <a:gd name="connsiteX20" fmla="*/ 457016 w 710859"/>
                <a:gd name="connsiteY20" fmla="*/ 89378 h 355754"/>
                <a:gd name="connsiteX21" fmla="*/ 463299 w 710859"/>
                <a:gd name="connsiteY21" fmla="*/ 108250 h 355754"/>
                <a:gd name="connsiteX22" fmla="*/ 526189 w 710859"/>
                <a:gd name="connsiteY22" fmla="*/ 99861 h 355754"/>
                <a:gd name="connsiteX23" fmla="*/ 536673 w 710859"/>
                <a:gd name="connsiteY23" fmla="*/ 83094 h 355754"/>
                <a:gd name="connsiteX24" fmla="*/ 557639 w 710859"/>
                <a:gd name="connsiteY24" fmla="*/ 95672 h 355754"/>
                <a:gd name="connsiteX25" fmla="*/ 586995 w 710859"/>
                <a:gd name="connsiteY25" fmla="*/ 70516 h 355754"/>
                <a:gd name="connsiteX26" fmla="*/ 610046 w 710859"/>
                <a:gd name="connsiteY26" fmla="*/ 68411 h 355754"/>
                <a:gd name="connsiteX27" fmla="*/ 631012 w 710859"/>
                <a:gd name="connsiteY27" fmla="*/ 80989 h 355754"/>
                <a:gd name="connsiteX28" fmla="*/ 624729 w 710859"/>
                <a:gd name="connsiteY28" fmla="*/ 100908 h 355754"/>
                <a:gd name="connsiteX29" fmla="*/ 627860 w 710859"/>
                <a:gd name="connsiteY29" fmla="*/ 154383 h 355754"/>
                <a:gd name="connsiteX30" fmla="*/ 633097 w 710859"/>
                <a:gd name="connsiteY30" fmla="*/ 163808 h 355754"/>
                <a:gd name="connsiteX31" fmla="*/ 653026 w 710859"/>
                <a:gd name="connsiteY31" fmla="*/ 158572 h 355754"/>
                <a:gd name="connsiteX32" fmla="*/ 691797 w 710859"/>
                <a:gd name="connsiteY32" fmla="*/ 154383 h 355754"/>
                <a:gd name="connsiteX33" fmla="*/ 710669 w 710859"/>
                <a:gd name="connsiteY33" fmla="*/ 179539 h 355754"/>
                <a:gd name="connsiteX34" fmla="*/ 668747 w 710859"/>
                <a:gd name="connsiteY34" fmla="*/ 198411 h 355754"/>
                <a:gd name="connsiteX35" fmla="*/ 633097 w 710859"/>
                <a:gd name="connsiteY35" fmla="*/ 219378 h 355754"/>
                <a:gd name="connsiteX36" fmla="*/ 612140 w 710859"/>
                <a:gd name="connsiteY36" fmla="*/ 236155 h 355754"/>
                <a:gd name="connsiteX37" fmla="*/ 589090 w 710859"/>
                <a:gd name="connsiteY37" fmla="*/ 259216 h 355754"/>
                <a:gd name="connsiteX38" fmla="*/ 555535 w 710859"/>
                <a:gd name="connsiteY38" fmla="*/ 248733 h 355754"/>
                <a:gd name="connsiteX39" fmla="*/ 557639 w 710859"/>
                <a:gd name="connsiteY39" fmla="*/ 275994 h 355754"/>
                <a:gd name="connsiteX40" fmla="*/ 553450 w 710859"/>
                <a:gd name="connsiteY40" fmla="*/ 305350 h 355754"/>
                <a:gd name="connsiteX41" fmla="*/ 515717 w 710859"/>
                <a:gd name="connsiteY41" fmla="*/ 336800 h 355754"/>
                <a:gd name="connsiteX42" fmla="*/ 467478 w 710859"/>
                <a:gd name="connsiteY42" fmla="*/ 330505 h 355754"/>
                <a:gd name="connsiteX43" fmla="*/ 448606 w 710859"/>
                <a:gd name="connsiteY43" fmla="*/ 345188 h 355754"/>
                <a:gd name="connsiteX44" fmla="*/ 412967 w 710859"/>
                <a:gd name="connsiteY44" fmla="*/ 355672 h 355754"/>
                <a:gd name="connsiteX45" fmla="*/ 377328 w 710859"/>
                <a:gd name="connsiteY45" fmla="*/ 336800 h 355754"/>
                <a:gd name="connsiteX46" fmla="*/ 347993 w 710859"/>
                <a:gd name="connsiteY46" fmla="*/ 328411 h 355754"/>
                <a:gd name="connsiteX47" fmla="*/ 213815 w 710859"/>
                <a:gd name="connsiteY47" fmla="*/ 317928 h 355754"/>
                <a:gd name="connsiteX48" fmla="*/ 197047 w 710859"/>
                <a:gd name="connsiteY48" fmla="*/ 301150 h 355754"/>
                <a:gd name="connsiteX49" fmla="*/ 180280 w 710859"/>
                <a:gd name="connsiteY49" fmla="*/ 271805 h 355754"/>
                <a:gd name="connsiteX50" fmla="*/ 153030 w 710859"/>
                <a:gd name="connsiteY50" fmla="*/ 257122 h 355754"/>
                <a:gd name="connsiteX51" fmla="*/ 127874 w 710859"/>
                <a:gd name="connsiteY51" fmla="*/ 250838 h 355754"/>
                <a:gd name="connsiteX52" fmla="*/ 73373 w 710859"/>
                <a:gd name="connsiteY52" fmla="*/ 240355 h 355754"/>
                <a:gd name="connsiteX53" fmla="*/ 56606 w 710859"/>
                <a:gd name="connsiteY53" fmla="*/ 200516 h 355754"/>
                <a:gd name="connsiteX54" fmla="*/ 48207 w 710859"/>
                <a:gd name="connsiteY54" fmla="*/ 173255 h 355754"/>
                <a:gd name="connsiteX55" fmla="*/ 12567 w 710859"/>
                <a:gd name="connsiteY55" fmla="*/ 154393 h 355754"/>
                <a:gd name="connsiteX56" fmla="*/ 0 w 710859"/>
                <a:gd name="connsiteY56" fmla="*/ 136380 h 35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10859" h="355754">
                  <a:moveTo>
                    <a:pt x="21" y="136380"/>
                  </a:moveTo>
                  <a:cubicBezTo>
                    <a:pt x="21" y="136380"/>
                    <a:pt x="10421" y="126054"/>
                    <a:pt x="14694" y="123802"/>
                  </a:cubicBezTo>
                  <a:cubicBezTo>
                    <a:pt x="21888" y="120011"/>
                    <a:pt x="38121" y="116827"/>
                    <a:pt x="46123" y="115413"/>
                  </a:cubicBezTo>
                  <a:cubicBezTo>
                    <a:pt x="63749" y="112313"/>
                    <a:pt x="100959" y="102081"/>
                    <a:pt x="117411" y="109119"/>
                  </a:cubicBezTo>
                  <a:cubicBezTo>
                    <a:pt x="120501" y="110439"/>
                    <a:pt x="122899" y="117906"/>
                    <a:pt x="125790" y="119602"/>
                  </a:cubicBezTo>
                  <a:cubicBezTo>
                    <a:pt x="131288" y="122828"/>
                    <a:pt x="145269" y="120880"/>
                    <a:pt x="150946" y="123792"/>
                  </a:cubicBezTo>
                  <a:cubicBezTo>
                    <a:pt x="154245" y="125488"/>
                    <a:pt x="157931" y="133071"/>
                    <a:pt x="161429" y="134264"/>
                  </a:cubicBezTo>
                  <a:cubicBezTo>
                    <a:pt x="173421" y="138380"/>
                    <a:pt x="205572" y="139061"/>
                    <a:pt x="211730" y="127981"/>
                  </a:cubicBezTo>
                  <a:cubicBezTo>
                    <a:pt x="215375" y="121425"/>
                    <a:pt x="202828" y="107276"/>
                    <a:pt x="199163" y="100720"/>
                  </a:cubicBezTo>
                  <a:cubicBezTo>
                    <a:pt x="197320" y="97421"/>
                    <a:pt x="189161" y="91556"/>
                    <a:pt x="190774" y="88131"/>
                  </a:cubicBezTo>
                  <a:cubicBezTo>
                    <a:pt x="193026" y="83377"/>
                    <a:pt x="208191" y="89943"/>
                    <a:pt x="211730" y="86037"/>
                  </a:cubicBezTo>
                  <a:cubicBezTo>
                    <a:pt x="218768" y="78266"/>
                    <a:pt x="211730" y="54587"/>
                    <a:pt x="211730" y="44103"/>
                  </a:cubicBezTo>
                  <a:cubicBezTo>
                    <a:pt x="211730" y="33620"/>
                    <a:pt x="202923" y="7385"/>
                    <a:pt x="211730" y="1311"/>
                  </a:cubicBezTo>
                  <a:cubicBezTo>
                    <a:pt x="221428" y="-5371"/>
                    <a:pt x="244270" y="15533"/>
                    <a:pt x="255769" y="18078"/>
                  </a:cubicBezTo>
                  <a:cubicBezTo>
                    <a:pt x="262953" y="19670"/>
                    <a:pt x="278412" y="17125"/>
                    <a:pt x="285103" y="20183"/>
                  </a:cubicBezTo>
                  <a:cubicBezTo>
                    <a:pt x="291848" y="23262"/>
                    <a:pt x="301734" y="35139"/>
                    <a:pt x="306070" y="41150"/>
                  </a:cubicBezTo>
                  <a:cubicBezTo>
                    <a:pt x="309495" y="45905"/>
                    <a:pt x="311568" y="59038"/>
                    <a:pt x="316554" y="62127"/>
                  </a:cubicBezTo>
                  <a:cubicBezTo>
                    <a:pt x="324136" y="66809"/>
                    <a:pt x="343291" y="61771"/>
                    <a:pt x="352193" y="62127"/>
                  </a:cubicBezTo>
                  <a:cubicBezTo>
                    <a:pt x="365326" y="62651"/>
                    <a:pt x="392053" y="62441"/>
                    <a:pt x="404610" y="66316"/>
                  </a:cubicBezTo>
                  <a:cubicBezTo>
                    <a:pt x="412684" y="68809"/>
                    <a:pt x="426142" y="79858"/>
                    <a:pt x="433944" y="83083"/>
                  </a:cubicBezTo>
                  <a:cubicBezTo>
                    <a:pt x="439463" y="85377"/>
                    <a:pt x="452670" y="85272"/>
                    <a:pt x="457016" y="89378"/>
                  </a:cubicBezTo>
                  <a:cubicBezTo>
                    <a:pt x="460629" y="92792"/>
                    <a:pt x="459079" y="105611"/>
                    <a:pt x="463299" y="108250"/>
                  </a:cubicBezTo>
                  <a:cubicBezTo>
                    <a:pt x="476757" y="116659"/>
                    <a:pt x="512857" y="108449"/>
                    <a:pt x="526189" y="99861"/>
                  </a:cubicBezTo>
                  <a:cubicBezTo>
                    <a:pt x="530347" y="97180"/>
                    <a:pt x="531866" y="84246"/>
                    <a:pt x="536673" y="83094"/>
                  </a:cubicBezTo>
                  <a:cubicBezTo>
                    <a:pt x="542611" y="81670"/>
                    <a:pt x="551555" y="96185"/>
                    <a:pt x="557639" y="95672"/>
                  </a:cubicBezTo>
                  <a:cubicBezTo>
                    <a:pt x="567264" y="94855"/>
                    <a:pt x="578093" y="74276"/>
                    <a:pt x="586995" y="70516"/>
                  </a:cubicBezTo>
                  <a:cubicBezTo>
                    <a:pt x="592326" y="68264"/>
                    <a:pt x="604401" y="67123"/>
                    <a:pt x="610046" y="68411"/>
                  </a:cubicBezTo>
                  <a:cubicBezTo>
                    <a:pt x="616005" y="69772"/>
                    <a:pt x="631012" y="80989"/>
                    <a:pt x="631012" y="80989"/>
                  </a:cubicBezTo>
                  <a:cubicBezTo>
                    <a:pt x="631012" y="80989"/>
                    <a:pt x="625367" y="95724"/>
                    <a:pt x="624729" y="100908"/>
                  </a:cubicBezTo>
                  <a:cubicBezTo>
                    <a:pt x="623085" y="114198"/>
                    <a:pt x="624132" y="141522"/>
                    <a:pt x="627860" y="154383"/>
                  </a:cubicBezTo>
                  <a:cubicBezTo>
                    <a:pt x="628614" y="156970"/>
                    <a:pt x="630615" y="162751"/>
                    <a:pt x="633097" y="163808"/>
                  </a:cubicBezTo>
                  <a:cubicBezTo>
                    <a:pt x="637841" y="165830"/>
                    <a:pt x="647968" y="159504"/>
                    <a:pt x="653026" y="158572"/>
                  </a:cubicBezTo>
                  <a:cubicBezTo>
                    <a:pt x="662620" y="156802"/>
                    <a:pt x="682853" y="150497"/>
                    <a:pt x="691797" y="154383"/>
                  </a:cubicBezTo>
                  <a:cubicBezTo>
                    <a:pt x="699002" y="157514"/>
                    <a:pt x="712628" y="171925"/>
                    <a:pt x="710669" y="179539"/>
                  </a:cubicBezTo>
                  <a:cubicBezTo>
                    <a:pt x="707800" y="190671"/>
                    <a:pt x="678958" y="193133"/>
                    <a:pt x="668747" y="198411"/>
                  </a:cubicBezTo>
                  <a:cubicBezTo>
                    <a:pt x="659562" y="203166"/>
                    <a:pt x="641611" y="213513"/>
                    <a:pt x="633097" y="219378"/>
                  </a:cubicBezTo>
                  <a:cubicBezTo>
                    <a:pt x="627567" y="223190"/>
                    <a:pt x="617147" y="231683"/>
                    <a:pt x="612140" y="236155"/>
                  </a:cubicBezTo>
                  <a:cubicBezTo>
                    <a:pt x="606066" y="241591"/>
                    <a:pt x="597007" y="257268"/>
                    <a:pt x="589090" y="259216"/>
                  </a:cubicBezTo>
                  <a:cubicBezTo>
                    <a:pt x="580554" y="261321"/>
                    <a:pt x="562415" y="243256"/>
                    <a:pt x="555535" y="248733"/>
                  </a:cubicBezTo>
                  <a:cubicBezTo>
                    <a:pt x="550193" y="252985"/>
                    <a:pt x="557859" y="269155"/>
                    <a:pt x="557639" y="275994"/>
                  </a:cubicBezTo>
                  <a:cubicBezTo>
                    <a:pt x="557398" y="283409"/>
                    <a:pt x="557064" y="298877"/>
                    <a:pt x="553450" y="305350"/>
                  </a:cubicBezTo>
                  <a:cubicBezTo>
                    <a:pt x="547470" y="316074"/>
                    <a:pt x="527509" y="333375"/>
                    <a:pt x="515717" y="336800"/>
                  </a:cubicBezTo>
                  <a:cubicBezTo>
                    <a:pt x="504039" y="340193"/>
                    <a:pt x="479218" y="327311"/>
                    <a:pt x="467478" y="330505"/>
                  </a:cubicBezTo>
                  <a:cubicBezTo>
                    <a:pt x="461708" y="332076"/>
                    <a:pt x="453927" y="342455"/>
                    <a:pt x="448606" y="345188"/>
                  </a:cubicBezTo>
                  <a:cubicBezTo>
                    <a:pt x="440343" y="349419"/>
                    <a:pt x="422204" y="356604"/>
                    <a:pt x="412967" y="355672"/>
                  </a:cubicBezTo>
                  <a:cubicBezTo>
                    <a:pt x="402934" y="354656"/>
                    <a:pt x="386680" y="340570"/>
                    <a:pt x="377328" y="336800"/>
                  </a:cubicBezTo>
                  <a:cubicBezTo>
                    <a:pt x="370248" y="333951"/>
                    <a:pt x="355502" y="329762"/>
                    <a:pt x="347993" y="328411"/>
                  </a:cubicBezTo>
                  <a:cubicBezTo>
                    <a:pt x="314878" y="322452"/>
                    <a:pt x="244375" y="332003"/>
                    <a:pt x="213815" y="317928"/>
                  </a:cubicBezTo>
                  <a:cubicBezTo>
                    <a:pt x="208431" y="315445"/>
                    <a:pt x="200650" y="305863"/>
                    <a:pt x="197047" y="301150"/>
                  </a:cubicBezTo>
                  <a:cubicBezTo>
                    <a:pt x="191916" y="294437"/>
                    <a:pt x="186334" y="277701"/>
                    <a:pt x="180280" y="271805"/>
                  </a:cubicBezTo>
                  <a:cubicBezTo>
                    <a:pt x="174740" y="266401"/>
                    <a:pt x="160246" y="259918"/>
                    <a:pt x="153030" y="257122"/>
                  </a:cubicBezTo>
                  <a:cubicBezTo>
                    <a:pt x="146987" y="254786"/>
                    <a:pt x="134210" y="252231"/>
                    <a:pt x="127874" y="250838"/>
                  </a:cubicBezTo>
                  <a:cubicBezTo>
                    <a:pt x="114322" y="247843"/>
                    <a:pt x="84150" y="249089"/>
                    <a:pt x="73373" y="240355"/>
                  </a:cubicBezTo>
                  <a:cubicBezTo>
                    <a:pt x="64985" y="233547"/>
                    <a:pt x="60293" y="210664"/>
                    <a:pt x="56606" y="200516"/>
                  </a:cubicBezTo>
                  <a:cubicBezTo>
                    <a:pt x="54166" y="193813"/>
                    <a:pt x="52752" y="178753"/>
                    <a:pt x="48207" y="173255"/>
                  </a:cubicBezTo>
                  <a:cubicBezTo>
                    <a:pt x="41776" y="165484"/>
                    <a:pt x="20118" y="161075"/>
                    <a:pt x="12567" y="154393"/>
                  </a:cubicBezTo>
                  <a:cubicBezTo>
                    <a:pt x="8452" y="150759"/>
                    <a:pt x="0" y="136380"/>
                    <a:pt x="0" y="136380"/>
                  </a:cubicBezTo>
                  <a:close/>
                </a:path>
              </a:pathLst>
            </a:custGeom>
            <a:solidFill>
              <a:schemeClr val="bg1">
                <a:lumMod val="95000"/>
              </a:schemeClr>
            </a:solidFill>
            <a:ln w="1046" cap="flat">
              <a:noFill/>
              <a:prstDash val="solid"/>
              <a:miter/>
            </a:ln>
          </p:spPr>
          <p:txBody>
            <a:bodyPr rtlCol="0" anchor="ctr"/>
            <a:lstStyle/>
            <a:p>
              <a:endParaRPr lang="en-US" dirty="0"/>
            </a:p>
          </p:txBody>
        </p:sp>
      </p:grpSp>
      <p:grpSp>
        <p:nvGrpSpPr>
          <p:cNvPr id="141" name="Picture 7">
            <a:extLst>
              <a:ext uri="{FF2B5EF4-FFF2-40B4-BE49-F238E27FC236}">
                <a16:creationId xmlns:a16="http://schemas.microsoft.com/office/drawing/2014/main" id="{6397BC20-15EC-B2E4-184C-CBAFF1D739BB}"/>
              </a:ext>
            </a:extLst>
          </p:cNvPr>
          <p:cNvGrpSpPr/>
          <p:nvPr/>
        </p:nvGrpSpPr>
        <p:grpSpPr>
          <a:xfrm>
            <a:off x="6826457" y="1417097"/>
            <a:ext cx="4946941" cy="4068511"/>
            <a:chOff x="5417551" y="1854317"/>
            <a:chExt cx="4528652" cy="3724504"/>
          </a:xfrm>
          <a:solidFill>
            <a:schemeClr val="accent1">
              <a:alpha val="10000"/>
            </a:schemeClr>
          </a:solidFill>
        </p:grpSpPr>
        <p:grpSp>
          <p:nvGrpSpPr>
            <p:cNvPr id="143" name="Picture 7">
              <a:extLst>
                <a:ext uri="{FF2B5EF4-FFF2-40B4-BE49-F238E27FC236}">
                  <a16:creationId xmlns:a16="http://schemas.microsoft.com/office/drawing/2014/main" id="{83CCA9A5-2515-A25A-F5E5-4F2A5349DDF9}"/>
                </a:ext>
              </a:extLst>
            </p:cNvPr>
            <p:cNvGrpSpPr/>
            <p:nvPr/>
          </p:nvGrpSpPr>
          <p:grpSpPr>
            <a:xfrm>
              <a:off x="6967238" y="2979703"/>
              <a:ext cx="889150" cy="625403"/>
              <a:chOff x="6967241" y="2979700"/>
              <a:chExt cx="889150" cy="625402"/>
            </a:xfrm>
            <a:grpFill/>
          </p:grpSpPr>
          <p:sp>
            <p:nvSpPr>
              <p:cNvPr id="144" name="Freeform 143">
                <a:extLst>
                  <a:ext uri="{FF2B5EF4-FFF2-40B4-BE49-F238E27FC236}">
                    <a16:creationId xmlns:a16="http://schemas.microsoft.com/office/drawing/2014/main" id="{5CE97E83-DEFF-3F52-69C3-EB8A492D4CD2}"/>
                  </a:ext>
                </a:extLst>
              </p:cNvPr>
              <p:cNvSpPr/>
              <p:nvPr/>
            </p:nvSpPr>
            <p:spPr>
              <a:xfrm>
                <a:off x="6967241" y="2979700"/>
                <a:ext cx="889150" cy="452055"/>
              </a:xfrm>
              <a:custGeom>
                <a:avLst/>
                <a:gdLst>
                  <a:gd name="connsiteX0" fmla="*/ 889150 w 889150"/>
                  <a:gd name="connsiteY0" fmla="*/ 190129 h 452055"/>
                  <a:gd name="connsiteX1" fmla="*/ 867335 w 889150"/>
                  <a:gd name="connsiteY1" fmla="*/ 131114 h 452055"/>
                  <a:gd name="connsiteX2" fmla="*/ 829225 w 889150"/>
                  <a:gd name="connsiteY2" fmla="*/ 115059 h 452055"/>
                  <a:gd name="connsiteX3" fmla="*/ 815180 w 889150"/>
                  <a:gd name="connsiteY3" fmla="*/ 97004 h 452055"/>
                  <a:gd name="connsiteX4" fmla="*/ 791114 w 889150"/>
                  <a:gd name="connsiteY4" fmla="*/ 94993 h 452055"/>
                  <a:gd name="connsiteX5" fmla="*/ 755003 w 889150"/>
                  <a:gd name="connsiteY5" fmla="*/ 26783 h 452055"/>
                  <a:gd name="connsiteX6" fmla="*/ 722914 w 889150"/>
                  <a:gd name="connsiteY6" fmla="*/ 26783 h 452055"/>
                  <a:gd name="connsiteX7" fmla="*/ 684803 w 889150"/>
                  <a:gd name="connsiteY7" fmla="*/ 40827 h 452055"/>
                  <a:gd name="connsiteX8" fmla="*/ 658726 w 889150"/>
                  <a:gd name="connsiteY8" fmla="*/ 38816 h 452055"/>
                  <a:gd name="connsiteX9" fmla="*/ 656715 w 889150"/>
                  <a:gd name="connsiteY9" fmla="*/ 18750 h 452055"/>
                  <a:gd name="connsiteX10" fmla="*/ 636660 w 889150"/>
                  <a:gd name="connsiteY10" fmla="*/ 695 h 452055"/>
                  <a:gd name="connsiteX11" fmla="*/ 590526 w 889150"/>
                  <a:gd name="connsiteY11" fmla="*/ 8717 h 452055"/>
                  <a:gd name="connsiteX12" fmla="*/ 554416 w 889150"/>
                  <a:gd name="connsiteY12" fmla="*/ 16740 h 452055"/>
                  <a:gd name="connsiteX13" fmla="*/ 494239 w 889150"/>
                  <a:gd name="connsiteY13" fmla="*/ 10718 h 452055"/>
                  <a:gd name="connsiteX14" fmla="*/ 462139 w 889150"/>
                  <a:gd name="connsiteY14" fmla="*/ 2695 h 452055"/>
                  <a:gd name="connsiteX15" fmla="*/ 446095 w 889150"/>
                  <a:gd name="connsiteY15" fmla="*/ 6707 h 452055"/>
                  <a:gd name="connsiteX16" fmla="*/ 452106 w 889150"/>
                  <a:gd name="connsiteY16" fmla="*/ 40817 h 452055"/>
                  <a:gd name="connsiteX17" fmla="*/ 424028 w 889150"/>
                  <a:gd name="connsiteY17" fmla="*/ 54861 h 452055"/>
                  <a:gd name="connsiteX18" fmla="*/ 391793 w 889150"/>
                  <a:gd name="connsiteY18" fmla="*/ 68340 h 452055"/>
                  <a:gd name="connsiteX19" fmla="*/ 409995 w 889150"/>
                  <a:gd name="connsiteY19" fmla="*/ 98994 h 452055"/>
                  <a:gd name="connsiteX20" fmla="*/ 395951 w 889150"/>
                  <a:gd name="connsiteY20" fmla="*/ 113038 h 452055"/>
                  <a:gd name="connsiteX21" fmla="*/ 373884 w 889150"/>
                  <a:gd name="connsiteY21" fmla="*/ 105016 h 452055"/>
                  <a:gd name="connsiteX22" fmla="*/ 329751 w 889150"/>
                  <a:gd name="connsiteY22" fmla="*/ 78938 h 452055"/>
                  <a:gd name="connsiteX23" fmla="*/ 297663 w 889150"/>
                  <a:gd name="connsiteY23" fmla="*/ 82949 h 452055"/>
                  <a:gd name="connsiteX24" fmla="*/ 275596 w 889150"/>
                  <a:gd name="connsiteY24" fmla="*/ 74927 h 452055"/>
                  <a:gd name="connsiteX25" fmla="*/ 277597 w 889150"/>
                  <a:gd name="connsiteY25" fmla="*/ 58872 h 452055"/>
                  <a:gd name="connsiteX26" fmla="*/ 217420 w 889150"/>
                  <a:gd name="connsiteY26" fmla="*/ 20751 h 452055"/>
                  <a:gd name="connsiteX27" fmla="*/ 170846 w 889150"/>
                  <a:gd name="connsiteY27" fmla="*/ 17745 h 452055"/>
                  <a:gd name="connsiteX28" fmla="*/ 143198 w 889150"/>
                  <a:gd name="connsiteY28" fmla="*/ 12729 h 452055"/>
                  <a:gd name="connsiteX29" fmla="*/ 111109 w 889150"/>
                  <a:gd name="connsiteY29" fmla="*/ 20751 h 452055"/>
                  <a:gd name="connsiteX30" fmla="*/ 101076 w 889150"/>
                  <a:gd name="connsiteY30" fmla="*/ 40817 h 452055"/>
                  <a:gd name="connsiteX31" fmla="*/ 74998 w 889150"/>
                  <a:gd name="connsiteY31" fmla="*/ 10718 h 452055"/>
                  <a:gd name="connsiteX32" fmla="*/ 2 w 889150"/>
                  <a:gd name="connsiteY32" fmla="*/ 99235 h 452055"/>
                  <a:gd name="connsiteX33" fmla="*/ 12821 w 889150"/>
                  <a:gd name="connsiteY33" fmla="*/ 125071 h 452055"/>
                  <a:gd name="connsiteX34" fmla="*/ 40899 w 889150"/>
                  <a:gd name="connsiteY34" fmla="*/ 143127 h 452055"/>
                  <a:gd name="connsiteX35" fmla="*/ 42910 w 889150"/>
                  <a:gd name="connsiteY35" fmla="*/ 175226 h 452055"/>
                  <a:gd name="connsiteX36" fmla="*/ 20843 w 889150"/>
                  <a:gd name="connsiteY36" fmla="*/ 199303 h 452055"/>
                  <a:gd name="connsiteX37" fmla="*/ 10779 w 889150"/>
                  <a:gd name="connsiteY37" fmla="*/ 243760 h 452055"/>
                  <a:gd name="connsiteX38" fmla="*/ 42219 w 889150"/>
                  <a:gd name="connsiteY38" fmla="*/ 235372 h 452055"/>
                  <a:gd name="connsiteX39" fmla="*/ 73658 w 889150"/>
                  <a:gd name="connsiteY39" fmla="*/ 245845 h 452055"/>
                  <a:gd name="connsiteX40" fmla="*/ 82057 w 889150"/>
                  <a:gd name="connsiteY40" fmla="*/ 233267 h 452055"/>
                  <a:gd name="connsiteX41" fmla="*/ 98824 w 889150"/>
                  <a:gd name="connsiteY41" fmla="*/ 241655 h 452055"/>
                  <a:gd name="connsiteX42" fmla="*/ 92530 w 889150"/>
                  <a:gd name="connsiteY42" fmla="*/ 273106 h 452055"/>
                  <a:gd name="connsiteX43" fmla="*/ 98824 w 889150"/>
                  <a:gd name="connsiteY43" fmla="*/ 287789 h 452055"/>
                  <a:gd name="connsiteX44" fmla="*/ 65290 w 889150"/>
                  <a:gd name="connsiteY44" fmla="*/ 287789 h 452055"/>
                  <a:gd name="connsiteX45" fmla="*/ 52712 w 889150"/>
                  <a:gd name="connsiteY45" fmla="*/ 300366 h 452055"/>
                  <a:gd name="connsiteX46" fmla="*/ 50608 w 889150"/>
                  <a:gd name="connsiteY46" fmla="*/ 319239 h 452055"/>
                  <a:gd name="connsiteX47" fmla="*/ 31735 w 889150"/>
                  <a:gd name="connsiteY47" fmla="*/ 321344 h 452055"/>
                  <a:gd name="connsiteX48" fmla="*/ 35914 w 889150"/>
                  <a:gd name="connsiteY48" fmla="*/ 338111 h 452055"/>
                  <a:gd name="connsiteX49" fmla="*/ 44313 w 889150"/>
                  <a:gd name="connsiteY49" fmla="*/ 361172 h 452055"/>
                  <a:gd name="connsiteX50" fmla="*/ 82047 w 889150"/>
                  <a:gd name="connsiteY50" fmla="*/ 361172 h 452055"/>
                  <a:gd name="connsiteX51" fmla="*/ 92342 w 889150"/>
                  <a:gd name="connsiteY51" fmla="*/ 403472 h 452055"/>
                  <a:gd name="connsiteX52" fmla="*/ 98343 w 889150"/>
                  <a:gd name="connsiteY52" fmla="*/ 380767 h 452055"/>
                  <a:gd name="connsiteX53" fmla="*/ 127238 w 889150"/>
                  <a:gd name="connsiteY53" fmla="*/ 384045 h 452055"/>
                  <a:gd name="connsiteX54" fmla="*/ 134632 w 889150"/>
                  <a:gd name="connsiteY54" fmla="*/ 416961 h 452055"/>
                  <a:gd name="connsiteX55" fmla="*/ 158237 w 889150"/>
                  <a:gd name="connsiteY55" fmla="*/ 407944 h 452055"/>
                  <a:gd name="connsiteX56" fmla="*/ 177298 w 889150"/>
                  <a:gd name="connsiteY56" fmla="*/ 415966 h 452055"/>
                  <a:gd name="connsiteX57" fmla="*/ 177298 w 889150"/>
                  <a:gd name="connsiteY57" fmla="*/ 432021 h 452055"/>
                  <a:gd name="connsiteX58" fmla="*/ 199144 w 889150"/>
                  <a:gd name="connsiteY58" fmla="*/ 438745 h 452055"/>
                  <a:gd name="connsiteX59" fmla="*/ 217420 w 889150"/>
                  <a:gd name="connsiteY59" fmla="*/ 317657 h 452055"/>
                  <a:gd name="connsiteX60" fmla="*/ 270109 w 889150"/>
                  <a:gd name="connsiteY60" fmla="*/ 277295 h 452055"/>
                  <a:gd name="connsiteX61" fmla="*/ 293159 w 889150"/>
                  <a:gd name="connsiteY61" fmla="*/ 271000 h 452055"/>
                  <a:gd name="connsiteX62" fmla="*/ 293159 w 889150"/>
                  <a:gd name="connsiteY62" fmla="*/ 243739 h 452055"/>
                  <a:gd name="connsiteX63" fmla="*/ 339282 w 889150"/>
                  <a:gd name="connsiteY63" fmla="*/ 243739 h 452055"/>
                  <a:gd name="connsiteX64" fmla="*/ 339282 w 889150"/>
                  <a:gd name="connsiteY64" fmla="*/ 281484 h 452055"/>
                  <a:gd name="connsiteX65" fmla="*/ 353955 w 889150"/>
                  <a:gd name="connsiteY65" fmla="*/ 298251 h 452055"/>
                  <a:gd name="connsiteX66" fmla="*/ 343482 w 889150"/>
                  <a:gd name="connsiteY66" fmla="*/ 310829 h 452055"/>
                  <a:gd name="connsiteX67" fmla="*/ 359840 w 889150"/>
                  <a:gd name="connsiteY67" fmla="*/ 339713 h 452055"/>
                  <a:gd name="connsiteX68" fmla="*/ 367862 w 889150"/>
                  <a:gd name="connsiteY68" fmla="*/ 359779 h 452055"/>
                  <a:gd name="connsiteX69" fmla="*/ 397951 w 889150"/>
                  <a:gd name="connsiteY69" fmla="*/ 351757 h 452055"/>
                  <a:gd name="connsiteX70" fmla="*/ 426029 w 889150"/>
                  <a:gd name="connsiteY70" fmla="*/ 355768 h 452055"/>
                  <a:gd name="connsiteX71" fmla="*/ 452106 w 889150"/>
                  <a:gd name="connsiteY71" fmla="*/ 367801 h 452055"/>
                  <a:gd name="connsiteX72" fmla="*/ 454117 w 889150"/>
                  <a:gd name="connsiteY72" fmla="*/ 403912 h 452055"/>
                  <a:gd name="connsiteX73" fmla="*/ 462139 w 889150"/>
                  <a:gd name="connsiteY73" fmla="*/ 425978 h 452055"/>
                  <a:gd name="connsiteX74" fmla="*/ 494794 w 889150"/>
                  <a:gd name="connsiteY74" fmla="*/ 443028 h 452055"/>
                  <a:gd name="connsiteX75" fmla="*/ 508273 w 889150"/>
                  <a:gd name="connsiteY75" fmla="*/ 452056 h 452055"/>
                  <a:gd name="connsiteX76" fmla="*/ 536350 w 889150"/>
                  <a:gd name="connsiteY76" fmla="*/ 431990 h 452055"/>
                  <a:gd name="connsiteX77" fmla="*/ 594517 w 889150"/>
                  <a:gd name="connsiteY77" fmla="*/ 411924 h 452055"/>
                  <a:gd name="connsiteX78" fmla="*/ 602539 w 889150"/>
                  <a:gd name="connsiteY78" fmla="*/ 397880 h 452055"/>
                  <a:gd name="connsiteX79" fmla="*/ 582483 w 889150"/>
                  <a:gd name="connsiteY79" fmla="*/ 379824 h 452055"/>
                  <a:gd name="connsiteX80" fmla="*/ 562428 w 889150"/>
                  <a:gd name="connsiteY80" fmla="*/ 383835 h 452055"/>
                  <a:gd name="connsiteX81" fmla="*/ 542372 w 889150"/>
                  <a:gd name="connsiteY81" fmla="*/ 365780 h 452055"/>
                  <a:gd name="connsiteX82" fmla="*/ 554406 w 889150"/>
                  <a:gd name="connsiteY82" fmla="*/ 349725 h 452055"/>
                  <a:gd name="connsiteX83" fmla="*/ 550960 w 889150"/>
                  <a:gd name="connsiteY83" fmla="*/ 334676 h 452055"/>
                  <a:gd name="connsiteX84" fmla="*/ 550394 w 889150"/>
                  <a:gd name="connsiteY84" fmla="*/ 327648 h 452055"/>
                  <a:gd name="connsiteX85" fmla="*/ 568450 w 889150"/>
                  <a:gd name="connsiteY85" fmla="*/ 313604 h 452055"/>
                  <a:gd name="connsiteX86" fmla="*/ 590516 w 889150"/>
                  <a:gd name="connsiteY86" fmla="*/ 335671 h 452055"/>
                  <a:gd name="connsiteX87" fmla="*/ 600549 w 889150"/>
                  <a:gd name="connsiteY87" fmla="*/ 317615 h 452055"/>
                  <a:gd name="connsiteX88" fmla="*/ 630638 w 889150"/>
                  <a:gd name="connsiteY88" fmla="*/ 309593 h 452055"/>
                  <a:gd name="connsiteX89" fmla="*/ 648693 w 889150"/>
                  <a:gd name="connsiteY89" fmla="*/ 325648 h 452055"/>
                  <a:gd name="connsiteX90" fmla="*/ 700848 w 889150"/>
                  <a:gd name="connsiteY90" fmla="*/ 317626 h 452055"/>
                  <a:gd name="connsiteX91" fmla="*/ 732937 w 889150"/>
                  <a:gd name="connsiteY91" fmla="*/ 319636 h 452055"/>
                  <a:gd name="connsiteX92" fmla="*/ 761266 w 889150"/>
                  <a:gd name="connsiteY92" fmla="*/ 341022 h 452055"/>
                  <a:gd name="connsiteX93" fmla="*/ 769634 w 889150"/>
                  <a:gd name="connsiteY93" fmla="*/ 328444 h 452055"/>
                  <a:gd name="connsiteX94" fmla="*/ 771739 w 889150"/>
                  <a:gd name="connsiteY94" fmla="*/ 294889 h 452055"/>
                  <a:gd name="connsiteX95" fmla="*/ 796905 w 889150"/>
                  <a:gd name="connsiteY95" fmla="*/ 282311 h 452055"/>
                  <a:gd name="connsiteX96" fmla="*/ 826240 w 889150"/>
                  <a:gd name="connsiteY96" fmla="*/ 290700 h 452055"/>
                  <a:gd name="connsiteX97" fmla="*/ 836744 w 889150"/>
                  <a:gd name="connsiteY97" fmla="*/ 236189 h 452055"/>
                  <a:gd name="connsiteX98" fmla="*/ 849311 w 889150"/>
                  <a:gd name="connsiteY98" fmla="*/ 223611 h 452055"/>
                  <a:gd name="connsiteX99" fmla="*/ 868184 w 889150"/>
                  <a:gd name="connsiteY99" fmla="*/ 219421 h 452055"/>
                  <a:gd name="connsiteX100" fmla="*/ 874467 w 889150"/>
                  <a:gd name="connsiteY100" fmla="*/ 200549 h 452055"/>
                  <a:gd name="connsiteX101" fmla="*/ 889150 w 889150"/>
                  <a:gd name="connsiteY101" fmla="*/ 190066 h 45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889150" h="452055">
                    <a:moveTo>
                      <a:pt x="889150" y="190129"/>
                    </a:moveTo>
                    <a:cubicBezTo>
                      <a:pt x="889150" y="190129"/>
                      <a:pt x="878207" y="142477"/>
                      <a:pt x="867335" y="131114"/>
                    </a:cubicBezTo>
                    <a:cubicBezTo>
                      <a:pt x="860193" y="123647"/>
                      <a:pt x="837425" y="121353"/>
                      <a:pt x="829225" y="115059"/>
                    </a:cubicBezTo>
                    <a:cubicBezTo>
                      <a:pt x="824690" y="111582"/>
                      <a:pt x="820207" y="99727"/>
                      <a:pt x="815180" y="97004"/>
                    </a:cubicBezTo>
                    <a:cubicBezTo>
                      <a:pt x="809871" y="94124"/>
                      <a:pt x="796151" y="98323"/>
                      <a:pt x="791114" y="94993"/>
                    </a:cubicBezTo>
                    <a:cubicBezTo>
                      <a:pt x="775017" y="84363"/>
                      <a:pt x="771529" y="36732"/>
                      <a:pt x="755003" y="26783"/>
                    </a:cubicBezTo>
                    <a:cubicBezTo>
                      <a:pt x="748133" y="22646"/>
                      <a:pt x="730811" y="25369"/>
                      <a:pt x="722914" y="26783"/>
                    </a:cubicBezTo>
                    <a:cubicBezTo>
                      <a:pt x="712923" y="28564"/>
                      <a:pt x="694857" y="39424"/>
                      <a:pt x="684803" y="40827"/>
                    </a:cubicBezTo>
                    <a:cubicBezTo>
                      <a:pt x="678331" y="41728"/>
                      <a:pt x="663408" y="43393"/>
                      <a:pt x="658726" y="38816"/>
                    </a:cubicBezTo>
                    <a:cubicBezTo>
                      <a:pt x="655123" y="35298"/>
                      <a:pt x="658998" y="23254"/>
                      <a:pt x="656715" y="18750"/>
                    </a:cubicBezTo>
                    <a:cubicBezTo>
                      <a:pt x="653667" y="12729"/>
                      <a:pt x="643142" y="2559"/>
                      <a:pt x="636660" y="695"/>
                    </a:cubicBezTo>
                    <a:cubicBezTo>
                      <a:pt x="625412" y="-2541"/>
                      <a:pt x="602005" y="6445"/>
                      <a:pt x="590526" y="8717"/>
                    </a:cubicBezTo>
                    <a:cubicBezTo>
                      <a:pt x="581457" y="10508"/>
                      <a:pt x="563653" y="16195"/>
                      <a:pt x="554416" y="16740"/>
                    </a:cubicBezTo>
                    <a:cubicBezTo>
                      <a:pt x="539325" y="17640"/>
                      <a:pt x="509131" y="13315"/>
                      <a:pt x="494239" y="10718"/>
                    </a:cubicBezTo>
                    <a:cubicBezTo>
                      <a:pt x="486091" y="9304"/>
                      <a:pt x="470413" y="2695"/>
                      <a:pt x="462139" y="2695"/>
                    </a:cubicBezTo>
                    <a:cubicBezTo>
                      <a:pt x="458003" y="2695"/>
                      <a:pt x="448347" y="3240"/>
                      <a:pt x="446095" y="6707"/>
                    </a:cubicBezTo>
                    <a:cubicBezTo>
                      <a:pt x="441382" y="13975"/>
                      <a:pt x="456002" y="33077"/>
                      <a:pt x="452106" y="40817"/>
                    </a:cubicBezTo>
                    <a:cubicBezTo>
                      <a:pt x="448577" y="47834"/>
                      <a:pt x="430815" y="50923"/>
                      <a:pt x="424028" y="54861"/>
                    </a:cubicBezTo>
                    <a:cubicBezTo>
                      <a:pt x="418206" y="58244"/>
                      <a:pt x="397228" y="57919"/>
                      <a:pt x="391793" y="68340"/>
                    </a:cubicBezTo>
                    <a:cubicBezTo>
                      <a:pt x="389007" y="73670"/>
                      <a:pt x="411336" y="90699"/>
                      <a:pt x="409995" y="98994"/>
                    </a:cubicBezTo>
                    <a:cubicBezTo>
                      <a:pt x="409199" y="103895"/>
                      <a:pt x="400800" y="111959"/>
                      <a:pt x="395951" y="113038"/>
                    </a:cubicBezTo>
                    <a:cubicBezTo>
                      <a:pt x="390222" y="114305"/>
                      <a:pt x="379194" y="107519"/>
                      <a:pt x="373884" y="105016"/>
                    </a:cubicBezTo>
                    <a:cubicBezTo>
                      <a:pt x="362301" y="99538"/>
                      <a:pt x="342298" y="81535"/>
                      <a:pt x="329751" y="78938"/>
                    </a:cubicBezTo>
                    <a:cubicBezTo>
                      <a:pt x="321834" y="77294"/>
                      <a:pt x="305696" y="83860"/>
                      <a:pt x="297663" y="82949"/>
                    </a:cubicBezTo>
                    <a:cubicBezTo>
                      <a:pt x="291829" y="82289"/>
                      <a:pt x="278665" y="79933"/>
                      <a:pt x="275596" y="74927"/>
                    </a:cubicBezTo>
                    <a:cubicBezTo>
                      <a:pt x="273481" y="71481"/>
                      <a:pt x="279325" y="62538"/>
                      <a:pt x="277597" y="58872"/>
                    </a:cubicBezTo>
                    <a:cubicBezTo>
                      <a:pt x="269994" y="42765"/>
                      <a:pt x="234386" y="26165"/>
                      <a:pt x="217420" y="20751"/>
                    </a:cubicBezTo>
                    <a:cubicBezTo>
                      <a:pt x="208329" y="17850"/>
                      <a:pt x="182398" y="19400"/>
                      <a:pt x="170846" y="17745"/>
                    </a:cubicBezTo>
                    <a:cubicBezTo>
                      <a:pt x="163893" y="16740"/>
                      <a:pt x="152341" y="12362"/>
                      <a:pt x="143198" y="12729"/>
                    </a:cubicBezTo>
                    <a:cubicBezTo>
                      <a:pt x="134935" y="13053"/>
                      <a:pt x="117560" y="15577"/>
                      <a:pt x="111109" y="20751"/>
                    </a:cubicBezTo>
                    <a:cubicBezTo>
                      <a:pt x="106732" y="24259"/>
                      <a:pt x="106648" y="40115"/>
                      <a:pt x="101076" y="40817"/>
                    </a:cubicBezTo>
                    <a:cubicBezTo>
                      <a:pt x="91200" y="42063"/>
                      <a:pt x="84896" y="11786"/>
                      <a:pt x="74998" y="10718"/>
                    </a:cubicBezTo>
                    <a:cubicBezTo>
                      <a:pt x="41014" y="7073"/>
                      <a:pt x="631" y="70235"/>
                      <a:pt x="2" y="99235"/>
                    </a:cubicBezTo>
                    <a:cubicBezTo>
                      <a:pt x="-155" y="106440"/>
                      <a:pt x="7889" y="119248"/>
                      <a:pt x="12821" y="125071"/>
                    </a:cubicBezTo>
                    <a:cubicBezTo>
                      <a:pt x="18215" y="131449"/>
                      <a:pt x="36678" y="135932"/>
                      <a:pt x="40899" y="143127"/>
                    </a:cubicBezTo>
                    <a:cubicBezTo>
                      <a:pt x="44973" y="150060"/>
                      <a:pt x="45580" y="167643"/>
                      <a:pt x="42910" y="175226"/>
                    </a:cubicBezTo>
                    <a:cubicBezTo>
                      <a:pt x="40187" y="182923"/>
                      <a:pt x="24635" y="192066"/>
                      <a:pt x="20843" y="199303"/>
                    </a:cubicBezTo>
                    <a:cubicBezTo>
                      <a:pt x="15555" y="209399"/>
                      <a:pt x="10779" y="243760"/>
                      <a:pt x="10779" y="243760"/>
                    </a:cubicBezTo>
                    <a:cubicBezTo>
                      <a:pt x="10779" y="243760"/>
                      <a:pt x="34081" y="235131"/>
                      <a:pt x="42219" y="235372"/>
                    </a:cubicBezTo>
                    <a:cubicBezTo>
                      <a:pt x="50503" y="235623"/>
                      <a:pt x="65814" y="248536"/>
                      <a:pt x="73658" y="245845"/>
                    </a:cubicBezTo>
                    <a:cubicBezTo>
                      <a:pt x="77230" y="244619"/>
                      <a:pt x="78402" y="234230"/>
                      <a:pt x="82057" y="233267"/>
                    </a:cubicBezTo>
                    <a:cubicBezTo>
                      <a:pt x="86592" y="232062"/>
                      <a:pt x="96761" y="237445"/>
                      <a:pt x="98824" y="241655"/>
                    </a:cubicBezTo>
                    <a:cubicBezTo>
                      <a:pt x="102344" y="248861"/>
                      <a:pt x="91693" y="265125"/>
                      <a:pt x="92530" y="273106"/>
                    </a:cubicBezTo>
                    <a:cubicBezTo>
                      <a:pt x="92939" y="277075"/>
                      <a:pt x="101024" y="284448"/>
                      <a:pt x="98824" y="287789"/>
                    </a:cubicBezTo>
                    <a:cubicBezTo>
                      <a:pt x="94216" y="294795"/>
                      <a:pt x="73040" y="284584"/>
                      <a:pt x="65290" y="287789"/>
                    </a:cubicBezTo>
                    <a:cubicBezTo>
                      <a:pt x="61185" y="289485"/>
                      <a:pt x="54639" y="296355"/>
                      <a:pt x="52712" y="300366"/>
                    </a:cubicBezTo>
                    <a:cubicBezTo>
                      <a:pt x="50660" y="304639"/>
                      <a:pt x="53969" y="315877"/>
                      <a:pt x="50608" y="319239"/>
                    </a:cubicBezTo>
                    <a:cubicBezTo>
                      <a:pt x="47245" y="322600"/>
                      <a:pt x="34448" y="317437"/>
                      <a:pt x="31735" y="321344"/>
                    </a:cubicBezTo>
                    <a:cubicBezTo>
                      <a:pt x="29263" y="324894"/>
                      <a:pt x="34657" y="333984"/>
                      <a:pt x="35914" y="338111"/>
                    </a:cubicBezTo>
                    <a:cubicBezTo>
                      <a:pt x="37705" y="343975"/>
                      <a:pt x="39286" y="357653"/>
                      <a:pt x="44313" y="361172"/>
                    </a:cubicBezTo>
                    <a:cubicBezTo>
                      <a:pt x="52042" y="366587"/>
                      <a:pt x="74632" y="355339"/>
                      <a:pt x="82047" y="361172"/>
                    </a:cubicBezTo>
                    <a:cubicBezTo>
                      <a:pt x="90603" y="367896"/>
                      <a:pt x="81461" y="403367"/>
                      <a:pt x="92342" y="403472"/>
                    </a:cubicBezTo>
                    <a:cubicBezTo>
                      <a:pt x="98217" y="403535"/>
                      <a:pt x="93504" y="384087"/>
                      <a:pt x="98343" y="380767"/>
                    </a:cubicBezTo>
                    <a:cubicBezTo>
                      <a:pt x="104344" y="376661"/>
                      <a:pt x="121833" y="379185"/>
                      <a:pt x="127238" y="384045"/>
                    </a:cubicBezTo>
                    <a:cubicBezTo>
                      <a:pt x="133511" y="389679"/>
                      <a:pt x="134632" y="416961"/>
                      <a:pt x="134632" y="416961"/>
                    </a:cubicBezTo>
                    <a:cubicBezTo>
                      <a:pt x="134632" y="416961"/>
                      <a:pt x="151922" y="407839"/>
                      <a:pt x="158237" y="407944"/>
                    </a:cubicBezTo>
                    <a:cubicBezTo>
                      <a:pt x="163400" y="408028"/>
                      <a:pt x="174439" y="411662"/>
                      <a:pt x="177298" y="415966"/>
                    </a:cubicBezTo>
                    <a:cubicBezTo>
                      <a:pt x="179518" y="419307"/>
                      <a:pt x="174910" y="428785"/>
                      <a:pt x="177298" y="432021"/>
                    </a:cubicBezTo>
                    <a:cubicBezTo>
                      <a:pt x="180691" y="436619"/>
                      <a:pt x="199144" y="438745"/>
                      <a:pt x="199144" y="438745"/>
                    </a:cubicBezTo>
                    <a:cubicBezTo>
                      <a:pt x="199144" y="438745"/>
                      <a:pt x="201846" y="344017"/>
                      <a:pt x="217420" y="317657"/>
                    </a:cubicBezTo>
                    <a:cubicBezTo>
                      <a:pt x="225861" y="303372"/>
                      <a:pt x="270109" y="277295"/>
                      <a:pt x="270109" y="277295"/>
                    </a:cubicBezTo>
                    <a:cubicBezTo>
                      <a:pt x="270109" y="277295"/>
                      <a:pt x="289536" y="275755"/>
                      <a:pt x="293159" y="271000"/>
                    </a:cubicBezTo>
                    <a:cubicBezTo>
                      <a:pt x="297296" y="265586"/>
                      <a:pt x="288342" y="248557"/>
                      <a:pt x="293159" y="243739"/>
                    </a:cubicBezTo>
                    <a:cubicBezTo>
                      <a:pt x="301318" y="235581"/>
                      <a:pt x="331123" y="235581"/>
                      <a:pt x="339282" y="243739"/>
                    </a:cubicBezTo>
                    <a:cubicBezTo>
                      <a:pt x="345953" y="250411"/>
                      <a:pt x="335962" y="272655"/>
                      <a:pt x="339282" y="281484"/>
                    </a:cubicBezTo>
                    <a:cubicBezTo>
                      <a:pt x="341240" y="286699"/>
                      <a:pt x="353881" y="292690"/>
                      <a:pt x="353955" y="298251"/>
                    </a:cubicBezTo>
                    <a:cubicBezTo>
                      <a:pt x="354007" y="302346"/>
                      <a:pt x="343482" y="310829"/>
                      <a:pt x="343482" y="310829"/>
                    </a:cubicBezTo>
                    <a:cubicBezTo>
                      <a:pt x="343482" y="310829"/>
                      <a:pt x="356248" y="332235"/>
                      <a:pt x="359840" y="339713"/>
                    </a:cubicBezTo>
                    <a:cubicBezTo>
                      <a:pt x="362176" y="344583"/>
                      <a:pt x="363035" y="357360"/>
                      <a:pt x="367862" y="359779"/>
                    </a:cubicBezTo>
                    <a:cubicBezTo>
                      <a:pt x="374827" y="363267"/>
                      <a:pt x="390180" y="352218"/>
                      <a:pt x="397951" y="351757"/>
                    </a:cubicBezTo>
                    <a:cubicBezTo>
                      <a:pt x="405031" y="351338"/>
                      <a:pt x="419232" y="353757"/>
                      <a:pt x="426029" y="355768"/>
                    </a:cubicBezTo>
                    <a:cubicBezTo>
                      <a:pt x="432920" y="357800"/>
                      <a:pt x="448074" y="361863"/>
                      <a:pt x="452106" y="367801"/>
                    </a:cubicBezTo>
                    <a:cubicBezTo>
                      <a:pt x="457186" y="375279"/>
                      <a:pt x="452295" y="395052"/>
                      <a:pt x="454117" y="403912"/>
                    </a:cubicBezTo>
                    <a:cubicBezTo>
                      <a:pt x="455290" y="409662"/>
                      <a:pt x="458275" y="421569"/>
                      <a:pt x="462139" y="425978"/>
                    </a:cubicBezTo>
                    <a:cubicBezTo>
                      <a:pt x="468203" y="432911"/>
                      <a:pt x="486876" y="438326"/>
                      <a:pt x="494794" y="443028"/>
                    </a:cubicBezTo>
                    <a:cubicBezTo>
                      <a:pt x="498282" y="445102"/>
                      <a:pt x="508273" y="452056"/>
                      <a:pt x="508273" y="452056"/>
                    </a:cubicBezTo>
                    <a:cubicBezTo>
                      <a:pt x="508273" y="452056"/>
                      <a:pt x="528684" y="435948"/>
                      <a:pt x="536350" y="431990"/>
                    </a:cubicBezTo>
                    <a:cubicBezTo>
                      <a:pt x="550018" y="424941"/>
                      <a:pt x="582672" y="421747"/>
                      <a:pt x="594517" y="411924"/>
                    </a:cubicBezTo>
                    <a:cubicBezTo>
                      <a:pt x="597627" y="409347"/>
                      <a:pt x="603178" y="401870"/>
                      <a:pt x="602539" y="397880"/>
                    </a:cubicBezTo>
                    <a:cubicBezTo>
                      <a:pt x="601471" y="391219"/>
                      <a:pt x="588987" y="381605"/>
                      <a:pt x="582483" y="379824"/>
                    </a:cubicBezTo>
                    <a:cubicBezTo>
                      <a:pt x="577551" y="378473"/>
                      <a:pt x="567361" y="385186"/>
                      <a:pt x="562428" y="383835"/>
                    </a:cubicBezTo>
                    <a:cubicBezTo>
                      <a:pt x="555924" y="382055"/>
                      <a:pt x="543021" y="372493"/>
                      <a:pt x="542372" y="365780"/>
                    </a:cubicBezTo>
                    <a:cubicBezTo>
                      <a:pt x="541890" y="360785"/>
                      <a:pt x="553369" y="354637"/>
                      <a:pt x="554406" y="349725"/>
                    </a:cubicBezTo>
                    <a:cubicBezTo>
                      <a:pt x="555212" y="345955"/>
                      <a:pt x="551547" y="338488"/>
                      <a:pt x="550960" y="334676"/>
                    </a:cubicBezTo>
                    <a:cubicBezTo>
                      <a:pt x="550688" y="332937"/>
                      <a:pt x="549682" y="329261"/>
                      <a:pt x="550394" y="327648"/>
                    </a:cubicBezTo>
                    <a:cubicBezTo>
                      <a:pt x="552699" y="322412"/>
                      <a:pt x="562742" y="313248"/>
                      <a:pt x="568450" y="313604"/>
                    </a:cubicBezTo>
                    <a:cubicBezTo>
                      <a:pt x="576231" y="314086"/>
                      <a:pt x="582787" y="336760"/>
                      <a:pt x="590516" y="335671"/>
                    </a:cubicBezTo>
                    <a:cubicBezTo>
                      <a:pt x="595627" y="334958"/>
                      <a:pt x="596475" y="320788"/>
                      <a:pt x="600549" y="317615"/>
                    </a:cubicBezTo>
                    <a:cubicBezTo>
                      <a:pt x="606686" y="312829"/>
                      <a:pt x="623066" y="307792"/>
                      <a:pt x="630638" y="309593"/>
                    </a:cubicBezTo>
                    <a:cubicBezTo>
                      <a:pt x="636513" y="310986"/>
                      <a:pt x="642902" y="323930"/>
                      <a:pt x="648693" y="325648"/>
                    </a:cubicBezTo>
                    <a:cubicBezTo>
                      <a:pt x="661344" y="329387"/>
                      <a:pt x="687662" y="318223"/>
                      <a:pt x="700848" y="317626"/>
                    </a:cubicBezTo>
                    <a:cubicBezTo>
                      <a:pt x="708881" y="317259"/>
                      <a:pt x="725407" y="316840"/>
                      <a:pt x="732937" y="319636"/>
                    </a:cubicBezTo>
                    <a:cubicBezTo>
                      <a:pt x="741263" y="322716"/>
                      <a:pt x="761266" y="341022"/>
                      <a:pt x="761266" y="341022"/>
                    </a:cubicBezTo>
                    <a:cubicBezTo>
                      <a:pt x="761266" y="341022"/>
                      <a:pt x="768429" y="332026"/>
                      <a:pt x="769634" y="328444"/>
                    </a:cubicBezTo>
                    <a:cubicBezTo>
                      <a:pt x="772315" y="320485"/>
                      <a:pt x="767099" y="301895"/>
                      <a:pt x="771739" y="294889"/>
                    </a:cubicBezTo>
                    <a:cubicBezTo>
                      <a:pt x="775624" y="289024"/>
                      <a:pt x="789899" y="282960"/>
                      <a:pt x="796905" y="282311"/>
                    </a:cubicBezTo>
                    <a:cubicBezTo>
                      <a:pt x="804498" y="281609"/>
                      <a:pt x="819747" y="294690"/>
                      <a:pt x="826240" y="290700"/>
                    </a:cubicBezTo>
                    <a:cubicBezTo>
                      <a:pt x="838064" y="283432"/>
                      <a:pt x="830240" y="248442"/>
                      <a:pt x="836744" y="236189"/>
                    </a:cubicBezTo>
                    <a:cubicBezTo>
                      <a:pt x="838828" y="232261"/>
                      <a:pt x="845416" y="225747"/>
                      <a:pt x="849311" y="223611"/>
                    </a:cubicBezTo>
                    <a:cubicBezTo>
                      <a:pt x="853543" y="221286"/>
                      <a:pt x="864592" y="222658"/>
                      <a:pt x="868184" y="219421"/>
                    </a:cubicBezTo>
                    <a:cubicBezTo>
                      <a:pt x="871870" y="216091"/>
                      <a:pt x="871514" y="204550"/>
                      <a:pt x="874467" y="200549"/>
                    </a:cubicBezTo>
                    <a:cubicBezTo>
                      <a:pt x="877148" y="196915"/>
                      <a:pt x="889150" y="190066"/>
                      <a:pt x="889150" y="190066"/>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45" name="Freeform 144">
                <a:extLst>
                  <a:ext uri="{FF2B5EF4-FFF2-40B4-BE49-F238E27FC236}">
                    <a16:creationId xmlns:a16="http://schemas.microsoft.com/office/drawing/2014/main" id="{A66A46D0-1CF0-82B3-6B28-B6D02E59D3CF}"/>
                  </a:ext>
                </a:extLst>
              </p:cNvPr>
              <p:cNvSpPr/>
              <p:nvPr/>
            </p:nvSpPr>
            <p:spPr>
              <a:xfrm>
                <a:off x="7475514" y="3289002"/>
                <a:ext cx="252993" cy="189053"/>
              </a:xfrm>
              <a:custGeom>
                <a:avLst/>
                <a:gdLst>
                  <a:gd name="connsiteX0" fmla="*/ 196398 w 252993"/>
                  <a:gd name="connsiteY0" fmla="*/ 54854 h 189053"/>
                  <a:gd name="connsiteX1" fmla="*/ 215270 w 252993"/>
                  <a:gd name="connsiteY1" fmla="*/ 63243 h 189053"/>
                  <a:gd name="connsiteX2" fmla="*/ 213165 w 252993"/>
                  <a:gd name="connsiteY2" fmla="*/ 130343 h 189053"/>
                  <a:gd name="connsiteX3" fmla="*/ 194293 w 252993"/>
                  <a:gd name="connsiteY3" fmla="*/ 138731 h 189053"/>
                  <a:gd name="connsiteX4" fmla="*/ 185904 w 252993"/>
                  <a:gd name="connsiteY4" fmla="*/ 153404 h 189053"/>
                  <a:gd name="connsiteX5" fmla="*/ 143981 w 252993"/>
                  <a:gd name="connsiteY5" fmla="*/ 161793 h 189053"/>
                  <a:gd name="connsiteX6" fmla="*/ 146065 w 252993"/>
                  <a:gd name="connsiteY6" fmla="*/ 176476 h 189053"/>
                  <a:gd name="connsiteX7" fmla="*/ 135582 w 252993"/>
                  <a:gd name="connsiteY7" fmla="*/ 189054 h 189053"/>
                  <a:gd name="connsiteX8" fmla="*/ 112322 w 252993"/>
                  <a:gd name="connsiteY8" fmla="*/ 128782 h 189053"/>
                  <a:gd name="connsiteX9" fmla="*/ 84244 w 252993"/>
                  <a:gd name="connsiteY9" fmla="*/ 148848 h 189053"/>
                  <a:gd name="connsiteX10" fmla="*/ 60177 w 252993"/>
                  <a:gd name="connsiteY10" fmla="*/ 152859 h 189053"/>
                  <a:gd name="connsiteX11" fmla="*/ 0 w 252993"/>
                  <a:gd name="connsiteY11" fmla="*/ 142826 h 189053"/>
                  <a:gd name="connsiteX12" fmla="*/ 28077 w 252993"/>
                  <a:gd name="connsiteY12" fmla="*/ 122760 h 189053"/>
                  <a:gd name="connsiteX13" fmla="*/ 86244 w 252993"/>
                  <a:gd name="connsiteY13" fmla="*/ 102694 h 189053"/>
                  <a:gd name="connsiteX14" fmla="*/ 94266 w 252993"/>
                  <a:gd name="connsiteY14" fmla="*/ 88650 h 189053"/>
                  <a:gd name="connsiteX15" fmla="*/ 74211 w 252993"/>
                  <a:gd name="connsiteY15" fmla="*/ 70595 h 189053"/>
                  <a:gd name="connsiteX16" fmla="*/ 54155 w 252993"/>
                  <a:gd name="connsiteY16" fmla="*/ 74606 h 189053"/>
                  <a:gd name="connsiteX17" fmla="*/ 34099 w 252993"/>
                  <a:gd name="connsiteY17" fmla="*/ 56551 h 189053"/>
                  <a:gd name="connsiteX18" fmla="*/ 46133 w 252993"/>
                  <a:gd name="connsiteY18" fmla="*/ 40496 h 189053"/>
                  <a:gd name="connsiteX19" fmla="*/ 42122 w 252993"/>
                  <a:gd name="connsiteY19" fmla="*/ 18429 h 189053"/>
                  <a:gd name="connsiteX20" fmla="*/ 60177 w 252993"/>
                  <a:gd name="connsiteY20" fmla="*/ 4385 h 189053"/>
                  <a:gd name="connsiteX21" fmla="*/ 82243 w 252993"/>
                  <a:gd name="connsiteY21" fmla="*/ 26451 h 189053"/>
                  <a:gd name="connsiteX22" fmla="*/ 92276 w 252993"/>
                  <a:gd name="connsiteY22" fmla="*/ 8396 h 189053"/>
                  <a:gd name="connsiteX23" fmla="*/ 122365 w 252993"/>
                  <a:gd name="connsiteY23" fmla="*/ 374 h 189053"/>
                  <a:gd name="connsiteX24" fmla="*/ 140420 w 252993"/>
                  <a:gd name="connsiteY24" fmla="*/ 16429 h 189053"/>
                  <a:gd name="connsiteX25" fmla="*/ 192575 w 252993"/>
                  <a:gd name="connsiteY25" fmla="*/ 8407 h 189053"/>
                  <a:gd name="connsiteX26" fmla="*/ 224664 w 252993"/>
                  <a:gd name="connsiteY26" fmla="*/ 10418 h 189053"/>
                  <a:gd name="connsiteX27" fmla="*/ 252993 w 252993"/>
                  <a:gd name="connsiteY27" fmla="*/ 31803 h 189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52993" h="189053">
                    <a:moveTo>
                      <a:pt x="196398" y="54854"/>
                    </a:moveTo>
                    <a:cubicBezTo>
                      <a:pt x="196398" y="60017"/>
                      <a:pt x="212516" y="58865"/>
                      <a:pt x="215270" y="63243"/>
                    </a:cubicBezTo>
                    <a:cubicBezTo>
                      <a:pt x="224193" y="77455"/>
                      <a:pt x="222528" y="116414"/>
                      <a:pt x="213165" y="130343"/>
                    </a:cubicBezTo>
                    <a:cubicBezTo>
                      <a:pt x="210285" y="134626"/>
                      <a:pt x="198126" y="135265"/>
                      <a:pt x="194293" y="138731"/>
                    </a:cubicBezTo>
                    <a:cubicBezTo>
                      <a:pt x="191161" y="141559"/>
                      <a:pt x="189339" y="150932"/>
                      <a:pt x="185904" y="153404"/>
                    </a:cubicBezTo>
                    <a:cubicBezTo>
                      <a:pt x="177233" y="159656"/>
                      <a:pt x="150160" y="153069"/>
                      <a:pt x="143981" y="161793"/>
                    </a:cubicBezTo>
                    <a:cubicBezTo>
                      <a:pt x="141845" y="164819"/>
                      <a:pt x="147081" y="172904"/>
                      <a:pt x="146065" y="176476"/>
                    </a:cubicBezTo>
                    <a:cubicBezTo>
                      <a:pt x="144945" y="180413"/>
                      <a:pt x="135582" y="189054"/>
                      <a:pt x="135582" y="189054"/>
                    </a:cubicBezTo>
                    <a:cubicBezTo>
                      <a:pt x="135582" y="189054"/>
                      <a:pt x="127800" y="133411"/>
                      <a:pt x="112322" y="128782"/>
                    </a:cubicBezTo>
                    <a:cubicBezTo>
                      <a:pt x="104058" y="126300"/>
                      <a:pt x="92214" y="145539"/>
                      <a:pt x="84244" y="148848"/>
                    </a:cubicBezTo>
                    <a:cubicBezTo>
                      <a:pt x="78609" y="151184"/>
                      <a:pt x="66272" y="152859"/>
                      <a:pt x="60177" y="152859"/>
                    </a:cubicBezTo>
                    <a:cubicBezTo>
                      <a:pt x="44929" y="152859"/>
                      <a:pt x="0" y="142826"/>
                      <a:pt x="0" y="142826"/>
                    </a:cubicBezTo>
                    <a:cubicBezTo>
                      <a:pt x="0" y="142826"/>
                      <a:pt x="20411" y="126719"/>
                      <a:pt x="28077" y="122760"/>
                    </a:cubicBezTo>
                    <a:cubicBezTo>
                      <a:pt x="41745" y="115712"/>
                      <a:pt x="74399" y="112518"/>
                      <a:pt x="86244" y="102694"/>
                    </a:cubicBezTo>
                    <a:cubicBezTo>
                      <a:pt x="89354" y="100118"/>
                      <a:pt x="94905" y="92640"/>
                      <a:pt x="94266" y="88650"/>
                    </a:cubicBezTo>
                    <a:cubicBezTo>
                      <a:pt x="93198" y="81989"/>
                      <a:pt x="80714" y="72375"/>
                      <a:pt x="74211" y="70595"/>
                    </a:cubicBezTo>
                    <a:cubicBezTo>
                      <a:pt x="69278" y="69244"/>
                      <a:pt x="59088" y="75957"/>
                      <a:pt x="54155" y="74606"/>
                    </a:cubicBezTo>
                    <a:cubicBezTo>
                      <a:pt x="47652" y="72825"/>
                      <a:pt x="34749" y="63264"/>
                      <a:pt x="34099" y="56551"/>
                    </a:cubicBezTo>
                    <a:cubicBezTo>
                      <a:pt x="33618" y="51555"/>
                      <a:pt x="44981" y="45387"/>
                      <a:pt x="46133" y="40496"/>
                    </a:cubicBezTo>
                    <a:cubicBezTo>
                      <a:pt x="47421" y="35039"/>
                      <a:pt x="40121" y="23666"/>
                      <a:pt x="42122" y="18429"/>
                    </a:cubicBezTo>
                    <a:cubicBezTo>
                      <a:pt x="44164" y="13088"/>
                      <a:pt x="54469" y="4029"/>
                      <a:pt x="60177" y="4385"/>
                    </a:cubicBezTo>
                    <a:cubicBezTo>
                      <a:pt x="67958" y="4867"/>
                      <a:pt x="74514" y="27541"/>
                      <a:pt x="82243" y="26451"/>
                    </a:cubicBezTo>
                    <a:cubicBezTo>
                      <a:pt x="87354" y="25739"/>
                      <a:pt x="88202" y="11570"/>
                      <a:pt x="92276" y="8396"/>
                    </a:cubicBezTo>
                    <a:cubicBezTo>
                      <a:pt x="98413" y="3610"/>
                      <a:pt x="114793" y="-1427"/>
                      <a:pt x="122365" y="374"/>
                    </a:cubicBezTo>
                    <a:cubicBezTo>
                      <a:pt x="128240" y="1767"/>
                      <a:pt x="134629" y="14711"/>
                      <a:pt x="140420" y="16429"/>
                    </a:cubicBezTo>
                    <a:cubicBezTo>
                      <a:pt x="153071" y="20168"/>
                      <a:pt x="179390" y="9004"/>
                      <a:pt x="192575" y="8407"/>
                    </a:cubicBezTo>
                    <a:cubicBezTo>
                      <a:pt x="200608" y="8040"/>
                      <a:pt x="217134" y="7621"/>
                      <a:pt x="224664" y="10418"/>
                    </a:cubicBezTo>
                    <a:cubicBezTo>
                      <a:pt x="232990" y="13497"/>
                      <a:pt x="252993" y="31803"/>
                      <a:pt x="252993" y="31803"/>
                    </a:cubicBezTo>
                  </a:path>
                </a:pathLst>
              </a:custGeom>
              <a:solidFill>
                <a:schemeClr val="bg1">
                  <a:lumMod val="95000"/>
                </a:schemeClr>
              </a:solidFill>
              <a:ln w="1046" cap="flat">
                <a:noFill/>
                <a:prstDash val="solid"/>
                <a:miter/>
              </a:ln>
            </p:spPr>
            <p:txBody>
              <a:bodyPr rtlCol="0" anchor="ctr"/>
              <a:lstStyle/>
              <a:p>
                <a:endParaRPr lang="en-US" dirty="0"/>
              </a:p>
            </p:txBody>
          </p:sp>
          <p:sp>
            <p:nvSpPr>
              <p:cNvPr id="146" name="Freeform 145">
                <a:extLst>
                  <a:ext uri="{FF2B5EF4-FFF2-40B4-BE49-F238E27FC236}">
                    <a16:creationId xmlns:a16="http://schemas.microsoft.com/office/drawing/2014/main" id="{71FFB6C8-D220-5A74-5A5B-CD50E4690CE8}"/>
                  </a:ext>
                </a:extLst>
              </p:cNvPr>
              <p:cNvSpPr/>
              <p:nvPr/>
            </p:nvSpPr>
            <p:spPr>
              <a:xfrm>
                <a:off x="7060675" y="3387684"/>
                <a:ext cx="307183" cy="217418"/>
              </a:xfrm>
              <a:custGeom>
                <a:avLst/>
                <a:gdLst>
                  <a:gd name="connsiteX0" fmla="*/ 305166 w 307183"/>
                  <a:gd name="connsiteY0" fmla="*/ 135635 h 217418"/>
                  <a:gd name="connsiteX1" fmla="*/ 292578 w 307183"/>
                  <a:gd name="connsiteY1" fmla="*/ 146119 h 217418"/>
                  <a:gd name="connsiteX2" fmla="*/ 273706 w 307183"/>
                  <a:gd name="connsiteY2" fmla="*/ 148224 h 217418"/>
                  <a:gd name="connsiteX3" fmla="*/ 267422 w 307183"/>
                  <a:gd name="connsiteY3" fmla="*/ 160802 h 217418"/>
                  <a:gd name="connsiteX4" fmla="*/ 250655 w 307183"/>
                  <a:gd name="connsiteY4" fmla="*/ 171285 h 217418"/>
                  <a:gd name="connsiteX5" fmla="*/ 246466 w 307183"/>
                  <a:gd name="connsiteY5" fmla="*/ 192252 h 217418"/>
                  <a:gd name="connsiteX6" fmla="*/ 221299 w 307183"/>
                  <a:gd name="connsiteY6" fmla="*/ 198546 h 217418"/>
                  <a:gd name="connsiteX7" fmla="*/ 200333 w 307183"/>
                  <a:gd name="connsiteY7" fmla="*/ 217418 h 217418"/>
                  <a:gd name="connsiteX8" fmla="*/ 208732 w 307183"/>
                  <a:gd name="connsiteY8" fmla="*/ 162907 h 217418"/>
                  <a:gd name="connsiteX9" fmla="*/ 175177 w 307183"/>
                  <a:gd name="connsiteY9" fmla="*/ 146129 h 217418"/>
                  <a:gd name="connsiteX10" fmla="*/ 137453 w 307183"/>
                  <a:gd name="connsiteY10" fmla="*/ 118868 h 217418"/>
                  <a:gd name="connsiteX11" fmla="*/ 110182 w 307183"/>
                  <a:gd name="connsiteY11" fmla="*/ 116774 h 217418"/>
                  <a:gd name="connsiteX12" fmla="*/ 68259 w 307183"/>
                  <a:gd name="connsiteY12" fmla="*/ 108385 h 217418"/>
                  <a:gd name="connsiteX13" fmla="*/ 57776 w 307183"/>
                  <a:gd name="connsiteY13" fmla="*/ 129352 h 217418"/>
                  <a:gd name="connsiteX14" fmla="*/ 32610 w 307183"/>
                  <a:gd name="connsiteY14" fmla="*/ 139824 h 217418"/>
                  <a:gd name="connsiteX15" fmla="*/ 28420 w 307183"/>
                  <a:gd name="connsiteY15" fmla="*/ 108374 h 217418"/>
                  <a:gd name="connsiteX16" fmla="*/ 26336 w 307183"/>
                  <a:gd name="connsiteY16" fmla="*/ 91607 h 217418"/>
                  <a:gd name="connsiteX17" fmla="*/ 20042 w 307183"/>
                  <a:gd name="connsiteY17" fmla="*/ 79029 h 217418"/>
                  <a:gd name="connsiteX18" fmla="*/ 15842 w 307183"/>
                  <a:gd name="connsiteY18" fmla="*/ 51768 h 217418"/>
                  <a:gd name="connsiteX19" fmla="*/ 5369 w 307183"/>
                  <a:gd name="connsiteY19" fmla="*/ 41285 h 217418"/>
                  <a:gd name="connsiteX20" fmla="*/ 13758 w 307183"/>
                  <a:gd name="connsiteY20" fmla="*/ 30802 h 217418"/>
                  <a:gd name="connsiteX21" fmla="*/ 1170 w 307183"/>
                  <a:gd name="connsiteY21" fmla="*/ 22413 h 217418"/>
                  <a:gd name="connsiteX22" fmla="*/ 3264 w 307183"/>
                  <a:gd name="connsiteY22" fmla="*/ 5646 h 217418"/>
                  <a:gd name="connsiteX23" fmla="*/ 28776 w 307183"/>
                  <a:gd name="connsiteY23" fmla="*/ 30268 h 217418"/>
                  <a:gd name="connsiteX24" fmla="*/ 41187 w 307183"/>
                  <a:gd name="connsiteY24" fmla="*/ 9018 h 217418"/>
                  <a:gd name="connsiteX25" fmla="*/ 64793 w 307183"/>
                  <a:gd name="connsiteY25" fmla="*/ 1 h 217418"/>
                  <a:gd name="connsiteX26" fmla="*/ 83854 w 307183"/>
                  <a:gd name="connsiteY26" fmla="*/ 8023 h 217418"/>
                  <a:gd name="connsiteX27" fmla="*/ 83854 w 307183"/>
                  <a:gd name="connsiteY27" fmla="*/ 24078 h 217418"/>
                  <a:gd name="connsiteX28" fmla="*/ 105700 w 307183"/>
                  <a:gd name="connsiteY28" fmla="*/ 30802 h 217418"/>
                  <a:gd name="connsiteX29" fmla="*/ 136008 w 307183"/>
                  <a:gd name="connsiteY29" fmla="*/ 40123 h 217418"/>
                  <a:gd name="connsiteX30" fmla="*/ 140020 w 307183"/>
                  <a:gd name="connsiteY30" fmla="*/ 22067 h 217418"/>
                  <a:gd name="connsiteX31" fmla="*/ 156064 w 307183"/>
                  <a:gd name="connsiteY31" fmla="*/ 18056 h 217418"/>
                  <a:gd name="connsiteX32" fmla="*/ 172109 w 307183"/>
                  <a:gd name="connsiteY32" fmla="*/ 10034 h 217418"/>
                  <a:gd name="connsiteX33" fmla="*/ 180130 w 307183"/>
                  <a:gd name="connsiteY33" fmla="*/ 24078 h 217418"/>
                  <a:gd name="connsiteX34" fmla="*/ 192164 w 307183"/>
                  <a:gd name="connsiteY34" fmla="*/ 34111 h 217418"/>
                  <a:gd name="connsiteX35" fmla="*/ 186142 w 307183"/>
                  <a:gd name="connsiteY35" fmla="*/ 46145 h 217418"/>
                  <a:gd name="connsiteX36" fmla="*/ 204197 w 307183"/>
                  <a:gd name="connsiteY36" fmla="*/ 50156 h 217418"/>
                  <a:gd name="connsiteX37" fmla="*/ 216231 w 307183"/>
                  <a:gd name="connsiteY37" fmla="*/ 50156 h 217418"/>
                  <a:gd name="connsiteX38" fmla="*/ 230275 w 307183"/>
                  <a:gd name="connsiteY38" fmla="*/ 56177 h 217418"/>
                  <a:gd name="connsiteX39" fmla="*/ 224253 w 307183"/>
                  <a:gd name="connsiteY39" fmla="*/ 76244 h 217418"/>
                  <a:gd name="connsiteX40" fmla="*/ 280419 w 307183"/>
                  <a:gd name="connsiteY40" fmla="*/ 120387 h 217418"/>
                  <a:gd name="connsiteX41" fmla="*/ 294463 w 307183"/>
                  <a:gd name="connsiteY41" fmla="*/ 112365 h 217418"/>
                  <a:gd name="connsiteX42" fmla="*/ 306496 w 307183"/>
                  <a:gd name="connsiteY42" fmla="*/ 118386 h 217418"/>
                  <a:gd name="connsiteX43" fmla="*/ 305135 w 307183"/>
                  <a:gd name="connsiteY43" fmla="*/ 135656 h 21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07183" h="217418">
                    <a:moveTo>
                      <a:pt x="305166" y="135635"/>
                    </a:moveTo>
                    <a:cubicBezTo>
                      <a:pt x="305166" y="135635"/>
                      <a:pt x="296348" y="144506"/>
                      <a:pt x="292578" y="146119"/>
                    </a:cubicBezTo>
                    <a:cubicBezTo>
                      <a:pt x="288211" y="147983"/>
                      <a:pt x="277602" y="145501"/>
                      <a:pt x="273706" y="148224"/>
                    </a:cubicBezTo>
                    <a:cubicBezTo>
                      <a:pt x="270826" y="150235"/>
                      <a:pt x="269789" y="158204"/>
                      <a:pt x="267422" y="160802"/>
                    </a:cubicBezTo>
                    <a:cubicBezTo>
                      <a:pt x="264092" y="164457"/>
                      <a:pt x="253462" y="167222"/>
                      <a:pt x="250655" y="171285"/>
                    </a:cubicBezTo>
                    <a:cubicBezTo>
                      <a:pt x="247618" y="175684"/>
                      <a:pt x="250163" y="188377"/>
                      <a:pt x="246466" y="192252"/>
                    </a:cubicBezTo>
                    <a:cubicBezTo>
                      <a:pt x="241994" y="196944"/>
                      <a:pt x="227028" y="195498"/>
                      <a:pt x="221299" y="198546"/>
                    </a:cubicBezTo>
                    <a:cubicBezTo>
                      <a:pt x="215079" y="201855"/>
                      <a:pt x="200333" y="217418"/>
                      <a:pt x="200333" y="217418"/>
                    </a:cubicBezTo>
                    <a:cubicBezTo>
                      <a:pt x="200333" y="217418"/>
                      <a:pt x="215068" y="175149"/>
                      <a:pt x="208732" y="162907"/>
                    </a:cubicBezTo>
                    <a:cubicBezTo>
                      <a:pt x="204428" y="154570"/>
                      <a:pt x="183199" y="150989"/>
                      <a:pt x="175177" y="146129"/>
                    </a:cubicBezTo>
                    <a:cubicBezTo>
                      <a:pt x="165228" y="140097"/>
                      <a:pt x="148377" y="122869"/>
                      <a:pt x="137453" y="118868"/>
                    </a:cubicBezTo>
                    <a:cubicBezTo>
                      <a:pt x="131034" y="116512"/>
                      <a:pt x="116958" y="117706"/>
                      <a:pt x="110182" y="116774"/>
                    </a:cubicBezTo>
                    <a:cubicBezTo>
                      <a:pt x="99594" y="115318"/>
                      <a:pt x="77863" y="103682"/>
                      <a:pt x="68259" y="108385"/>
                    </a:cubicBezTo>
                    <a:cubicBezTo>
                      <a:pt x="62991" y="110961"/>
                      <a:pt x="62059" y="125361"/>
                      <a:pt x="57776" y="129352"/>
                    </a:cubicBezTo>
                    <a:cubicBezTo>
                      <a:pt x="52791" y="134002"/>
                      <a:pt x="32610" y="139824"/>
                      <a:pt x="32610" y="139824"/>
                    </a:cubicBezTo>
                    <a:cubicBezTo>
                      <a:pt x="32610" y="139824"/>
                      <a:pt x="29436" y="116239"/>
                      <a:pt x="28420" y="108374"/>
                    </a:cubicBezTo>
                    <a:cubicBezTo>
                      <a:pt x="27886" y="104185"/>
                      <a:pt x="27562" y="95650"/>
                      <a:pt x="26336" y="91607"/>
                    </a:cubicBezTo>
                    <a:cubicBezTo>
                      <a:pt x="25320" y="88245"/>
                      <a:pt x="21110" y="82381"/>
                      <a:pt x="20042" y="79029"/>
                    </a:cubicBezTo>
                    <a:cubicBezTo>
                      <a:pt x="17947" y="72463"/>
                      <a:pt x="18953" y="57927"/>
                      <a:pt x="15842" y="51768"/>
                    </a:cubicBezTo>
                    <a:cubicBezTo>
                      <a:pt x="14167" y="48459"/>
                      <a:pt x="5579" y="44982"/>
                      <a:pt x="5369" y="41285"/>
                    </a:cubicBezTo>
                    <a:cubicBezTo>
                      <a:pt x="5181" y="37934"/>
                      <a:pt x="14271" y="34111"/>
                      <a:pt x="13758" y="30802"/>
                    </a:cubicBezTo>
                    <a:cubicBezTo>
                      <a:pt x="13183" y="27063"/>
                      <a:pt x="2751" y="25848"/>
                      <a:pt x="1170" y="22413"/>
                    </a:cubicBezTo>
                    <a:cubicBezTo>
                      <a:pt x="-590" y="18569"/>
                      <a:pt x="-715" y="7049"/>
                      <a:pt x="3264" y="5646"/>
                    </a:cubicBezTo>
                    <a:cubicBezTo>
                      <a:pt x="11622" y="2692"/>
                      <a:pt x="20000" y="31482"/>
                      <a:pt x="28776" y="30268"/>
                    </a:cubicBezTo>
                    <a:cubicBezTo>
                      <a:pt x="34872" y="29430"/>
                      <a:pt x="41187" y="9018"/>
                      <a:pt x="41187" y="9018"/>
                    </a:cubicBezTo>
                    <a:cubicBezTo>
                      <a:pt x="41187" y="9018"/>
                      <a:pt x="58478" y="-104"/>
                      <a:pt x="64793" y="1"/>
                    </a:cubicBezTo>
                    <a:cubicBezTo>
                      <a:pt x="69956" y="85"/>
                      <a:pt x="80994" y="3719"/>
                      <a:pt x="83854" y="8023"/>
                    </a:cubicBezTo>
                    <a:cubicBezTo>
                      <a:pt x="86073" y="11364"/>
                      <a:pt x="81465" y="20842"/>
                      <a:pt x="83854" y="24078"/>
                    </a:cubicBezTo>
                    <a:cubicBezTo>
                      <a:pt x="87246" y="28676"/>
                      <a:pt x="105700" y="30802"/>
                      <a:pt x="105700" y="30802"/>
                    </a:cubicBezTo>
                    <a:cubicBezTo>
                      <a:pt x="105700" y="30802"/>
                      <a:pt x="129149" y="44113"/>
                      <a:pt x="136008" y="40123"/>
                    </a:cubicBezTo>
                    <a:cubicBezTo>
                      <a:pt x="140009" y="37798"/>
                      <a:pt x="136794" y="25377"/>
                      <a:pt x="140020" y="22067"/>
                    </a:cubicBezTo>
                    <a:cubicBezTo>
                      <a:pt x="142910" y="19103"/>
                      <a:pt x="152189" y="19491"/>
                      <a:pt x="156064" y="18056"/>
                    </a:cubicBezTo>
                    <a:cubicBezTo>
                      <a:pt x="160274" y="16496"/>
                      <a:pt x="167815" y="8735"/>
                      <a:pt x="172109" y="10034"/>
                    </a:cubicBezTo>
                    <a:cubicBezTo>
                      <a:pt x="175983" y="11207"/>
                      <a:pt x="177533" y="20978"/>
                      <a:pt x="180130" y="24078"/>
                    </a:cubicBezTo>
                    <a:cubicBezTo>
                      <a:pt x="182644" y="27084"/>
                      <a:pt x="191368" y="30278"/>
                      <a:pt x="192164" y="34111"/>
                    </a:cubicBezTo>
                    <a:cubicBezTo>
                      <a:pt x="192855" y="37400"/>
                      <a:pt x="184697" y="43107"/>
                      <a:pt x="186142" y="46145"/>
                    </a:cubicBezTo>
                    <a:cubicBezTo>
                      <a:pt x="188132" y="50323"/>
                      <a:pt x="199600" y="49653"/>
                      <a:pt x="204197" y="50156"/>
                    </a:cubicBezTo>
                    <a:cubicBezTo>
                      <a:pt x="207193" y="50480"/>
                      <a:pt x="213288" y="49548"/>
                      <a:pt x="216231" y="50156"/>
                    </a:cubicBezTo>
                    <a:cubicBezTo>
                      <a:pt x="219969" y="50920"/>
                      <a:pt x="228651" y="52711"/>
                      <a:pt x="230275" y="56177"/>
                    </a:cubicBezTo>
                    <a:cubicBezTo>
                      <a:pt x="232495" y="60922"/>
                      <a:pt x="222671" y="71248"/>
                      <a:pt x="224253" y="76244"/>
                    </a:cubicBezTo>
                    <a:cubicBezTo>
                      <a:pt x="229647" y="93273"/>
                      <a:pt x="262604" y="119067"/>
                      <a:pt x="280419" y="120387"/>
                    </a:cubicBezTo>
                    <a:cubicBezTo>
                      <a:pt x="284451" y="120680"/>
                      <a:pt x="290420" y="112469"/>
                      <a:pt x="294463" y="112365"/>
                    </a:cubicBezTo>
                    <a:cubicBezTo>
                      <a:pt x="297825" y="112270"/>
                      <a:pt x="304842" y="115454"/>
                      <a:pt x="306496" y="118386"/>
                    </a:cubicBezTo>
                    <a:cubicBezTo>
                      <a:pt x="308622" y="122157"/>
                      <a:pt x="305135" y="135656"/>
                      <a:pt x="305135" y="135656"/>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47" name="Freeform 146">
                <a:extLst>
                  <a:ext uri="{FF2B5EF4-FFF2-40B4-BE49-F238E27FC236}">
                    <a16:creationId xmlns:a16="http://schemas.microsoft.com/office/drawing/2014/main" id="{1BCC9569-1A09-0F52-EDB2-EDF947501610}"/>
                  </a:ext>
                </a:extLst>
              </p:cNvPr>
              <p:cNvSpPr/>
              <p:nvPr/>
            </p:nvSpPr>
            <p:spPr>
              <a:xfrm>
                <a:off x="7416163" y="3417564"/>
                <a:ext cx="194953" cy="125371"/>
              </a:xfrm>
              <a:custGeom>
                <a:avLst/>
                <a:gdLst>
                  <a:gd name="connsiteX0" fmla="*/ 59361 w 194953"/>
                  <a:gd name="connsiteY0" fmla="*/ 14254 h 125371"/>
                  <a:gd name="connsiteX1" fmla="*/ 45316 w 194953"/>
                  <a:gd name="connsiteY1" fmla="*/ 42342 h 125371"/>
                  <a:gd name="connsiteX2" fmla="*/ 25261 w 194953"/>
                  <a:gd name="connsiteY2" fmla="*/ 68420 h 125371"/>
                  <a:gd name="connsiteX3" fmla="*/ 0 w 194953"/>
                  <a:gd name="connsiteY3" fmla="*/ 116239 h 125371"/>
                  <a:gd name="connsiteX4" fmla="*/ 14662 w 194953"/>
                  <a:gd name="connsiteY4" fmla="*/ 107850 h 125371"/>
                  <a:gd name="connsiteX5" fmla="*/ 52396 w 194953"/>
                  <a:gd name="connsiteY5" fmla="*/ 99461 h 125371"/>
                  <a:gd name="connsiteX6" fmla="*/ 62879 w 194953"/>
                  <a:gd name="connsiteY6" fmla="*/ 78495 h 125371"/>
                  <a:gd name="connsiteX7" fmla="*/ 75468 w 194953"/>
                  <a:gd name="connsiteY7" fmla="*/ 80600 h 125371"/>
                  <a:gd name="connsiteX8" fmla="*/ 88035 w 194953"/>
                  <a:gd name="connsiteY8" fmla="*/ 112050 h 125371"/>
                  <a:gd name="connsiteX9" fmla="*/ 113359 w 194953"/>
                  <a:gd name="connsiteY9" fmla="*/ 122449 h 125371"/>
                  <a:gd name="connsiteX10" fmla="*/ 113359 w 194953"/>
                  <a:gd name="connsiteY10" fmla="*/ 122449 h 125371"/>
                  <a:gd name="connsiteX11" fmla="*/ 165807 w 194953"/>
                  <a:gd name="connsiteY11" fmla="*/ 125371 h 125371"/>
                  <a:gd name="connsiteX12" fmla="*/ 165608 w 194953"/>
                  <a:gd name="connsiteY12" fmla="*/ 103672 h 125371"/>
                  <a:gd name="connsiteX13" fmla="*/ 161408 w 194953"/>
                  <a:gd name="connsiteY13" fmla="*/ 106625 h 125371"/>
                  <a:gd name="connsiteX14" fmla="*/ 136252 w 194953"/>
                  <a:gd name="connsiteY14" fmla="*/ 89847 h 125371"/>
                  <a:gd name="connsiteX15" fmla="*/ 140442 w 194953"/>
                  <a:gd name="connsiteY15" fmla="*/ 52114 h 125371"/>
                  <a:gd name="connsiteX16" fmla="*/ 159314 w 194953"/>
                  <a:gd name="connsiteY16" fmla="*/ 37431 h 125371"/>
                  <a:gd name="connsiteX17" fmla="*/ 194953 w 194953"/>
                  <a:gd name="connsiteY17" fmla="*/ 60492 h 125371"/>
                  <a:gd name="connsiteX18" fmla="*/ 171692 w 194953"/>
                  <a:gd name="connsiteY18" fmla="*/ 220 h 125371"/>
                  <a:gd name="connsiteX19" fmla="*/ 143615 w 194953"/>
                  <a:gd name="connsiteY19" fmla="*/ 20286 h 125371"/>
                  <a:gd name="connsiteX20" fmla="*/ 119548 w 194953"/>
                  <a:gd name="connsiteY20" fmla="*/ 24298 h 125371"/>
                  <a:gd name="connsiteX21" fmla="*/ 59371 w 194953"/>
                  <a:gd name="connsiteY21" fmla="*/ 14265 h 12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4953" h="125371">
                    <a:moveTo>
                      <a:pt x="59361" y="14254"/>
                    </a:moveTo>
                    <a:cubicBezTo>
                      <a:pt x="59361" y="14254"/>
                      <a:pt x="49484" y="35692"/>
                      <a:pt x="45316" y="42342"/>
                    </a:cubicBezTo>
                    <a:cubicBezTo>
                      <a:pt x="40949" y="49317"/>
                      <a:pt x="29701" y="61497"/>
                      <a:pt x="25261" y="68420"/>
                    </a:cubicBezTo>
                    <a:cubicBezTo>
                      <a:pt x="17951" y="79793"/>
                      <a:pt x="0" y="116239"/>
                      <a:pt x="0" y="116239"/>
                    </a:cubicBezTo>
                    <a:cubicBezTo>
                      <a:pt x="0" y="116239"/>
                      <a:pt x="10724" y="109379"/>
                      <a:pt x="14662" y="107850"/>
                    </a:cubicBezTo>
                    <a:cubicBezTo>
                      <a:pt x="23680" y="104363"/>
                      <a:pt x="44782" y="105410"/>
                      <a:pt x="52396" y="99461"/>
                    </a:cubicBezTo>
                    <a:cubicBezTo>
                      <a:pt x="57014" y="95859"/>
                      <a:pt x="57664" y="81144"/>
                      <a:pt x="62879" y="78495"/>
                    </a:cubicBezTo>
                    <a:cubicBezTo>
                      <a:pt x="65717" y="77050"/>
                      <a:pt x="72975" y="78600"/>
                      <a:pt x="75468" y="80600"/>
                    </a:cubicBezTo>
                    <a:cubicBezTo>
                      <a:pt x="82066" y="85910"/>
                      <a:pt x="82118" y="105996"/>
                      <a:pt x="88035" y="112050"/>
                    </a:cubicBezTo>
                    <a:cubicBezTo>
                      <a:pt x="92811" y="116930"/>
                      <a:pt x="106666" y="121077"/>
                      <a:pt x="113359" y="122449"/>
                    </a:cubicBezTo>
                    <a:lnTo>
                      <a:pt x="113359" y="122449"/>
                    </a:lnTo>
                    <a:cubicBezTo>
                      <a:pt x="126471" y="122743"/>
                      <a:pt x="165807" y="125371"/>
                      <a:pt x="165807" y="125371"/>
                    </a:cubicBezTo>
                    <a:cubicBezTo>
                      <a:pt x="165807" y="125371"/>
                      <a:pt x="170352" y="106133"/>
                      <a:pt x="165608" y="103672"/>
                    </a:cubicBezTo>
                    <a:cubicBezTo>
                      <a:pt x="164466" y="103075"/>
                      <a:pt x="162696" y="106614"/>
                      <a:pt x="161408" y="106625"/>
                    </a:cubicBezTo>
                    <a:cubicBezTo>
                      <a:pt x="153847" y="106719"/>
                      <a:pt x="139447" y="96697"/>
                      <a:pt x="136252" y="89847"/>
                    </a:cubicBezTo>
                    <a:cubicBezTo>
                      <a:pt x="132241" y="81249"/>
                      <a:pt x="135802" y="60398"/>
                      <a:pt x="140442" y="52114"/>
                    </a:cubicBezTo>
                    <a:cubicBezTo>
                      <a:pt x="143363" y="46898"/>
                      <a:pt x="153334" y="37692"/>
                      <a:pt x="159314" y="37431"/>
                    </a:cubicBezTo>
                    <a:cubicBezTo>
                      <a:pt x="169912" y="36970"/>
                      <a:pt x="194953" y="60492"/>
                      <a:pt x="194953" y="60492"/>
                    </a:cubicBezTo>
                    <a:cubicBezTo>
                      <a:pt x="194953" y="60492"/>
                      <a:pt x="187172" y="4849"/>
                      <a:pt x="171692" y="220"/>
                    </a:cubicBezTo>
                    <a:cubicBezTo>
                      <a:pt x="163430" y="-2262"/>
                      <a:pt x="151585" y="16977"/>
                      <a:pt x="143615" y="20286"/>
                    </a:cubicBezTo>
                    <a:cubicBezTo>
                      <a:pt x="137980" y="22622"/>
                      <a:pt x="125643" y="24298"/>
                      <a:pt x="119548" y="24298"/>
                    </a:cubicBezTo>
                    <a:cubicBezTo>
                      <a:pt x="104300" y="24298"/>
                      <a:pt x="59371" y="14265"/>
                      <a:pt x="59371" y="14265"/>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48" name="Freeform 147">
                <a:extLst>
                  <a:ext uri="{FF2B5EF4-FFF2-40B4-BE49-F238E27FC236}">
                    <a16:creationId xmlns:a16="http://schemas.microsoft.com/office/drawing/2014/main" id="{9835B4F8-8EE4-92AF-5433-22E9D99566A4}"/>
                  </a:ext>
                </a:extLst>
              </p:cNvPr>
              <p:cNvSpPr/>
              <p:nvPr/>
            </p:nvSpPr>
            <p:spPr>
              <a:xfrm>
                <a:off x="7166396" y="3257015"/>
                <a:ext cx="309149" cy="276787"/>
              </a:xfrm>
              <a:custGeom>
                <a:avLst/>
                <a:gdLst>
                  <a:gd name="connsiteX0" fmla="*/ 249757 w 309149"/>
                  <a:gd name="connsiteY0" fmla="*/ 276788 h 276787"/>
                  <a:gd name="connsiteX1" fmla="*/ 230885 w 309149"/>
                  <a:gd name="connsiteY1" fmla="*/ 268399 h 276787"/>
                  <a:gd name="connsiteX2" fmla="*/ 199435 w 309149"/>
                  <a:gd name="connsiteY2" fmla="*/ 266305 h 276787"/>
                  <a:gd name="connsiteX3" fmla="*/ 200797 w 309149"/>
                  <a:gd name="connsiteY3" fmla="*/ 249035 h 276787"/>
                  <a:gd name="connsiteX4" fmla="*/ 188763 w 309149"/>
                  <a:gd name="connsiteY4" fmla="*/ 243013 h 276787"/>
                  <a:gd name="connsiteX5" fmla="*/ 174719 w 309149"/>
                  <a:gd name="connsiteY5" fmla="*/ 251035 h 276787"/>
                  <a:gd name="connsiteX6" fmla="*/ 118553 w 309149"/>
                  <a:gd name="connsiteY6" fmla="*/ 206892 h 276787"/>
                  <a:gd name="connsiteX7" fmla="*/ 124575 w 309149"/>
                  <a:gd name="connsiteY7" fmla="*/ 186826 h 276787"/>
                  <a:gd name="connsiteX8" fmla="*/ 110531 w 309149"/>
                  <a:gd name="connsiteY8" fmla="*/ 180804 h 276787"/>
                  <a:gd name="connsiteX9" fmla="*/ 98497 w 309149"/>
                  <a:gd name="connsiteY9" fmla="*/ 180804 h 276787"/>
                  <a:gd name="connsiteX10" fmla="*/ 80442 w 309149"/>
                  <a:gd name="connsiteY10" fmla="*/ 176793 h 276787"/>
                  <a:gd name="connsiteX11" fmla="*/ 86464 w 309149"/>
                  <a:gd name="connsiteY11" fmla="*/ 164759 h 276787"/>
                  <a:gd name="connsiteX12" fmla="*/ 74431 w 309149"/>
                  <a:gd name="connsiteY12" fmla="*/ 154726 h 276787"/>
                  <a:gd name="connsiteX13" fmla="*/ 66409 w 309149"/>
                  <a:gd name="connsiteY13" fmla="*/ 140682 h 276787"/>
                  <a:gd name="connsiteX14" fmla="*/ 50364 w 309149"/>
                  <a:gd name="connsiteY14" fmla="*/ 148705 h 276787"/>
                  <a:gd name="connsiteX15" fmla="*/ 34320 w 309149"/>
                  <a:gd name="connsiteY15" fmla="*/ 152716 h 276787"/>
                  <a:gd name="connsiteX16" fmla="*/ 30308 w 309149"/>
                  <a:gd name="connsiteY16" fmla="*/ 170771 h 276787"/>
                  <a:gd name="connsiteX17" fmla="*/ 0 w 309149"/>
                  <a:gd name="connsiteY17" fmla="*/ 161450 h 276787"/>
                  <a:gd name="connsiteX18" fmla="*/ 18275 w 309149"/>
                  <a:gd name="connsiteY18" fmla="*/ 40362 h 276787"/>
                  <a:gd name="connsiteX19" fmla="*/ 70964 w 309149"/>
                  <a:gd name="connsiteY19" fmla="*/ 0 h 276787"/>
                  <a:gd name="connsiteX20" fmla="*/ 75153 w 309149"/>
                  <a:gd name="connsiteY20" fmla="*/ 60795 h 276787"/>
                  <a:gd name="connsiteX21" fmla="*/ 100309 w 309149"/>
                  <a:gd name="connsiteY21" fmla="*/ 60795 h 276787"/>
                  <a:gd name="connsiteX22" fmla="*/ 112898 w 309149"/>
                  <a:gd name="connsiteY22" fmla="*/ 73373 h 276787"/>
                  <a:gd name="connsiteX23" fmla="*/ 142253 w 309149"/>
                  <a:gd name="connsiteY23" fmla="*/ 73373 h 276787"/>
                  <a:gd name="connsiteX24" fmla="*/ 144348 w 309149"/>
                  <a:gd name="connsiteY24" fmla="*/ 33534 h 276787"/>
                  <a:gd name="connsiteX25" fmla="*/ 160706 w 309149"/>
                  <a:gd name="connsiteY25" fmla="*/ 62418 h 276787"/>
                  <a:gd name="connsiteX26" fmla="*/ 168729 w 309149"/>
                  <a:gd name="connsiteY26" fmla="*/ 82484 h 276787"/>
                  <a:gd name="connsiteX27" fmla="*/ 198817 w 309149"/>
                  <a:gd name="connsiteY27" fmla="*/ 74462 h 276787"/>
                  <a:gd name="connsiteX28" fmla="*/ 226895 w 309149"/>
                  <a:gd name="connsiteY28" fmla="*/ 78473 h 276787"/>
                  <a:gd name="connsiteX29" fmla="*/ 252972 w 309149"/>
                  <a:gd name="connsiteY29" fmla="*/ 90507 h 276787"/>
                  <a:gd name="connsiteX30" fmla="*/ 254983 w 309149"/>
                  <a:gd name="connsiteY30" fmla="*/ 126617 h 276787"/>
                  <a:gd name="connsiteX31" fmla="*/ 263005 w 309149"/>
                  <a:gd name="connsiteY31" fmla="*/ 148684 h 276787"/>
                  <a:gd name="connsiteX32" fmla="*/ 291094 w 309149"/>
                  <a:gd name="connsiteY32" fmla="*/ 162728 h 276787"/>
                  <a:gd name="connsiteX33" fmla="*/ 309149 w 309149"/>
                  <a:gd name="connsiteY33" fmla="*/ 174761 h 276787"/>
                  <a:gd name="connsiteX34" fmla="*/ 295105 w 309149"/>
                  <a:gd name="connsiteY34" fmla="*/ 202849 h 276787"/>
                  <a:gd name="connsiteX35" fmla="*/ 275049 w 309149"/>
                  <a:gd name="connsiteY35" fmla="*/ 228927 h 276787"/>
                  <a:gd name="connsiteX36" fmla="*/ 249789 w 309149"/>
                  <a:gd name="connsiteY36" fmla="*/ 276746 h 27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09149" h="276787">
                    <a:moveTo>
                      <a:pt x="249757" y="276788"/>
                    </a:moveTo>
                    <a:cubicBezTo>
                      <a:pt x="249757" y="276788"/>
                      <a:pt x="235902" y="269645"/>
                      <a:pt x="230885" y="268399"/>
                    </a:cubicBezTo>
                    <a:cubicBezTo>
                      <a:pt x="223240" y="266504"/>
                      <a:pt x="199435" y="266305"/>
                      <a:pt x="199435" y="266305"/>
                    </a:cubicBezTo>
                    <a:cubicBezTo>
                      <a:pt x="199435" y="266305"/>
                      <a:pt x="202933" y="252805"/>
                      <a:pt x="200797" y="249035"/>
                    </a:cubicBezTo>
                    <a:cubicBezTo>
                      <a:pt x="199142" y="246102"/>
                      <a:pt x="192125" y="242919"/>
                      <a:pt x="188763" y="243013"/>
                    </a:cubicBezTo>
                    <a:cubicBezTo>
                      <a:pt x="184721" y="243128"/>
                      <a:pt x="178751" y="251339"/>
                      <a:pt x="174719" y="251035"/>
                    </a:cubicBezTo>
                    <a:cubicBezTo>
                      <a:pt x="156915" y="249726"/>
                      <a:pt x="123947" y="223921"/>
                      <a:pt x="118553" y="206892"/>
                    </a:cubicBezTo>
                    <a:cubicBezTo>
                      <a:pt x="116972" y="201896"/>
                      <a:pt x="126785" y="191570"/>
                      <a:pt x="124575" y="186826"/>
                    </a:cubicBezTo>
                    <a:cubicBezTo>
                      <a:pt x="122962" y="183370"/>
                      <a:pt x="114280" y="181579"/>
                      <a:pt x="110531" y="180804"/>
                    </a:cubicBezTo>
                    <a:cubicBezTo>
                      <a:pt x="107588" y="180196"/>
                      <a:pt x="101482" y="181129"/>
                      <a:pt x="98497" y="180804"/>
                    </a:cubicBezTo>
                    <a:cubicBezTo>
                      <a:pt x="93900" y="180301"/>
                      <a:pt x="82432" y="180971"/>
                      <a:pt x="80442" y="176793"/>
                    </a:cubicBezTo>
                    <a:cubicBezTo>
                      <a:pt x="78997" y="173756"/>
                      <a:pt x="87145" y="168048"/>
                      <a:pt x="86464" y="164759"/>
                    </a:cubicBezTo>
                    <a:cubicBezTo>
                      <a:pt x="85658" y="160926"/>
                      <a:pt x="76944" y="157732"/>
                      <a:pt x="74431" y="154726"/>
                    </a:cubicBezTo>
                    <a:cubicBezTo>
                      <a:pt x="71833" y="151626"/>
                      <a:pt x="70273" y="141855"/>
                      <a:pt x="66409" y="140682"/>
                    </a:cubicBezTo>
                    <a:cubicBezTo>
                      <a:pt x="62115" y="139384"/>
                      <a:pt x="54574" y="147154"/>
                      <a:pt x="50364" y="148705"/>
                    </a:cubicBezTo>
                    <a:cubicBezTo>
                      <a:pt x="46489" y="150139"/>
                      <a:pt x="37200" y="149752"/>
                      <a:pt x="34320" y="152716"/>
                    </a:cubicBezTo>
                    <a:cubicBezTo>
                      <a:pt x="31094" y="156025"/>
                      <a:pt x="34299" y="168446"/>
                      <a:pt x="30308" y="170771"/>
                    </a:cubicBezTo>
                    <a:cubicBezTo>
                      <a:pt x="23459" y="174761"/>
                      <a:pt x="0" y="161450"/>
                      <a:pt x="0" y="161450"/>
                    </a:cubicBezTo>
                    <a:cubicBezTo>
                      <a:pt x="0" y="161450"/>
                      <a:pt x="2702" y="66723"/>
                      <a:pt x="18275" y="40362"/>
                    </a:cubicBezTo>
                    <a:cubicBezTo>
                      <a:pt x="26716" y="26077"/>
                      <a:pt x="70964" y="0"/>
                      <a:pt x="70964" y="0"/>
                    </a:cubicBezTo>
                    <a:cubicBezTo>
                      <a:pt x="70964" y="0"/>
                      <a:pt x="64010" y="50406"/>
                      <a:pt x="75153" y="60795"/>
                    </a:cubicBezTo>
                    <a:cubicBezTo>
                      <a:pt x="79751" y="65089"/>
                      <a:pt x="94497" y="58386"/>
                      <a:pt x="100309" y="60795"/>
                    </a:cubicBezTo>
                    <a:cubicBezTo>
                      <a:pt x="104414" y="62492"/>
                      <a:pt x="108782" y="71676"/>
                      <a:pt x="112898" y="73373"/>
                    </a:cubicBezTo>
                    <a:cubicBezTo>
                      <a:pt x="119674" y="76180"/>
                      <a:pt x="136922" y="78421"/>
                      <a:pt x="142253" y="73373"/>
                    </a:cubicBezTo>
                    <a:cubicBezTo>
                      <a:pt x="149490" y="66513"/>
                      <a:pt x="144348" y="33534"/>
                      <a:pt x="144348" y="33534"/>
                    </a:cubicBezTo>
                    <a:cubicBezTo>
                      <a:pt x="144348" y="33534"/>
                      <a:pt x="157114" y="54941"/>
                      <a:pt x="160706" y="62418"/>
                    </a:cubicBezTo>
                    <a:cubicBezTo>
                      <a:pt x="163042" y="67288"/>
                      <a:pt x="163901" y="80065"/>
                      <a:pt x="168729" y="82484"/>
                    </a:cubicBezTo>
                    <a:cubicBezTo>
                      <a:pt x="175693" y="85972"/>
                      <a:pt x="191046" y="74923"/>
                      <a:pt x="198817" y="74462"/>
                    </a:cubicBezTo>
                    <a:cubicBezTo>
                      <a:pt x="205897" y="74043"/>
                      <a:pt x="220098" y="76462"/>
                      <a:pt x="226895" y="78473"/>
                    </a:cubicBezTo>
                    <a:cubicBezTo>
                      <a:pt x="233786" y="80505"/>
                      <a:pt x="248940" y="84569"/>
                      <a:pt x="252972" y="90507"/>
                    </a:cubicBezTo>
                    <a:cubicBezTo>
                      <a:pt x="258052" y="97984"/>
                      <a:pt x="253161" y="117757"/>
                      <a:pt x="254983" y="126617"/>
                    </a:cubicBezTo>
                    <a:cubicBezTo>
                      <a:pt x="256156" y="132367"/>
                      <a:pt x="259099" y="144306"/>
                      <a:pt x="263005" y="148684"/>
                    </a:cubicBezTo>
                    <a:cubicBezTo>
                      <a:pt x="268232" y="154548"/>
                      <a:pt x="284297" y="158790"/>
                      <a:pt x="291094" y="162728"/>
                    </a:cubicBezTo>
                    <a:cubicBezTo>
                      <a:pt x="295785" y="165451"/>
                      <a:pt x="309149" y="174761"/>
                      <a:pt x="309149" y="174761"/>
                    </a:cubicBezTo>
                    <a:cubicBezTo>
                      <a:pt x="309149" y="174761"/>
                      <a:pt x="299273" y="196199"/>
                      <a:pt x="295105" y="202849"/>
                    </a:cubicBezTo>
                    <a:cubicBezTo>
                      <a:pt x="290738" y="209824"/>
                      <a:pt x="279490" y="222004"/>
                      <a:pt x="275049" y="228927"/>
                    </a:cubicBezTo>
                    <a:cubicBezTo>
                      <a:pt x="267739" y="240300"/>
                      <a:pt x="249789" y="276746"/>
                      <a:pt x="249789" y="276746"/>
                    </a:cubicBezTo>
                    <a:close/>
                  </a:path>
                </a:pathLst>
              </a:custGeom>
              <a:solidFill>
                <a:schemeClr val="bg1">
                  <a:lumMod val="95000"/>
                </a:schemeClr>
              </a:solidFill>
              <a:ln w="1046" cap="flat">
                <a:noFill/>
                <a:prstDash val="solid"/>
                <a:miter/>
              </a:ln>
            </p:spPr>
            <p:txBody>
              <a:bodyPr rtlCol="0" anchor="ctr"/>
              <a:lstStyle/>
              <a:p>
                <a:endParaRPr lang="en-US" dirty="0"/>
              </a:p>
            </p:txBody>
          </p:sp>
        </p:grpSp>
        <p:grpSp>
          <p:nvGrpSpPr>
            <p:cNvPr id="149" name="Picture 7">
              <a:extLst>
                <a:ext uri="{FF2B5EF4-FFF2-40B4-BE49-F238E27FC236}">
                  <a16:creationId xmlns:a16="http://schemas.microsoft.com/office/drawing/2014/main" id="{F2EA3BDF-4319-D8B2-2F99-DCE1231B410A}"/>
                </a:ext>
              </a:extLst>
            </p:cNvPr>
            <p:cNvGrpSpPr/>
            <p:nvPr/>
          </p:nvGrpSpPr>
          <p:grpSpPr>
            <a:xfrm>
              <a:off x="5740434" y="2950644"/>
              <a:ext cx="480662" cy="446796"/>
              <a:chOff x="5740436" y="2950641"/>
              <a:chExt cx="480662" cy="446796"/>
            </a:xfrm>
            <a:grpFill/>
          </p:grpSpPr>
          <p:sp>
            <p:nvSpPr>
              <p:cNvPr id="150" name="Freeform 149">
                <a:extLst>
                  <a:ext uri="{FF2B5EF4-FFF2-40B4-BE49-F238E27FC236}">
                    <a16:creationId xmlns:a16="http://schemas.microsoft.com/office/drawing/2014/main" id="{ECAEAF34-3B17-8914-6B44-B80062E5E6F8}"/>
                  </a:ext>
                </a:extLst>
              </p:cNvPr>
              <p:cNvSpPr/>
              <p:nvPr/>
            </p:nvSpPr>
            <p:spPr>
              <a:xfrm>
                <a:off x="5910823" y="3065764"/>
                <a:ext cx="76943" cy="61355"/>
              </a:xfrm>
              <a:custGeom>
                <a:avLst/>
                <a:gdLst>
                  <a:gd name="connsiteX0" fmla="*/ 2512 w 76943"/>
                  <a:gd name="connsiteY0" fmla="*/ 4394 h 61355"/>
                  <a:gd name="connsiteX1" fmla="*/ 418 w 76943"/>
                  <a:gd name="connsiteY1" fmla="*/ 19077 h 61355"/>
                  <a:gd name="connsiteX2" fmla="*/ 19280 w 76943"/>
                  <a:gd name="connsiteY2" fmla="*/ 29550 h 61355"/>
                  <a:gd name="connsiteX3" fmla="*/ 29763 w 76943"/>
                  <a:gd name="connsiteY3" fmla="*/ 50527 h 61355"/>
                  <a:gd name="connsiteX4" fmla="*/ 57369 w 76943"/>
                  <a:gd name="connsiteY4" fmla="*/ 61356 h 61355"/>
                  <a:gd name="connsiteX5" fmla="*/ 61213 w 76943"/>
                  <a:gd name="connsiteY5" fmla="*/ 48422 h 61355"/>
                  <a:gd name="connsiteX6" fmla="*/ 76943 w 76943"/>
                  <a:gd name="connsiteY6" fmla="*/ 31655 h 61355"/>
                  <a:gd name="connsiteX7" fmla="*/ 61213 w 76943"/>
                  <a:gd name="connsiteY7" fmla="*/ 23266 h 61355"/>
                  <a:gd name="connsiteX8" fmla="*/ 57024 w 76943"/>
                  <a:gd name="connsiteY8" fmla="*/ 2299 h 61355"/>
                  <a:gd name="connsiteX9" fmla="*/ 41304 w 76943"/>
                  <a:gd name="connsiteY9" fmla="*/ 205 h 61355"/>
                  <a:gd name="connsiteX10" fmla="*/ 27679 w 76943"/>
                  <a:gd name="connsiteY10" fmla="*/ 4394 h 61355"/>
                  <a:gd name="connsiteX11" fmla="*/ 2523 w 76943"/>
                  <a:gd name="connsiteY11" fmla="*/ 4394 h 61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943" h="61355">
                    <a:moveTo>
                      <a:pt x="2512" y="4394"/>
                    </a:moveTo>
                    <a:cubicBezTo>
                      <a:pt x="2512" y="4394"/>
                      <a:pt x="-1226" y="15757"/>
                      <a:pt x="418" y="19077"/>
                    </a:cubicBezTo>
                    <a:cubicBezTo>
                      <a:pt x="2816" y="23905"/>
                      <a:pt x="15551" y="25654"/>
                      <a:pt x="19280" y="29550"/>
                    </a:cubicBezTo>
                    <a:cubicBezTo>
                      <a:pt x="23332" y="33781"/>
                      <a:pt x="25437" y="46568"/>
                      <a:pt x="29763" y="50527"/>
                    </a:cubicBezTo>
                    <a:cubicBezTo>
                      <a:pt x="35230" y="55533"/>
                      <a:pt x="57369" y="61356"/>
                      <a:pt x="57369" y="61356"/>
                    </a:cubicBezTo>
                    <a:cubicBezTo>
                      <a:pt x="57369" y="61356"/>
                      <a:pt x="59527" y="51354"/>
                      <a:pt x="61213" y="48422"/>
                    </a:cubicBezTo>
                    <a:cubicBezTo>
                      <a:pt x="64072" y="43437"/>
                      <a:pt x="76943" y="31655"/>
                      <a:pt x="76943" y="31655"/>
                    </a:cubicBezTo>
                    <a:lnTo>
                      <a:pt x="61213" y="23266"/>
                    </a:lnTo>
                    <a:cubicBezTo>
                      <a:pt x="61213" y="23266"/>
                      <a:pt x="60920" y="5954"/>
                      <a:pt x="57024" y="2299"/>
                    </a:cubicBezTo>
                    <a:cubicBezTo>
                      <a:pt x="54133" y="-413"/>
                      <a:pt x="45252" y="-120"/>
                      <a:pt x="41304" y="205"/>
                    </a:cubicBezTo>
                    <a:cubicBezTo>
                      <a:pt x="37754" y="498"/>
                      <a:pt x="27679" y="4394"/>
                      <a:pt x="27679" y="4394"/>
                    </a:cubicBezTo>
                    <a:lnTo>
                      <a:pt x="2523" y="4394"/>
                    </a:lnTo>
                    <a:close/>
                  </a:path>
                </a:pathLst>
              </a:custGeom>
              <a:solidFill>
                <a:schemeClr val="accent4">
                  <a:alpha val="50000"/>
                </a:schemeClr>
              </a:solidFill>
              <a:ln w="1046" cap="flat">
                <a:noFill/>
                <a:prstDash val="solid"/>
                <a:miter/>
              </a:ln>
            </p:spPr>
            <p:txBody>
              <a:bodyPr rtlCol="0" anchor="ctr"/>
              <a:lstStyle/>
              <a:p>
                <a:endParaRPr lang="en-US" dirty="0"/>
              </a:p>
            </p:txBody>
          </p:sp>
          <p:sp>
            <p:nvSpPr>
              <p:cNvPr id="151" name="Freeform 150">
                <a:extLst>
                  <a:ext uri="{FF2B5EF4-FFF2-40B4-BE49-F238E27FC236}">
                    <a16:creationId xmlns:a16="http://schemas.microsoft.com/office/drawing/2014/main" id="{732A5636-A60C-1E68-50F0-A4B35F3F19BF}"/>
                  </a:ext>
                </a:extLst>
              </p:cNvPr>
              <p:cNvSpPr/>
              <p:nvPr/>
            </p:nvSpPr>
            <p:spPr>
              <a:xfrm>
                <a:off x="5987848" y="3190265"/>
                <a:ext cx="80287" cy="49345"/>
              </a:xfrm>
              <a:custGeom>
                <a:avLst/>
                <a:gdLst>
                  <a:gd name="connsiteX0" fmla="*/ 13450 w 80287"/>
                  <a:gd name="connsiteY0" fmla="*/ 48413 h 49345"/>
                  <a:gd name="connsiteX1" fmla="*/ 296 w 80287"/>
                  <a:gd name="connsiteY1" fmla="*/ 37804 h 49345"/>
                  <a:gd name="connsiteX2" fmla="*/ 4485 w 80287"/>
                  <a:gd name="connsiteY2" fmla="*/ 21037 h 49345"/>
                  <a:gd name="connsiteX3" fmla="*/ 14968 w 80287"/>
                  <a:gd name="connsiteY3" fmla="*/ 6354 h 49345"/>
                  <a:gd name="connsiteX4" fmla="*/ 30206 w 80287"/>
                  <a:gd name="connsiteY4" fmla="*/ 2290 h 49345"/>
                  <a:gd name="connsiteX5" fmla="*/ 45360 w 80287"/>
                  <a:gd name="connsiteY5" fmla="*/ 4248 h 49345"/>
                  <a:gd name="connsiteX6" fmla="*/ 62138 w 80287"/>
                  <a:gd name="connsiteY6" fmla="*/ 59 h 49345"/>
                  <a:gd name="connsiteX7" fmla="*/ 75983 w 80287"/>
                  <a:gd name="connsiteY7" fmla="*/ 8239 h 49345"/>
                  <a:gd name="connsiteX8" fmla="*/ 80287 w 80287"/>
                  <a:gd name="connsiteY8" fmla="*/ 24901 h 49345"/>
                  <a:gd name="connsiteX9" fmla="*/ 71574 w 80287"/>
                  <a:gd name="connsiteY9" fmla="*/ 44098 h 49345"/>
                  <a:gd name="connsiteX10" fmla="*/ 62138 w 80287"/>
                  <a:gd name="connsiteY10" fmla="*/ 39909 h 49345"/>
                  <a:gd name="connsiteX11" fmla="*/ 54807 w 80287"/>
                  <a:gd name="connsiteY11" fmla="*/ 49345 h 49345"/>
                  <a:gd name="connsiteX12" fmla="*/ 46418 w 80287"/>
                  <a:gd name="connsiteY12" fmla="*/ 37804 h 49345"/>
                  <a:gd name="connsiteX13" fmla="*/ 36982 w 80287"/>
                  <a:gd name="connsiteY13" fmla="*/ 47240 h 49345"/>
                  <a:gd name="connsiteX14" fmla="*/ 13450 w 80287"/>
                  <a:gd name="connsiteY14" fmla="*/ 48413 h 4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287" h="49345">
                    <a:moveTo>
                      <a:pt x="13450" y="48413"/>
                    </a:moveTo>
                    <a:cubicBezTo>
                      <a:pt x="13450" y="48413"/>
                      <a:pt x="1647" y="41804"/>
                      <a:pt x="296" y="37804"/>
                    </a:cubicBezTo>
                    <a:cubicBezTo>
                      <a:pt x="-1076" y="33709"/>
                      <a:pt x="2673" y="24953"/>
                      <a:pt x="4485" y="21037"/>
                    </a:cubicBezTo>
                    <a:cubicBezTo>
                      <a:pt x="6370" y="16942"/>
                      <a:pt x="11261" y="8919"/>
                      <a:pt x="14968" y="6354"/>
                    </a:cubicBezTo>
                    <a:cubicBezTo>
                      <a:pt x="18204" y="4112"/>
                      <a:pt x="30206" y="2290"/>
                      <a:pt x="30206" y="2290"/>
                    </a:cubicBezTo>
                    <a:cubicBezTo>
                      <a:pt x="30206" y="2290"/>
                      <a:pt x="41548" y="4468"/>
                      <a:pt x="45360" y="4248"/>
                    </a:cubicBezTo>
                    <a:cubicBezTo>
                      <a:pt x="49675" y="3997"/>
                      <a:pt x="57854" y="-569"/>
                      <a:pt x="62138" y="59"/>
                    </a:cubicBezTo>
                    <a:cubicBezTo>
                      <a:pt x="66117" y="635"/>
                      <a:pt x="75983" y="8239"/>
                      <a:pt x="75983" y="8239"/>
                    </a:cubicBezTo>
                    <a:lnTo>
                      <a:pt x="80287" y="24901"/>
                    </a:lnTo>
                    <a:cubicBezTo>
                      <a:pt x="80287" y="24901"/>
                      <a:pt x="76496" y="42223"/>
                      <a:pt x="71574" y="44098"/>
                    </a:cubicBezTo>
                    <a:cubicBezTo>
                      <a:pt x="69165" y="45019"/>
                      <a:pt x="64641" y="39280"/>
                      <a:pt x="62138" y="39909"/>
                    </a:cubicBezTo>
                    <a:cubicBezTo>
                      <a:pt x="59237" y="40631"/>
                      <a:pt x="57792" y="49397"/>
                      <a:pt x="54807" y="49345"/>
                    </a:cubicBezTo>
                    <a:cubicBezTo>
                      <a:pt x="51246" y="49292"/>
                      <a:pt x="49968" y="38086"/>
                      <a:pt x="46418" y="37804"/>
                    </a:cubicBezTo>
                    <a:cubicBezTo>
                      <a:pt x="43088" y="37542"/>
                      <a:pt x="40030" y="45889"/>
                      <a:pt x="36982" y="47240"/>
                    </a:cubicBezTo>
                    <a:cubicBezTo>
                      <a:pt x="31599" y="49627"/>
                      <a:pt x="13450" y="48413"/>
                      <a:pt x="13450" y="48413"/>
                    </a:cubicBezTo>
                    <a:close/>
                  </a:path>
                </a:pathLst>
              </a:custGeom>
              <a:solidFill>
                <a:schemeClr val="accent4">
                  <a:alpha val="50000"/>
                </a:schemeClr>
              </a:solidFill>
              <a:ln w="1046" cap="flat">
                <a:noFill/>
                <a:prstDash val="solid"/>
                <a:miter/>
              </a:ln>
            </p:spPr>
            <p:txBody>
              <a:bodyPr rtlCol="0" anchor="ctr"/>
              <a:lstStyle/>
              <a:p>
                <a:endParaRPr lang="en-US" dirty="0"/>
              </a:p>
            </p:txBody>
          </p:sp>
          <p:sp>
            <p:nvSpPr>
              <p:cNvPr id="152" name="Freeform 151">
                <a:extLst>
                  <a:ext uri="{FF2B5EF4-FFF2-40B4-BE49-F238E27FC236}">
                    <a16:creationId xmlns:a16="http://schemas.microsoft.com/office/drawing/2014/main" id="{F06176ED-1D73-0A41-7922-76FCF0908BEA}"/>
                  </a:ext>
                </a:extLst>
              </p:cNvPr>
              <p:cNvSpPr/>
              <p:nvPr/>
            </p:nvSpPr>
            <p:spPr>
              <a:xfrm>
                <a:off x="5938481" y="3000963"/>
                <a:ext cx="69965" cy="88066"/>
              </a:xfrm>
              <a:custGeom>
                <a:avLst/>
                <a:gdLst>
                  <a:gd name="connsiteX0" fmla="*/ 10 w 69965"/>
                  <a:gd name="connsiteY0" fmla="*/ 69194 h 88066"/>
                  <a:gd name="connsiteX1" fmla="*/ 13635 w 69965"/>
                  <a:gd name="connsiteY1" fmla="*/ 65005 h 88066"/>
                  <a:gd name="connsiteX2" fmla="*/ 29355 w 69965"/>
                  <a:gd name="connsiteY2" fmla="*/ 67100 h 88066"/>
                  <a:gd name="connsiteX3" fmla="*/ 33544 w 69965"/>
                  <a:gd name="connsiteY3" fmla="*/ 88067 h 88066"/>
                  <a:gd name="connsiteX4" fmla="*/ 36697 w 69965"/>
                  <a:gd name="connsiteY4" fmla="*/ 59758 h 88066"/>
                  <a:gd name="connsiteX5" fmla="*/ 54511 w 69965"/>
                  <a:gd name="connsiteY5" fmla="*/ 48217 h 88066"/>
                  <a:gd name="connsiteX6" fmla="*/ 69184 w 69965"/>
                  <a:gd name="connsiteY6" fmla="*/ 25156 h 88066"/>
                  <a:gd name="connsiteX7" fmla="*/ 69184 w 69965"/>
                  <a:gd name="connsiteY7" fmla="*/ 0 h 88066"/>
                  <a:gd name="connsiteX8" fmla="*/ 37283 w 69965"/>
                  <a:gd name="connsiteY8" fmla="*/ 5017 h 88066"/>
                  <a:gd name="connsiteX9" fmla="*/ 31450 w 69965"/>
                  <a:gd name="connsiteY9" fmla="*/ 12578 h 88066"/>
                  <a:gd name="connsiteX10" fmla="*/ 29711 w 69965"/>
                  <a:gd name="connsiteY10" fmla="*/ 18139 h 88066"/>
                  <a:gd name="connsiteX11" fmla="*/ 28298 w 69965"/>
                  <a:gd name="connsiteY11" fmla="*/ 27261 h 88066"/>
                  <a:gd name="connsiteX12" fmla="*/ 13625 w 69965"/>
                  <a:gd name="connsiteY12" fmla="*/ 18872 h 88066"/>
                  <a:gd name="connsiteX13" fmla="*/ 3142 w 69965"/>
                  <a:gd name="connsiteY13" fmla="*/ 46133 h 88066"/>
                  <a:gd name="connsiteX14" fmla="*/ 8389 w 69965"/>
                  <a:gd name="connsiteY14" fmla="*/ 50322 h 88066"/>
                  <a:gd name="connsiteX15" fmla="*/ 0 w 69965"/>
                  <a:gd name="connsiteY15" fmla="*/ 69194 h 88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965" h="88066">
                    <a:moveTo>
                      <a:pt x="10" y="69194"/>
                    </a:moveTo>
                    <a:cubicBezTo>
                      <a:pt x="10" y="69194"/>
                      <a:pt x="10085" y="65299"/>
                      <a:pt x="13635" y="65005"/>
                    </a:cubicBezTo>
                    <a:cubicBezTo>
                      <a:pt x="17584" y="64681"/>
                      <a:pt x="26465" y="64387"/>
                      <a:pt x="29355" y="67100"/>
                    </a:cubicBezTo>
                    <a:cubicBezTo>
                      <a:pt x="33262" y="70755"/>
                      <a:pt x="33544" y="88067"/>
                      <a:pt x="33544" y="88067"/>
                    </a:cubicBezTo>
                    <a:cubicBezTo>
                      <a:pt x="33544" y="88067"/>
                      <a:pt x="32948" y="65812"/>
                      <a:pt x="36697" y="59758"/>
                    </a:cubicBezTo>
                    <a:cubicBezTo>
                      <a:pt x="39483" y="55244"/>
                      <a:pt x="50773" y="51987"/>
                      <a:pt x="54511" y="48217"/>
                    </a:cubicBezTo>
                    <a:cubicBezTo>
                      <a:pt x="59329" y="43368"/>
                      <a:pt x="67278" y="31712"/>
                      <a:pt x="69184" y="25156"/>
                    </a:cubicBezTo>
                    <a:cubicBezTo>
                      <a:pt x="70943" y="19113"/>
                      <a:pt x="69184" y="0"/>
                      <a:pt x="69184" y="0"/>
                    </a:cubicBezTo>
                    <a:cubicBezTo>
                      <a:pt x="69184" y="0"/>
                      <a:pt x="44227" y="901"/>
                      <a:pt x="37283" y="5017"/>
                    </a:cubicBezTo>
                    <a:cubicBezTo>
                      <a:pt x="35231" y="6231"/>
                      <a:pt x="32550" y="10463"/>
                      <a:pt x="31450" y="12578"/>
                    </a:cubicBezTo>
                    <a:cubicBezTo>
                      <a:pt x="30780" y="13866"/>
                      <a:pt x="30036" y="16715"/>
                      <a:pt x="29711" y="18139"/>
                    </a:cubicBezTo>
                    <a:cubicBezTo>
                      <a:pt x="29188" y="20391"/>
                      <a:pt x="30382" y="26256"/>
                      <a:pt x="28298" y="27261"/>
                    </a:cubicBezTo>
                    <a:cubicBezTo>
                      <a:pt x="24496" y="29094"/>
                      <a:pt x="17605" y="17458"/>
                      <a:pt x="13625" y="18872"/>
                    </a:cubicBezTo>
                    <a:cubicBezTo>
                      <a:pt x="6744" y="21323"/>
                      <a:pt x="1236" y="39085"/>
                      <a:pt x="3142" y="46133"/>
                    </a:cubicBezTo>
                    <a:cubicBezTo>
                      <a:pt x="3582" y="47756"/>
                      <a:pt x="7991" y="48699"/>
                      <a:pt x="8389" y="50322"/>
                    </a:cubicBezTo>
                    <a:cubicBezTo>
                      <a:pt x="9614" y="55339"/>
                      <a:pt x="0" y="69194"/>
                      <a:pt x="0" y="69194"/>
                    </a:cubicBezTo>
                    <a:close/>
                  </a:path>
                </a:pathLst>
              </a:custGeom>
              <a:solidFill>
                <a:schemeClr val="accent4">
                  <a:alpha val="50000"/>
                </a:schemeClr>
              </a:solidFill>
              <a:ln w="1046" cap="flat">
                <a:noFill/>
                <a:prstDash val="solid"/>
                <a:miter/>
              </a:ln>
            </p:spPr>
            <p:txBody>
              <a:bodyPr rtlCol="0" anchor="ctr"/>
              <a:lstStyle/>
              <a:p>
                <a:endParaRPr lang="en-US" dirty="0"/>
              </a:p>
            </p:txBody>
          </p:sp>
          <p:sp>
            <p:nvSpPr>
              <p:cNvPr id="153" name="Freeform 152">
                <a:extLst>
                  <a:ext uri="{FF2B5EF4-FFF2-40B4-BE49-F238E27FC236}">
                    <a16:creationId xmlns:a16="http://schemas.microsoft.com/office/drawing/2014/main" id="{2DA136A6-5EB7-256C-ADE7-1681F4CFAFC3}"/>
                  </a:ext>
                </a:extLst>
              </p:cNvPr>
              <p:cNvSpPr/>
              <p:nvPr/>
            </p:nvSpPr>
            <p:spPr>
              <a:xfrm>
                <a:off x="6063842" y="3141893"/>
                <a:ext cx="157257" cy="93540"/>
              </a:xfrm>
              <a:custGeom>
                <a:avLst/>
                <a:gdLst>
                  <a:gd name="connsiteX0" fmla="*/ 4304 w 157257"/>
                  <a:gd name="connsiteY0" fmla="*/ 73273 h 93540"/>
                  <a:gd name="connsiteX1" fmla="*/ 0 w 157257"/>
                  <a:gd name="connsiteY1" fmla="*/ 56610 h 93540"/>
                  <a:gd name="connsiteX2" fmla="*/ 9342 w 157257"/>
                  <a:gd name="connsiteY2" fmla="*/ 59312 h 93540"/>
                  <a:gd name="connsiteX3" fmla="*/ 18254 w 157257"/>
                  <a:gd name="connsiteY3" fmla="*/ 60360 h 93540"/>
                  <a:gd name="connsiteX4" fmla="*/ 47610 w 157257"/>
                  <a:gd name="connsiteY4" fmla="*/ 48232 h 93540"/>
                  <a:gd name="connsiteX5" fmla="*/ 70661 w 157257"/>
                  <a:gd name="connsiteY5" fmla="*/ 33560 h 93540"/>
                  <a:gd name="connsiteX6" fmla="*/ 77992 w 157257"/>
                  <a:gd name="connsiteY6" fmla="*/ 25757 h 93540"/>
                  <a:gd name="connsiteX7" fmla="*/ 79039 w 157257"/>
                  <a:gd name="connsiteY7" fmla="*/ 601 h 93540"/>
                  <a:gd name="connsiteX8" fmla="*/ 97911 w 157257"/>
                  <a:gd name="connsiteY8" fmla="*/ 17368 h 93540"/>
                  <a:gd name="connsiteX9" fmla="*/ 114678 w 157257"/>
                  <a:gd name="connsiteY9" fmla="*/ 15274 h 93540"/>
                  <a:gd name="connsiteX10" fmla="*/ 119915 w 157257"/>
                  <a:gd name="connsiteY10" fmla="*/ 1649 h 93540"/>
                  <a:gd name="connsiteX11" fmla="*/ 140881 w 157257"/>
                  <a:gd name="connsiteY11" fmla="*/ 3743 h 93540"/>
                  <a:gd name="connsiteX12" fmla="*/ 138787 w 157257"/>
                  <a:gd name="connsiteY12" fmla="*/ 19473 h 93540"/>
                  <a:gd name="connsiteX13" fmla="*/ 154077 w 157257"/>
                  <a:gd name="connsiteY13" fmla="*/ 28302 h 93540"/>
                  <a:gd name="connsiteX14" fmla="*/ 157009 w 157257"/>
                  <a:gd name="connsiteY14" fmla="*/ 51583 h 93540"/>
                  <a:gd name="connsiteX15" fmla="*/ 147573 w 157257"/>
                  <a:gd name="connsiteY15" fmla="*/ 66256 h 93540"/>
                  <a:gd name="connsiteX16" fmla="*/ 146526 w 157257"/>
                  <a:gd name="connsiteY16" fmla="*/ 72550 h 93540"/>
                  <a:gd name="connsiteX17" fmla="*/ 137938 w 157257"/>
                  <a:gd name="connsiteY17" fmla="*/ 84280 h 93540"/>
                  <a:gd name="connsiteX18" fmla="*/ 115107 w 157257"/>
                  <a:gd name="connsiteY18" fmla="*/ 93485 h 93540"/>
                  <a:gd name="connsiteX19" fmla="*/ 75488 w 157257"/>
                  <a:gd name="connsiteY19" fmla="*/ 84898 h 93540"/>
                  <a:gd name="connsiteX20" fmla="*/ 61224 w 157257"/>
                  <a:gd name="connsiteY20" fmla="*/ 68748 h 93540"/>
                  <a:gd name="connsiteX21" fmla="*/ 40268 w 157257"/>
                  <a:gd name="connsiteY21" fmla="*/ 79232 h 93540"/>
                  <a:gd name="connsiteX22" fmla="*/ 15102 w 157257"/>
                  <a:gd name="connsiteY22" fmla="*/ 79232 h 93540"/>
                  <a:gd name="connsiteX23" fmla="*/ 4294 w 157257"/>
                  <a:gd name="connsiteY23" fmla="*/ 73273 h 9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7257" h="93540">
                    <a:moveTo>
                      <a:pt x="4304" y="73273"/>
                    </a:moveTo>
                    <a:lnTo>
                      <a:pt x="0" y="56610"/>
                    </a:lnTo>
                    <a:cubicBezTo>
                      <a:pt x="0" y="56610"/>
                      <a:pt x="6954" y="58831"/>
                      <a:pt x="9342" y="59312"/>
                    </a:cubicBezTo>
                    <a:cubicBezTo>
                      <a:pt x="11541" y="59752"/>
                      <a:pt x="16024" y="60674"/>
                      <a:pt x="18254" y="60360"/>
                    </a:cubicBezTo>
                    <a:cubicBezTo>
                      <a:pt x="26119" y="59270"/>
                      <a:pt x="40561" y="51887"/>
                      <a:pt x="47610" y="48232"/>
                    </a:cubicBezTo>
                    <a:cubicBezTo>
                      <a:pt x="53674" y="45080"/>
                      <a:pt x="65403" y="37916"/>
                      <a:pt x="70661" y="33560"/>
                    </a:cubicBezTo>
                    <a:cubicBezTo>
                      <a:pt x="72724" y="31852"/>
                      <a:pt x="76955" y="28229"/>
                      <a:pt x="77992" y="25757"/>
                    </a:cubicBezTo>
                    <a:cubicBezTo>
                      <a:pt x="80432" y="19955"/>
                      <a:pt x="79039" y="601"/>
                      <a:pt x="79039" y="601"/>
                    </a:cubicBezTo>
                    <a:cubicBezTo>
                      <a:pt x="79039" y="601"/>
                      <a:pt x="91879" y="15504"/>
                      <a:pt x="97911" y="17368"/>
                    </a:cubicBezTo>
                    <a:cubicBezTo>
                      <a:pt x="101943" y="18625"/>
                      <a:pt x="111348" y="17882"/>
                      <a:pt x="114678" y="15274"/>
                    </a:cubicBezTo>
                    <a:cubicBezTo>
                      <a:pt x="117548" y="13022"/>
                      <a:pt x="116804" y="3565"/>
                      <a:pt x="119915" y="1649"/>
                    </a:cubicBezTo>
                    <a:cubicBezTo>
                      <a:pt x="124397" y="-1116"/>
                      <a:pt x="137614" y="-394"/>
                      <a:pt x="140881" y="3743"/>
                    </a:cubicBezTo>
                    <a:cubicBezTo>
                      <a:pt x="143342" y="6854"/>
                      <a:pt x="137027" y="15913"/>
                      <a:pt x="138787" y="19473"/>
                    </a:cubicBezTo>
                    <a:cubicBezTo>
                      <a:pt x="140735" y="23432"/>
                      <a:pt x="154077" y="28302"/>
                      <a:pt x="154077" y="28302"/>
                    </a:cubicBezTo>
                    <a:cubicBezTo>
                      <a:pt x="154077" y="28302"/>
                      <a:pt x="158308" y="45865"/>
                      <a:pt x="157009" y="51583"/>
                    </a:cubicBezTo>
                    <a:cubicBezTo>
                      <a:pt x="156046" y="55835"/>
                      <a:pt x="149144" y="62182"/>
                      <a:pt x="147573" y="66256"/>
                    </a:cubicBezTo>
                    <a:cubicBezTo>
                      <a:pt x="146997" y="67743"/>
                      <a:pt x="147144" y="71084"/>
                      <a:pt x="146526" y="72550"/>
                    </a:cubicBezTo>
                    <a:cubicBezTo>
                      <a:pt x="145112" y="75901"/>
                      <a:pt x="137938" y="84280"/>
                      <a:pt x="137938" y="84280"/>
                    </a:cubicBezTo>
                    <a:cubicBezTo>
                      <a:pt x="137938" y="84280"/>
                      <a:pt x="121234" y="92962"/>
                      <a:pt x="115107" y="93485"/>
                    </a:cubicBezTo>
                    <a:cubicBezTo>
                      <a:pt x="105012" y="94344"/>
                      <a:pt x="75488" y="84898"/>
                      <a:pt x="75488" y="84898"/>
                    </a:cubicBezTo>
                    <a:cubicBezTo>
                      <a:pt x="75488" y="84898"/>
                      <a:pt x="66513" y="69775"/>
                      <a:pt x="61224" y="68748"/>
                    </a:cubicBezTo>
                    <a:cubicBezTo>
                      <a:pt x="55475" y="67628"/>
                      <a:pt x="45976" y="77891"/>
                      <a:pt x="40268" y="79232"/>
                    </a:cubicBezTo>
                    <a:cubicBezTo>
                      <a:pt x="34141" y="80677"/>
                      <a:pt x="21197" y="80803"/>
                      <a:pt x="15102" y="79232"/>
                    </a:cubicBezTo>
                    <a:cubicBezTo>
                      <a:pt x="12117" y="78457"/>
                      <a:pt x="4294" y="73273"/>
                      <a:pt x="4294" y="73273"/>
                    </a:cubicBezTo>
                  </a:path>
                </a:pathLst>
              </a:custGeom>
              <a:solidFill>
                <a:schemeClr val="accent4">
                  <a:alpha val="50000"/>
                </a:schemeClr>
              </a:solidFill>
              <a:ln w="1046" cap="flat">
                <a:noFill/>
                <a:prstDash val="solid"/>
                <a:miter/>
              </a:ln>
            </p:spPr>
            <p:txBody>
              <a:bodyPr rtlCol="0" anchor="ctr"/>
              <a:lstStyle/>
              <a:p>
                <a:endParaRPr lang="en-US" dirty="0"/>
              </a:p>
            </p:txBody>
          </p:sp>
          <p:grpSp>
            <p:nvGrpSpPr>
              <p:cNvPr id="154" name="Picture 7">
                <a:extLst>
                  <a:ext uri="{FF2B5EF4-FFF2-40B4-BE49-F238E27FC236}">
                    <a16:creationId xmlns:a16="http://schemas.microsoft.com/office/drawing/2014/main" id="{16C760AF-449D-4A00-5163-5E95DB1BEFA2}"/>
                  </a:ext>
                </a:extLst>
              </p:cNvPr>
              <p:cNvGrpSpPr/>
              <p:nvPr/>
            </p:nvGrpSpPr>
            <p:grpSpPr>
              <a:xfrm>
                <a:off x="5740436" y="3070158"/>
                <a:ext cx="333091" cy="327280"/>
                <a:chOff x="5740436" y="3070158"/>
                <a:chExt cx="333091" cy="327280"/>
              </a:xfrm>
              <a:grpFill/>
            </p:grpSpPr>
            <p:sp>
              <p:nvSpPr>
                <p:cNvPr id="155" name="Freeform 154">
                  <a:extLst>
                    <a:ext uri="{FF2B5EF4-FFF2-40B4-BE49-F238E27FC236}">
                      <a16:creationId xmlns:a16="http://schemas.microsoft.com/office/drawing/2014/main" id="{C3153FC7-7D45-255B-AE53-7897D5673B8F}"/>
                    </a:ext>
                  </a:extLst>
                </p:cNvPr>
                <p:cNvSpPr/>
                <p:nvPr/>
              </p:nvSpPr>
              <p:spPr>
                <a:xfrm>
                  <a:off x="5740436" y="3070158"/>
                  <a:ext cx="283965" cy="297968"/>
                </a:xfrm>
                <a:custGeom>
                  <a:avLst/>
                  <a:gdLst>
                    <a:gd name="connsiteX0" fmla="*/ 148791 w 283965"/>
                    <a:gd name="connsiteY0" fmla="*/ 5247 h 297968"/>
                    <a:gd name="connsiteX1" fmla="*/ 142686 w 283965"/>
                    <a:gd name="connsiteY1" fmla="*/ 26486 h 297968"/>
                    <a:gd name="connsiteX2" fmla="*/ 129930 w 283965"/>
                    <a:gd name="connsiteY2" fmla="*/ 36697 h 297968"/>
                    <a:gd name="connsiteX3" fmla="*/ 125730 w 283965"/>
                    <a:gd name="connsiteY3" fmla="*/ 49275 h 297968"/>
                    <a:gd name="connsiteX4" fmla="*/ 106868 w 283965"/>
                    <a:gd name="connsiteY4" fmla="*/ 47170 h 297968"/>
                    <a:gd name="connsiteX5" fmla="*/ 102669 w 283965"/>
                    <a:gd name="connsiteY5" fmla="*/ 61853 h 297968"/>
                    <a:gd name="connsiteX6" fmla="*/ 83807 w 283965"/>
                    <a:gd name="connsiteY6" fmla="*/ 63958 h 297968"/>
                    <a:gd name="connsiteX7" fmla="*/ 71313 w 283965"/>
                    <a:gd name="connsiteY7" fmla="*/ 49003 h 297968"/>
                    <a:gd name="connsiteX8" fmla="*/ 58735 w 283965"/>
                    <a:gd name="connsiteY8" fmla="*/ 53192 h 297968"/>
                    <a:gd name="connsiteX9" fmla="*/ 64568 w 283965"/>
                    <a:gd name="connsiteY9" fmla="*/ 65780 h 297968"/>
                    <a:gd name="connsiteX10" fmla="*/ 60735 w 283965"/>
                    <a:gd name="connsiteY10" fmla="*/ 80725 h 297968"/>
                    <a:gd name="connsiteX11" fmla="*/ 39768 w 283965"/>
                    <a:gd name="connsiteY11" fmla="*/ 82820 h 297968"/>
                    <a:gd name="connsiteX12" fmla="*/ 29463 w 283965"/>
                    <a:gd name="connsiteY12" fmla="*/ 89480 h 297968"/>
                    <a:gd name="connsiteX13" fmla="*/ 24646 w 283965"/>
                    <a:gd name="connsiteY13" fmla="*/ 91114 h 297968"/>
                    <a:gd name="connsiteX14" fmla="*/ 1584 w 283965"/>
                    <a:gd name="connsiteY14" fmla="*/ 95303 h 297968"/>
                    <a:gd name="connsiteX15" fmla="*/ 1584 w 283965"/>
                    <a:gd name="connsiteY15" fmla="*/ 101598 h 297968"/>
                    <a:gd name="connsiteX16" fmla="*/ 390 w 283965"/>
                    <a:gd name="connsiteY16" fmla="*/ 112259 h 297968"/>
                    <a:gd name="connsiteX17" fmla="*/ 30835 w 283965"/>
                    <a:gd name="connsiteY17" fmla="*/ 126942 h 297968"/>
                    <a:gd name="connsiteX18" fmla="*/ 43947 w 283965"/>
                    <a:gd name="connsiteY18" fmla="*/ 133142 h 297968"/>
                    <a:gd name="connsiteX19" fmla="*/ 58620 w 283965"/>
                    <a:gd name="connsiteY19" fmla="*/ 149909 h 297968"/>
                    <a:gd name="connsiteX20" fmla="*/ 67008 w 283965"/>
                    <a:gd name="connsiteY20" fmla="*/ 172970 h 297968"/>
                    <a:gd name="connsiteX21" fmla="*/ 81681 w 283965"/>
                    <a:gd name="connsiteY21" fmla="*/ 187653 h 297968"/>
                    <a:gd name="connsiteX22" fmla="*/ 69103 w 283965"/>
                    <a:gd name="connsiteY22" fmla="*/ 193937 h 297968"/>
                    <a:gd name="connsiteX23" fmla="*/ 60725 w 283965"/>
                    <a:gd name="connsiteY23" fmla="*/ 254743 h 297968"/>
                    <a:gd name="connsiteX24" fmla="*/ 52336 w 283965"/>
                    <a:gd name="connsiteY24" fmla="*/ 269426 h 297968"/>
                    <a:gd name="connsiteX25" fmla="*/ 83776 w 283965"/>
                    <a:gd name="connsiteY25" fmla="*/ 279909 h 297968"/>
                    <a:gd name="connsiteX26" fmla="*/ 117310 w 283965"/>
                    <a:gd name="connsiteY26" fmla="*/ 282014 h 297968"/>
                    <a:gd name="connsiteX27" fmla="*/ 134087 w 283965"/>
                    <a:gd name="connsiteY27" fmla="*/ 296687 h 297968"/>
                    <a:gd name="connsiteX28" fmla="*/ 180210 w 283965"/>
                    <a:gd name="connsiteY28" fmla="*/ 294592 h 297968"/>
                    <a:gd name="connsiteX29" fmla="*/ 176021 w 283965"/>
                    <a:gd name="connsiteY29" fmla="*/ 277814 h 297968"/>
                    <a:gd name="connsiteX30" fmla="*/ 184399 w 283965"/>
                    <a:gd name="connsiteY30" fmla="*/ 258942 h 297968"/>
                    <a:gd name="connsiteX31" fmla="*/ 203271 w 283965"/>
                    <a:gd name="connsiteY31" fmla="*/ 256848 h 297968"/>
                    <a:gd name="connsiteX32" fmla="*/ 224228 w 283965"/>
                    <a:gd name="connsiteY32" fmla="*/ 256848 h 297968"/>
                    <a:gd name="connsiteX33" fmla="*/ 238806 w 283965"/>
                    <a:gd name="connsiteY33" fmla="*/ 267697 h 297968"/>
                    <a:gd name="connsiteX34" fmla="*/ 257761 w 283965"/>
                    <a:gd name="connsiteY34" fmla="*/ 273625 h 297968"/>
                    <a:gd name="connsiteX35" fmla="*/ 271387 w 283965"/>
                    <a:gd name="connsiteY35" fmla="*/ 249506 h 297968"/>
                    <a:gd name="connsiteX36" fmla="*/ 271387 w 283965"/>
                    <a:gd name="connsiteY36" fmla="*/ 232739 h 297968"/>
                    <a:gd name="connsiteX37" fmla="*/ 252515 w 283965"/>
                    <a:gd name="connsiteY37" fmla="*/ 224350 h 297968"/>
                    <a:gd name="connsiteX38" fmla="*/ 250410 w 283965"/>
                    <a:gd name="connsiteY38" fmla="*/ 201289 h 297968"/>
                    <a:gd name="connsiteX39" fmla="*/ 260893 w 283965"/>
                    <a:gd name="connsiteY39" fmla="*/ 186606 h 297968"/>
                    <a:gd name="connsiteX40" fmla="*/ 260809 w 283965"/>
                    <a:gd name="connsiteY40" fmla="*/ 168519 h 297968"/>
                    <a:gd name="connsiteX41" fmla="*/ 247666 w 283965"/>
                    <a:gd name="connsiteY41" fmla="*/ 157910 h 297968"/>
                    <a:gd name="connsiteX42" fmla="*/ 251855 w 283965"/>
                    <a:gd name="connsiteY42" fmla="*/ 141143 h 297968"/>
                    <a:gd name="connsiteX43" fmla="*/ 262338 w 283965"/>
                    <a:gd name="connsiteY43" fmla="*/ 126460 h 297968"/>
                    <a:gd name="connsiteX44" fmla="*/ 277576 w 283965"/>
                    <a:gd name="connsiteY44" fmla="*/ 122397 h 297968"/>
                    <a:gd name="connsiteX45" fmla="*/ 273471 w 283965"/>
                    <a:gd name="connsiteY45" fmla="*/ 85961 h 297968"/>
                    <a:gd name="connsiteX46" fmla="*/ 283954 w 283965"/>
                    <a:gd name="connsiteY46" fmla="*/ 73383 h 297968"/>
                    <a:gd name="connsiteX47" fmla="*/ 261249 w 283965"/>
                    <a:gd name="connsiteY47" fmla="*/ 54857 h 297968"/>
                    <a:gd name="connsiteX48" fmla="*/ 227704 w 283965"/>
                    <a:gd name="connsiteY48" fmla="*/ 56962 h 297968"/>
                    <a:gd name="connsiteX49" fmla="*/ 200098 w 283965"/>
                    <a:gd name="connsiteY49" fmla="*/ 46133 h 297968"/>
                    <a:gd name="connsiteX50" fmla="*/ 189615 w 283965"/>
                    <a:gd name="connsiteY50" fmla="*/ 25156 h 297968"/>
                    <a:gd name="connsiteX51" fmla="*/ 170753 w 283965"/>
                    <a:gd name="connsiteY51" fmla="*/ 14683 h 297968"/>
                    <a:gd name="connsiteX52" fmla="*/ 172847 w 283965"/>
                    <a:gd name="connsiteY52" fmla="*/ 0 h 297968"/>
                    <a:gd name="connsiteX53" fmla="*/ 148739 w 283965"/>
                    <a:gd name="connsiteY53" fmla="*/ 5247 h 297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83965" h="297968">
                      <a:moveTo>
                        <a:pt x="148791" y="5247"/>
                      </a:moveTo>
                      <a:cubicBezTo>
                        <a:pt x="144759" y="9028"/>
                        <a:pt x="145754" y="21888"/>
                        <a:pt x="142686" y="26486"/>
                      </a:cubicBezTo>
                      <a:cubicBezTo>
                        <a:pt x="140423" y="29890"/>
                        <a:pt x="132265" y="33346"/>
                        <a:pt x="129930" y="36697"/>
                      </a:cubicBezTo>
                      <a:cubicBezTo>
                        <a:pt x="128034" y="39420"/>
                        <a:pt x="128526" y="47495"/>
                        <a:pt x="125730" y="49275"/>
                      </a:cubicBezTo>
                      <a:cubicBezTo>
                        <a:pt x="121729" y="51830"/>
                        <a:pt x="110806" y="44531"/>
                        <a:pt x="106868" y="47170"/>
                      </a:cubicBezTo>
                      <a:cubicBezTo>
                        <a:pt x="103695" y="49296"/>
                        <a:pt x="105580" y="59381"/>
                        <a:pt x="102669" y="61853"/>
                      </a:cubicBezTo>
                      <a:cubicBezTo>
                        <a:pt x="99045" y="64911"/>
                        <a:pt x="88216" y="65717"/>
                        <a:pt x="83807" y="63958"/>
                      </a:cubicBezTo>
                      <a:cubicBezTo>
                        <a:pt x="79293" y="62146"/>
                        <a:pt x="76005" y="50333"/>
                        <a:pt x="71313" y="49003"/>
                      </a:cubicBezTo>
                      <a:cubicBezTo>
                        <a:pt x="68129" y="48102"/>
                        <a:pt x="60055" y="50155"/>
                        <a:pt x="58735" y="53192"/>
                      </a:cubicBezTo>
                      <a:cubicBezTo>
                        <a:pt x="57363" y="56376"/>
                        <a:pt x="64254" y="62324"/>
                        <a:pt x="64568" y="65780"/>
                      </a:cubicBezTo>
                      <a:cubicBezTo>
                        <a:pt x="64924" y="69624"/>
                        <a:pt x="63657" y="78211"/>
                        <a:pt x="60735" y="80725"/>
                      </a:cubicBezTo>
                      <a:cubicBezTo>
                        <a:pt x="56734" y="84160"/>
                        <a:pt x="44743" y="81081"/>
                        <a:pt x="39768" y="82820"/>
                      </a:cubicBezTo>
                      <a:cubicBezTo>
                        <a:pt x="36878" y="83836"/>
                        <a:pt x="32228" y="88150"/>
                        <a:pt x="29463" y="89480"/>
                      </a:cubicBezTo>
                      <a:cubicBezTo>
                        <a:pt x="28322" y="90035"/>
                        <a:pt x="25871" y="90800"/>
                        <a:pt x="24646" y="91114"/>
                      </a:cubicBezTo>
                      <a:cubicBezTo>
                        <a:pt x="18969" y="92580"/>
                        <a:pt x="5344" y="90810"/>
                        <a:pt x="1584" y="95303"/>
                      </a:cubicBezTo>
                      <a:cubicBezTo>
                        <a:pt x="579" y="96508"/>
                        <a:pt x="1668" y="100027"/>
                        <a:pt x="1584" y="101598"/>
                      </a:cubicBezTo>
                      <a:cubicBezTo>
                        <a:pt x="1438" y="104278"/>
                        <a:pt x="-908" y="109913"/>
                        <a:pt x="390" y="112259"/>
                      </a:cubicBezTo>
                      <a:cubicBezTo>
                        <a:pt x="4485" y="119653"/>
                        <a:pt x="23211" y="123297"/>
                        <a:pt x="30835" y="126942"/>
                      </a:cubicBezTo>
                      <a:cubicBezTo>
                        <a:pt x="34103" y="128502"/>
                        <a:pt x="41057" y="130953"/>
                        <a:pt x="43947" y="133142"/>
                      </a:cubicBezTo>
                      <a:cubicBezTo>
                        <a:pt x="48398" y="136504"/>
                        <a:pt x="55792" y="145112"/>
                        <a:pt x="58620" y="149909"/>
                      </a:cubicBezTo>
                      <a:cubicBezTo>
                        <a:pt x="61741" y="155187"/>
                        <a:pt x="63710" y="167797"/>
                        <a:pt x="67008" y="172970"/>
                      </a:cubicBezTo>
                      <a:cubicBezTo>
                        <a:pt x="69794" y="177348"/>
                        <a:pt x="82519" y="182522"/>
                        <a:pt x="81681" y="187653"/>
                      </a:cubicBezTo>
                      <a:cubicBezTo>
                        <a:pt x="81115" y="191120"/>
                        <a:pt x="71156" y="191078"/>
                        <a:pt x="69103" y="193937"/>
                      </a:cubicBezTo>
                      <a:cubicBezTo>
                        <a:pt x="60159" y="206410"/>
                        <a:pt x="65668" y="240217"/>
                        <a:pt x="60725" y="254743"/>
                      </a:cubicBezTo>
                      <a:cubicBezTo>
                        <a:pt x="59363" y="258743"/>
                        <a:pt x="52336" y="269426"/>
                        <a:pt x="52336" y="269426"/>
                      </a:cubicBezTo>
                      <a:cubicBezTo>
                        <a:pt x="52336" y="269426"/>
                        <a:pt x="75649" y="278328"/>
                        <a:pt x="83776" y="279909"/>
                      </a:cubicBezTo>
                      <a:cubicBezTo>
                        <a:pt x="92018" y="281511"/>
                        <a:pt x="109539" y="278809"/>
                        <a:pt x="117310" y="282014"/>
                      </a:cubicBezTo>
                      <a:cubicBezTo>
                        <a:pt x="122462" y="284140"/>
                        <a:pt x="128830" y="294843"/>
                        <a:pt x="134087" y="296687"/>
                      </a:cubicBezTo>
                      <a:cubicBezTo>
                        <a:pt x="144979" y="300499"/>
                        <a:pt x="180210" y="294592"/>
                        <a:pt x="180210" y="294592"/>
                      </a:cubicBezTo>
                      <a:cubicBezTo>
                        <a:pt x="180210" y="294592"/>
                        <a:pt x="175644" y="282119"/>
                        <a:pt x="176021" y="277814"/>
                      </a:cubicBezTo>
                      <a:cubicBezTo>
                        <a:pt x="176471" y="272672"/>
                        <a:pt x="180241" y="261990"/>
                        <a:pt x="184399" y="258942"/>
                      </a:cubicBezTo>
                      <a:cubicBezTo>
                        <a:pt x="188232" y="256135"/>
                        <a:pt x="198527" y="257109"/>
                        <a:pt x="203271" y="256848"/>
                      </a:cubicBezTo>
                      <a:cubicBezTo>
                        <a:pt x="208508" y="256554"/>
                        <a:pt x="219253" y="255203"/>
                        <a:pt x="224228" y="256848"/>
                      </a:cubicBezTo>
                      <a:cubicBezTo>
                        <a:pt x="228542" y="258272"/>
                        <a:pt x="234763" y="265634"/>
                        <a:pt x="238806" y="267697"/>
                      </a:cubicBezTo>
                      <a:cubicBezTo>
                        <a:pt x="243236" y="269949"/>
                        <a:pt x="253154" y="275447"/>
                        <a:pt x="257761" y="273625"/>
                      </a:cubicBezTo>
                      <a:cubicBezTo>
                        <a:pt x="264202" y="271080"/>
                        <a:pt x="271387" y="249506"/>
                        <a:pt x="271387" y="249506"/>
                      </a:cubicBezTo>
                      <a:cubicBezTo>
                        <a:pt x="271387" y="249506"/>
                        <a:pt x="273670" y="236247"/>
                        <a:pt x="271387" y="232739"/>
                      </a:cubicBezTo>
                      <a:cubicBezTo>
                        <a:pt x="268570" y="228414"/>
                        <a:pt x="255520" y="228550"/>
                        <a:pt x="252515" y="224350"/>
                      </a:cubicBezTo>
                      <a:cubicBezTo>
                        <a:pt x="249142" y="219648"/>
                        <a:pt x="248901" y="206871"/>
                        <a:pt x="250410" y="201289"/>
                      </a:cubicBezTo>
                      <a:cubicBezTo>
                        <a:pt x="251593" y="196932"/>
                        <a:pt x="259532" y="190910"/>
                        <a:pt x="260893" y="186606"/>
                      </a:cubicBezTo>
                      <a:cubicBezTo>
                        <a:pt x="262265" y="182291"/>
                        <a:pt x="260809" y="168519"/>
                        <a:pt x="260809" y="168519"/>
                      </a:cubicBezTo>
                      <a:cubicBezTo>
                        <a:pt x="260809" y="168519"/>
                        <a:pt x="249006" y="161911"/>
                        <a:pt x="247666" y="157910"/>
                      </a:cubicBezTo>
                      <a:cubicBezTo>
                        <a:pt x="246294" y="153815"/>
                        <a:pt x="250043" y="145060"/>
                        <a:pt x="251855" y="141143"/>
                      </a:cubicBezTo>
                      <a:cubicBezTo>
                        <a:pt x="253751" y="137048"/>
                        <a:pt x="258631" y="129026"/>
                        <a:pt x="262338" y="126460"/>
                      </a:cubicBezTo>
                      <a:cubicBezTo>
                        <a:pt x="265585" y="124219"/>
                        <a:pt x="277576" y="122397"/>
                        <a:pt x="277576" y="122397"/>
                      </a:cubicBezTo>
                      <a:cubicBezTo>
                        <a:pt x="277576" y="122397"/>
                        <a:pt x="270842" y="94738"/>
                        <a:pt x="273471" y="85961"/>
                      </a:cubicBezTo>
                      <a:cubicBezTo>
                        <a:pt x="274644" y="82045"/>
                        <a:pt x="284342" y="77457"/>
                        <a:pt x="283954" y="73383"/>
                      </a:cubicBezTo>
                      <a:cubicBezTo>
                        <a:pt x="283253" y="66094"/>
                        <a:pt x="261249" y="54857"/>
                        <a:pt x="261249" y="54857"/>
                      </a:cubicBezTo>
                      <a:lnTo>
                        <a:pt x="227704" y="56962"/>
                      </a:lnTo>
                      <a:cubicBezTo>
                        <a:pt x="227704" y="56962"/>
                        <a:pt x="205575" y="51129"/>
                        <a:pt x="200098" y="46133"/>
                      </a:cubicBezTo>
                      <a:cubicBezTo>
                        <a:pt x="195773" y="42174"/>
                        <a:pt x="193667" y="29397"/>
                        <a:pt x="189615" y="25156"/>
                      </a:cubicBezTo>
                      <a:cubicBezTo>
                        <a:pt x="185886" y="21260"/>
                        <a:pt x="173151" y="19511"/>
                        <a:pt x="170753" y="14683"/>
                      </a:cubicBezTo>
                      <a:cubicBezTo>
                        <a:pt x="169109" y="11363"/>
                        <a:pt x="172847" y="0"/>
                        <a:pt x="172847" y="0"/>
                      </a:cubicBezTo>
                      <a:cubicBezTo>
                        <a:pt x="172847" y="0"/>
                        <a:pt x="153242" y="1026"/>
                        <a:pt x="148739" y="5247"/>
                      </a:cubicBezTo>
                      <a:close/>
                    </a:path>
                  </a:pathLst>
                </a:custGeom>
                <a:solidFill>
                  <a:schemeClr val="accent4">
                    <a:alpha val="50000"/>
                  </a:schemeClr>
                </a:solidFill>
                <a:ln w="1046" cap="flat">
                  <a:noFill/>
                  <a:prstDash val="solid"/>
                  <a:miter/>
                </a:ln>
              </p:spPr>
              <p:txBody>
                <a:bodyPr rtlCol="0" anchor="ctr"/>
                <a:lstStyle/>
                <a:p>
                  <a:endParaRPr lang="en-US" dirty="0"/>
                </a:p>
              </p:txBody>
            </p:sp>
            <p:sp>
              <p:nvSpPr>
                <p:cNvPr id="156" name="Freeform 155">
                  <a:extLst>
                    <a:ext uri="{FF2B5EF4-FFF2-40B4-BE49-F238E27FC236}">
                      <a16:creationId xmlns:a16="http://schemas.microsoft.com/office/drawing/2014/main" id="{AADE233F-6ABC-C5C7-795B-4FEA702C5284}"/>
                    </a:ext>
                  </a:extLst>
                </p:cNvPr>
                <p:cNvSpPr/>
                <p:nvPr/>
              </p:nvSpPr>
              <p:spPr>
                <a:xfrm>
                  <a:off x="6046997" y="3352091"/>
                  <a:ext cx="26530" cy="45347"/>
                </a:xfrm>
                <a:custGeom>
                  <a:avLst/>
                  <a:gdLst>
                    <a:gd name="connsiteX0" fmla="*/ 20426 w 26530"/>
                    <a:gd name="connsiteY0" fmla="*/ 81 h 45347"/>
                    <a:gd name="connsiteX1" fmla="*/ 14132 w 26530"/>
                    <a:gd name="connsiteY1" fmla="*/ 8470 h 45347"/>
                    <a:gd name="connsiteX2" fmla="*/ 507 w 26530"/>
                    <a:gd name="connsiteY2" fmla="*/ 17906 h 45347"/>
                    <a:gd name="connsiteX3" fmla="*/ 3649 w 26530"/>
                    <a:gd name="connsiteY3" fmla="*/ 34673 h 45347"/>
                    <a:gd name="connsiteX4" fmla="*/ 16237 w 26530"/>
                    <a:gd name="connsiteY4" fmla="*/ 45157 h 45347"/>
                    <a:gd name="connsiteX5" fmla="*/ 20426 w 26530"/>
                    <a:gd name="connsiteY5" fmla="*/ 71 h 4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30" h="45347">
                      <a:moveTo>
                        <a:pt x="20426" y="81"/>
                      </a:moveTo>
                      <a:cubicBezTo>
                        <a:pt x="17976" y="-861"/>
                        <a:pt x="16028" y="6658"/>
                        <a:pt x="14132" y="8470"/>
                      </a:cubicBezTo>
                      <a:cubicBezTo>
                        <a:pt x="11148" y="11350"/>
                        <a:pt x="2078" y="14073"/>
                        <a:pt x="507" y="17906"/>
                      </a:cubicBezTo>
                      <a:cubicBezTo>
                        <a:pt x="-1116" y="21854"/>
                        <a:pt x="1491" y="30997"/>
                        <a:pt x="3649" y="34673"/>
                      </a:cubicBezTo>
                      <a:cubicBezTo>
                        <a:pt x="5722" y="38203"/>
                        <a:pt x="12446" y="46728"/>
                        <a:pt x="16237" y="45157"/>
                      </a:cubicBezTo>
                      <a:cubicBezTo>
                        <a:pt x="26700" y="40831"/>
                        <a:pt x="30994" y="4145"/>
                        <a:pt x="20426" y="71"/>
                      </a:cubicBezTo>
                      <a:close/>
                    </a:path>
                  </a:pathLst>
                </a:custGeom>
                <a:solidFill>
                  <a:schemeClr val="accent4">
                    <a:alpha val="50000"/>
                  </a:schemeClr>
                </a:solidFill>
                <a:ln w="1046" cap="flat">
                  <a:noFill/>
                  <a:prstDash val="solid"/>
                  <a:miter/>
                </a:ln>
              </p:spPr>
              <p:txBody>
                <a:bodyPr rtlCol="0" anchor="ctr"/>
                <a:lstStyle/>
                <a:p>
                  <a:endParaRPr lang="en-US" dirty="0"/>
                </a:p>
              </p:txBody>
            </p:sp>
          </p:grpSp>
          <p:sp>
            <p:nvSpPr>
              <p:cNvPr id="157" name="Freeform 156">
                <a:extLst>
                  <a:ext uri="{FF2B5EF4-FFF2-40B4-BE49-F238E27FC236}">
                    <a16:creationId xmlns:a16="http://schemas.microsoft.com/office/drawing/2014/main" id="{884B9D7B-94F9-8508-CEA8-C9CAB19D8B91}"/>
                  </a:ext>
                </a:extLst>
              </p:cNvPr>
              <p:cNvSpPr/>
              <p:nvPr/>
            </p:nvSpPr>
            <p:spPr>
              <a:xfrm>
                <a:off x="5971982" y="2950641"/>
                <a:ext cx="200254" cy="251675"/>
              </a:xfrm>
              <a:custGeom>
                <a:avLst/>
                <a:gdLst>
                  <a:gd name="connsiteX0" fmla="*/ 200254 w 200254"/>
                  <a:gd name="connsiteY0" fmla="*/ 122658 h 251675"/>
                  <a:gd name="connsiteX1" fmla="*/ 184786 w 200254"/>
                  <a:gd name="connsiteY1" fmla="*/ 78096 h 251675"/>
                  <a:gd name="connsiteX2" fmla="*/ 189300 w 200254"/>
                  <a:gd name="connsiteY2" fmla="*/ 30131 h 251675"/>
                  <a:gd name="connsiteX3" fmla="*/ 181382 w 200254"/>
                  <a:gd name="connsiteY3" fmla="*/ 22014 h 251675"/>
                  <a:gd name="connsiteX4" fmla="*/ 123729 w 200254"/>
                  <a:gd name="connsiteY4" fmla="*/ 33555 h 251675"/>
                  <a:gd name="connsiteX5" fmla="*/ 112198 w 200254"/>
                  <a:gd name="connsiteY5" fmla="*/ 18872 h 251675"/>
                  <a:gd name="connsiteX6" fmla="*/ 100667 w 200254"/>
                  <a:gd name="connsiteY6" fmla="*/ 0 h 251675"/>
                  <a:gd name="connsiteX7" fmla="*/ 74454 w 200254"/>
                  <a:gd name="connsiteY7" fmla="*/ 6294 h 251675"/>
                  <a:gd name="connsiteX8" fmla="*/ 72359 w 200254"/>
                  <a:gd name="connsiteY8" fmla="*/ 30403 h 251675"/>
                  <a:gd name="connsiteX9" fmla="*/ 74454 w 200254"/>
                  <a:gd name="connsiteY9" fmla="*/ 39839 h 251675"/>
                  <a:gd name="connsiteX10" fmla="*/ 65018 w 200254"/>
                  <a:gd name="connsiteY10" fmla="*/ 39839 h 251675"/>
                  <a:gd name="connsiteX11" fmla="*/ 35673 w 200254"/>
                  <a:gd name="connsiteY11" fmla="*/ 50322 h 251675"/>
                  <a:gd name="connsiteX12" fmla="*/ 35673 w 200254"/>
                  <a:gd name="connsiteY12" fmla="*/ 75478 h 251675"/>
                  <a:gd name="connsiteX13" fmla="*/ 21000 w 200254"/>
                  <a:gd name="connsiteY13" fmla="*/ 98539 h 251675"/>
                  <a:gd name="connsiteX14" fmla="*/ 3186 w 200254"/>
                  <a:gd name="connsiteY14" fmla="*/ 110081 h 251675"/>
                  <a:gd name="connsiteX15" fmla="*/ 33 w 200254"/>
                  <a:gd name="connsiteY15" fmla="*/ 138389 h 251675"/>
                  <a:gd name="connsiteX16" fmla="*/ 15764 w 200254"/>
                  <a:gd name="connsiteY16" fmla="*/ 146778 h 251675"/>
                  <a:gd name="connsiteX17" fmla="*/ 12611 w 200254"/>
                  <a:gd name="connsiteY17" fmla="*/ 163545 h 251675"/>
                  <a:gd name="connsiteX18" fmla="*/ 29745 w 200254"/>
                  <a:gd name="connsiteY18" fmla="*/ 174374 h 251675"/>
                  <a:gd name="connsiteX19" fmla="*/ 52450 w 200254"/>
                  <a:gd name="connsiteY19" fmla="*/ 192900 h 251675"/>
                  <a:gd name="connsiteX20" fmla="*/ 41967 w 200254"/>
                  <a:gd name="connsiteY20" fmla="*/ 205478 h 251675"/>
                  <a:gd name="connsiteX21" fmla="*/ 46072 w 200254"/>
                  <a:gd name="connsiteY21" fmla="*/ 241913 h 251675"/>
                  <a:gd name="connsiteX22" fmla="*/ 61227 w 200254"/>
                  <a:gd name="connsiteY22" fmla="*/ 243872 h 251675"/>
                  <a:gd name="connsiteX23" fmla="*/ 78004 w 200254"/>
                  <a:gd name="connsiteY23" fmla="*/ 239683 h 251675"/>
                  <a:gd name="connsiteX24" fmla="*/ 91849 w 200254"/>
                  <a:gd name="connsiteY24" fmla="*/ 247862 h 251675"/>
                  <a:gd name="connsiteX25" fmla="*/ 101191 w 200254"/>
                  <a:gd name="connsiteY25" fmla="*/ 250564 h 251675"/>
                  <a:gd name="connsiteX26" fmla="*/ 110104 w 200254"/>
                  <a:gd name="connsiteY26" fmla="*/ 251611 h 251675"/>
                  <a:gd name="connsiteX27" fmla="*/ 139459 w 200254"/>
                  <a:gd name="connsiteY27" fmla="*/ 239484 h 251675"/>
                  <a:gd name="connsiteX28" fmla="*/ 162510 w 200254"/>
                  <a:gd name="connsiteY28" fmla="*/ 224811 h 251675"/>
                  <a:gd name="connsiteX29" fmla="*/ 169841 w 200254"/>
                  <a:gd name="connsiteY29" fmla="*/ 217009 h 251675"/>
                  <a:gd name="connsiteX30" fmla="*/ 170888 w 200254"/>
                  <a:gd name="connsiteY30" fmla="*/ 191853 h 251675"/>
                  <a:gd name="connsiteX31" fmla="*/ 133154 w 200254"/>
                  <a:gd name="connsiteY31" fmla="*/ 148862 h 251675"/>
                  <a:gd name="connsiteX32" fmla="*/ 200244 w 200254"/>
                  <a:gd name="connsiteY32" fmla="*/ 122658 h 25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00254" h="251675">
                    <a:moveTo>
                      <a:pt x="200254" y="122658"/>
                    </a:moveTo>
                    <a:cubicBezTo>
                      <a:pt x="200254" y="122658"/>
                      <a:pt x="186199" y="89805"/>
                      <a:pt x="184786" y="78096"/>
                    </a:cubicBezTo>
                    <a:cubicBezTo>
                      <a:pt x="183340" y="66136"/>
                      <a:pt x="189300" y="30131"/>
                      <a:pt x="189300" y="30131"/>
                    </a:cubicBezTo>
                    <a:cubicBezTo>
                      <a:pt x="189300" y="30131"/>
                      <a:pt x="184094" y="22852"/>
                      <a:pt x="181382" y="22014"/>
                    </a:cubicBezTo>
                    <a:cubicBezTo>
                      <a:pt x="167338" y="17668"/>
                      <a:pt x="137522" y="38645"/>
                      <a:pt x="123729" y="33555"/>
                    </a:cubicBezTo>
                    <a:cubicBezTo>
                      <a:pt x="119351" y="31942"/>
                      <a:pt x="114869" y="22705"/>
                      <a:pt x="112198" y="18872"/>
                    </a:cubicBezTo>
                    <a:cubicBezTo>
                      <a:pt x="109046" y="14327"/>
                      <a:pt x="100667" y="0"/>
                      <a:pt x="100667" y="0"/>
                    </a:cubicBezTo>
                    <a:lnTo>
                      <a:pt x="74454" y="6294"/>
                    </a:lnTo>
                    <a:cubicBezTo>
                      <a:pt x="74454" y="6294"/>
                      <a:pt x="71961" y="24360"/>
                      <a:pt x="72359" y="30403"/>
                    </a:cubicBezTo>
                    <a:cubicBezTo>
                      <a:pt x="72516" y="32812"/>
                      <a:pt x="75962" y="37954"/>
                      <a:pt x="74454" y="39839"/>
                    </a:cubicBezTo>
                    <a:cubicBezTo>
                      <a:pt x="72977" y="41682"/>
                      <a:pt x="67343" y="39441"/>
                      <a:pt x="65018" y="39839"/>
                    </a:cubicBezTo>
                    <a:cubicBezTo>
                      <a:pt x="57341" y="41169"/>
                      <a:pt x="35673" y="50322"/>
                      <a:pt x="35673" y="50322"/>
                    </a:cubicBezTo>
                    <a:cubicBezTo>
                      <a:pt x="35673" y="50322"/>
                      <a:pt x="37432" y="69446"/>
                      <a:pt x="35673" y="75478"/>
                    </a:cubicBezTo>
                    <a:cubicBezTo>
                      <a:pt x="33767" y="82045"/>
                      <a:pt x="25807" y="93690"/>
                      <a:pt x="21000" y="98539"/>
                    </a:cubicBezTo>
                    <a:cubicBezTo>
                      <a:pt x="17262" y="102310"/>
                      <a:pt x="5972" y="105556"/>
                      <a:pt x="3186" y="110081"/>
                    </a:cubicBezTo>
                    <a:cubicBezTo>
                      <a:pt x="-553" y="116134"/>
                      <a:pt x="33" y="138389"/>
                      <a:pt x="33" y="138389"/>
                    </a:cubicBezTo>
                    <a:lnTo>
                      <a:pt x="15764" y="146778"/>
                    </a:lnTo>
                    <a:cubicBezTo>
                      <a:pt x="15764" y="146778"/>
                      <a:pt x="10915" y="159638"/>
                      <a:pt x="12611" y="163545"/>
                    </a:cubicBezTo>
                    <a:cubicBezTo>
                      <a:pt x="14633" y="168195"/>
                      <a:pt x="29745" y="174374"/>
                      <a:pt x="29745" y="174374"/>
                    </a:cubicBezTo>
                    <a:cubicBezTo>
                      <a:pt x="29745" y="174374"/>
                      <a:pt x="51749" y="185611"/>
                      <a:pt x="52450" y="192900"/>
                    </a:cubicBezTo>
                    <a:cubicBezTo>
                      <a:pt x="52838" y="196974"/>
                      <a:pt x="43140" y="201561"/>
                      <a:pt x="41967" y="205478"/>
                    </a:cubicBezTo>
                    <a:cubicBezTo>
                      <a:pt x="39338" y="214254"/>
                      <a:pt x="46072" y="241913"/>
                      <a:pt x="46072" y="241913"/>
                    </a:cubicBezTo>
                    <a:cubicBezTo>
                      <a:pt x="46072" y="241913"/>
                      <a:pt x="57414" y="244092"/>
                      <a:pt x="61227" y="243872"/>
                    </a:cubicBezTo>
                    <a:cubicBezTo>
                      <a:pt x="65541" y="243620"/>
                      <a:pt x="73721" y="239054"/>
                      <a:pt x="78004" y="239683"/>
                    </a:cubicBezTo>
                    <a:cubicBezTo>
                      <a:pt x="81984" y="240259"/>
                      <a:pt x="91849" y="247862"/>
                      <a:pt x="91849" y="247862"/>
                    </a:cubicBezTo>
                    <a:cubicBezTo>
                      <a:pt x="91849" y="247862"/>
                      <a:pt x="98803" y="250082"/>
                      <a:pt x="101191" y="250564"/>
                    </a:cubicBezTo>
                    <a:cubicBezTo>
                      <a:pt x="103391" y="251004"/>
                      <a:pt x="107873" y="251925"/>
                      <a:pt x="110104" y="251611"/>
                    </a:cubicBezTo>
                    <a:cubicBezTo>
                      <a:pt x="117969" y="250522"/>
                      <a:pt x="132411" y="243139"/>
                      <a:pt x="139459" y="239484"/>
                    </a:cubicBezTo>
                    <a:cubicBezTo>
                      <a:pt x="145523" y="236331"/>
                      <a:pt x="157253" y="229168"/>
                      <a:pt x="162510" y="224811"/>
                    </a:cubicBezTo>
                    <a:cubicBezTo>
                      <a:pt x="164573" y="223104"/>
                      <a:pt x="168804" y="219480"/>
                      <a:pt x="169841" y="217009"/>
                    </a:cubicBezTo>
                    <a:cubicBezTo>
                      <a:pt x="172281" y="211207"/>
                      <a:pt x="170888" y="191853"/>
                      <a:pt x="170888" y="191853"/>
                    </a:cubicBezTo>
                    <a:cubicBezTo>
                      <a:pt x="170888" y="191853"/>
                      <a:pt x="129772" y="162759"/>
                      <a:pt x="133154" y="148862"/>
                    </a:cubicBezTo>
                    <a:cubicBezTo>
                      <a:pt x="137417" y="131361"/>
                      <a:pt x="200244" y="122658"/>
                      <a:pt x="200244" y="122658"/>
                    </a:cubicBezTo>
                    <a:close/>
                  </a:path>
                </a:pathLst>
              </a:custGeom>
              <a:solidFill>
                <a:schemeClr val="accent4">
                  <a:alpha val="50000"/>
                </a:schemeClr>
              </a:solidFill>
              <a:ln w="1046" cap="flat">
                <a:noFill/>
                <a:prstDash val="solid"/>
                <a:miter/>
              </a:ln>
            </p:spPr>
            <p:txBody>
              <a:bodyPr rtlCol="0" anchor="ctr"/>
              <a:lstStyle/>
              <a:p>
                <a:endParaRPr lang="en-US" dirty="0"/>
              </a:p>
            </p:txBody>
          </p:sp>
          <p:sp>
            <p:nvSpPr>
              <p:cNvPr id="158" name="Freeform 157">
                <a:extLst>
                  <a:ext uri="{FF2B5EF4-FFF2-40B4-BE49-F238E27FC236}">
                    <a16:creationId xmlns:a16="http://schemas.microsoft.com/office/drawing/2014/main" id="{7DC5E843-701E-0087-C8EF-67BB3E1541C7}"/>
                  </a:ext>
                </a:extLst>
              </p:cNvPr>
              <p:cNvSpPr/>
              <p:nvPr/>
            </p:nvSpPr>
            <p:spPr>
              <a:xfrm>
                <a:off x="5968193" y="3097419"/>
                <a:ext cx="33555" cy="29701"/>
              </a:xfrm>
              <a:custGeom>
                <a:avLst/>
                <a:gdLst>
                  <a:gd name="connsiteX0" fmla="*/ 33545 w 33555"/>
                  <a:gd name="connsiteY0" fmla="*/ 27596 h 29701"/>
                  <a:gd name="connsiteX1" fmla="*/ 0 w 33555"/>
                  <a:gd name="connsiteY1" fmla="*/ 29701 h 29701"/>
                  <a:gd name="connsiteX2" fmla="*/ 3843 w 33555"/>
                  <a:gd name="connsiteY2" fmla="*/ 16767 h 29701"/>
                  <a:gd name="connsiteX3" fmla="*/ 19574 w 33555"/>
                  <a:gd name="connsiteY3" fmla="*/ 0 h 29701"/>
                  <a:gd name="connsiteX4" fmla="*/ 16421 w 33555"/>
                  <a:gd name="connsiteY4" fmla="*/ 16767 h 29701"/>
                  <a:gd name="connsiteX5" fmla="*/ 33555 w 33555"/>
                  <a:gd name="connsiteY5" fmla="*/ 27596 h 29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55" h="29701">
                    <a:moveTo>
                      <a:pt x="33545" y="27596"/>
                    </a:moveTo>
                    <a:lnTo>
                      <a:pt x="0" y="29701"/>
                    </a:lnTo>
                    <a:cubicBezTo>
                      <a:pt x="0" y="29701"/>
                      <a:pt x="2157" y="19699"/>
                      <a:pt x="3843" y="16767"/>
                    </a:cubicBezTo>
                    <a:cubicBezTo>
                      <a:pt x="6703" y="11782"/>
                      <a:pt x="19574" y="0"/>
                      <a:pt x="19574" y="0"/>
                    </a:cubicBezTo>
                    <a:cubicBezTo>
                      <a:pt x="19574" y="0"/>
                      <a:pt x="14725" y="12861"/>
                      <a:pt x="16421" y="16767"/>
                    </a:cubicBezTo>
                    <a:cubicBezTo>
                      <a:pt x="18443" y="21417"/>
                      <a:pt x="33555" y="27596"/>
                      <a:pt x="33555" y="27596"/>
                    </a:cubicBezTo>
                    <a:close/>
                  </a:path>
                </a:pathLst>
              </a:custGeom>
              <a:solidFill>
                <a:schemeClr val="accent4">
                  <a:alpha val="50000"/>
                </a:schemeClr>
              </a:solidFill>
              <a:ln w="1046" cap="flat">
                <a:noFill/>
                <a:prstDash val="solid"/>
                <a:miter/>
              </a:ln>
            </p:spPr>
            <p:txBody>
              <a:bodyPr rtlCol="0" anchor="ctr"/>
              <a:lstStyle/>
              <a:p>
                <a:endParaRPr lang="en-US" dirty="0"/>
              </a:p>
            </p:txBody>
          </p:sp>
        </p:grpSp>
        <p:grpSp>
          <p:nvGrpSpPr>
            <p:cNvPr id="159" name="Picture 7">
              <a:extLst>
                <a:ext uri="{FF2B5EF4-FFF2-40B4-BE49-F238E27FC236}">
                  <a16:creationId xmlns:a16="http://schemas.microsoft.com/office/drawing/2014/main" id="{97535ABA-E3AE-712D-FA3E-D87B81EA50A7}"/>
                </a:ext>
              </a:extLst>
            </p:cNvPr>
            <p:cNvGrpSpPr/>
            <p:nvPr/>
          </p:nvGrpSpPr>
          <p:grpSpPr>
            <a:xfrm>
              <a:off x="6452819" y="3279346"/>
              <a:ext cx="810876" cy="963249"/>
              <a:chOff x="6452821" y="3279342"/>
              <a:chExt cx="810877" cy="963248"/>
            </a:xfrm>
            <a:grpFill/>
          </p:grpSpPr>
          <p:sp>
            <p:nvSpPr>
              <p:cNvPr id="160" name="Freeform 159">
                <a:extLst>
                  <a:ext uri="{FF2B5EF4-FFF2-40B4-BE49-F238E27FC236}">
                    <a16:creationId xmlns:a16="http://schemas.microsoft.com/office/drawing/2014/main" id="{E0397860-5556-744E-FCD6-43363803157C}"/>
                  </a:ext>
                </a:extLst>
              </p:cNvPr>
              <p:cNvSpPr/>
              <p:nvPr/>
            </p:nvSpPr>
            <p:spPr>
              <a:xfrm>
                <a:off x="7034626" y="3846220"/>
                <a:ext cx="24160" cy="41943"/>
              </a:xfrm>
              <a:custGeom>
                <a:avLst/>
                <a:gdLst>
                  <a:gd name="connsiteX0" fmla="*/ 16767 w 24160"/>
                  <a:gd name="connsiteY0" fmla="*/ 41933 h 41943"/>
                  <a:gd name="connsiteX1" fmla="*/ 4169 w 24160"/>
                  <a:gd name="connsiteY1" fmla="*/ 31450 h 41943"/>
                  <a:gd name="connsiteX2" fmla="*/ 0 w 24160"/>
                  <a:gd name="connsiteY2" fmla="*/ 0 h 41943"/>
                  <a:gd name="connsiteX3" fmla="*/ 16767 w 24160"/>
                  <a:gd name="connsiteY3" fmla="*/ 6294 h 41943"/>
                  <a:gd name="connsiteX4" fmla="*/ 24098 w 24160"/>
                  <a:gd name="connsiteY4" fmla="*/ 17825 h 41943"/>
                  <a:gd name="connsiteX5" fmla="*/ 16767 w 24160"/>
                  <a:gd name="connsiteY5" fmla="*/ 41944 h 4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60" h="41943">
                    <a:moveTo>
                      <a:pt x="16767" y="41933"/>
                    </a:moveTo>
                    <a:cubicBezTo>
                      <a:pt x="16767" y="41933"/>
                      <a:pt x="6148" y="35032"/>
                      <a:pt x="4169" y="31450"/>
                    </a:cubicBezTo>
                    <a:cubicBezTo>
                      <a:pt x="335" y="24506"/>
                      <a:pt x="0" y="0"/>
                      <a:pt x="0" y="0"/>
                    </a:cubicBezTo>
                    <a:cubicBezTo>
                      <a:pt x="0" y="0"/>
                      <a:pt x="13291" y="3477"/>
                      <a:pt x="16767" y="6294"/>
                    </a:cubicBezTo>
                    <a:cubicBezTo>
                      <a:pt x="19417" y="8452"/>
                      <a:pt x="23638" y="14442"/>
                      <a:pt x="24098" y="17825"/>
                    </a:cubicBezTo>
                    <a:cubicBezTo>
                      <a:pt x="24947" y="24067"/>
                      <a:pt x="16767" y="41944"/>
                      <a:pt x="16767" y="41944"/>
                    </a:cubicBezTo>
                  </a:path>
                </a:pathLst>
              </a:custGeom>
              <a:solidFill>
                <a:schemeClr val="bg1">
                  <a:lumMod val="95000"/>
                </a:schemeClr>
              </a:solidFill>
              <a:ln w="1046" cap="flat">
                <a:noFill/>
                <a:prstDash val="solid"/>
                <a:miter/>
              </a:ln>
            </p:spPr>
            <p:txBody>
              <a:bodyPr rtlCol="0" anchor="ctr"/>
              <a:lstStyle/>
              <a:p>
                <a:endParaRPr lang="en-US" dirty="0"/>
              </a:p>
            </p:txBody>
          </p:sp>
          <p:sp>
            <p:nvSpPr>
              <p:cNvPr id="161" name="Freeform 160">
                <a:extLst>
                  <a:ext uri="{FF2B5EF4-FFF2-40B4-BE49-F238E27FC236}">
                    <a16:creationId xmlns:a16="http://schemas.microsoft.com/office/drawing/2014/main" id="{4BF1A60C-035C-4394-6283-24D284D312C3}"/>
                  </a:ext>
                </a:extLst>
              </p:cNvPr>
              <p:cNvSpPr/>
              <p:nvPr/>
            </p:nvSpPr>
            <p:spPr>
              <a:xfrm>
                <a:off x="7078643" y="3892322"/>
                <a:ext cx="185055" cy="234854"/>
              </a:xfrm>
              <a:custGeom>
                <a:avLst/>
                <a:gdLst>
                  <a:gd name="connsiteX0" fmla="*/ 64995 w 185055"/>
                  <a:gd name="connsiteY0" fmla="*/ 56637 h 234854"/>
                  <a:gd name="connsiteX1" fmla="*/ 85951 w 185055"/>
                  <a:gd name="connsiteY1" fmla="*/ 85982 h 234854"/>
                  <a:gd name="connsiteX2" fmla="*/ 69184 w 185055"/>
                  <a:gd name="connsiteY2" fmla="*/ 153082 h 234854"/>
                  <a:gd name="connsiteX3" fmla="*/ 0 w 185055"/>
                  <a:gd name="connsiteY3" fmla="*/ 167755 h 234854"/>
                  <a:gd name="connsiteX4" fmla="*/ 10483 w 185055"/>
                  <a:gd name="connsiteY4" fmla="*/ 197110 h 234854"/>
                  <a:gd name="connsiteX5" fmla="*/ 25166 w 185055"/>
                  <a:gd name="connsiteY5" fmla="*/ 234855 h 234854"/>
                  <a:gd name="connsiteX6" fmla="*/ 67089 w 185055"/>
                  <a:gd name="connsiteY6" fmla="*/ 228550 h 234854"/>
                  <a:gd name="connsiteX7" fmla="*/ 81772 w 185055"/>
                  <a:gd name="connsiteY7" fmla="*/ 203404 h 234854"/>
                  <a:gd name="connsiteX8" fmla="*/ 102728 w 185055"/>
                  <a:gd name="connsiteY8" fmla="*/ 197100 h 234854"/>
                  <a:gd name="connsiteX9" fmla="*/ 115317 w 185055"/>
                  <a:gd name="connsiteY9" fmla="*/ 182427 h 234854"/>
                  <a:gd name="connsiteX10" fmla="*/ 142567 w 185055"/>
                  <a:gd name="connsiteY10" fmla="*/ 176122 h 234854"/>
                  <a:gd name="connsiteX11" fmla="*/ 146756 w 185055"/>
                  <a:gd name="connsiteY11" fmla="*/ 130010 h 234854"/>
                  <a:gd name="connsiteX12" fmla="*/ 157240 w 185055"/>
                  <a:gd name="connsiteY12" fmla="*/ 113222 h 234854"/>
                  <a:gd name="connsiteX13" fmla="*/ 176112 w 185055"/>
                  <a:gd name="connsiteY13" fmla="*/ 102739 h 234854"/>
                  <a:gd name="connsiteX14" fmla="*/ 182396 w 185055"/>
                  <a:gd name="connsiteY14" fmla="*/ 56606 h 234854"/>
                  <a:gd name="connsiteX15" fmla="*/ 161439 w 185055"/>
                  <a:gd name="connsiteY15" fmla="*/ 50312 h 234854"/>
                  <a:gd name="connsiteX16" fmla="*/ 159345 w 185055"/>
                  <a:gd name="connsiteY16" fmla="*/ 27250 h 234854"/>
                  <a:gd name="connsiteX17" fmla="*/ 117422 w 185055"/>
                  <a:gd name="connsiteY17" fmla="*/ 20967 h 234854"/>
                  <a:gd name="connsiteX18" fmla="*/ 100655 w 185055"/>
                  <a:gd name="connsiteY18" fmla="*/ 0 h 234854"/>
                  <a:gd name="connsiteX19" fmla="*/ 65016 w 185055"/>
                  <a:gd name="connsiteY19" fmla="*/ 56616 h 23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055" h="234854">
                    <a:moveTo>
                      <a:pt x="64995" y="56637"/>
                    </a:moveTo>
                    <a:cubicBezTo>
                      <a:pt x="64995" y="56637"/>
                      <a:pt x="84265" y="77133"/>
                      <a:pt x="85951" y="85982"/>
                    </a:cubicBezTo>
                    <a:cubicBezTo>
                      <a:pt x="89177" y="102970"/>
                      <a:pt x="81626" y="141080"/>
                      <a:pt x="69184" y="153082"/>
                    </a:cubicBezTo>
                    <a:cubicBezTo>
                      <a:pt x="56459" y="165356"/>
                      <a:pt x="0" y="167755"/>
                      <a:pt x="0" y="167755"/>
                    </a:cubicBezTo>
                    <a:cubicBezTo>
                      <a:pt x="0" y="167755"/>
                      <a:pt x="7761" y="189811"/>
                      <a:pt x="10483" y="197110"/>
                    </a:cubicBezTo>
                    <a:cubicBezTo>
                      <a:pt x="14023" y="206599"/>
                      <a:pt x="25166" y="234855"/>
                      <a:pt x="25166" y="234855"/>
                    </a:cubicBezTo>
                    <a:cubicBezTo>
                      <a:pt x="25166" y="234855"/>
                      <a:pt x="58313" y="234498"/>
                      <a:pt x="67089" y="228550"/>
                    </a:cubicBezTo>
                    <a:cubicBezTo>
                      <a:pt x="73111" y="224465"/>
                      <a:pt x="76054" y="207908"/>
                      <a:pt x="81772" y="203404"/>
                    </a:cubicBezTo>
                    <a:cubicBezTo>
                      <a:pt x="86066" y="200022"/>
                      <a:pt x="98141" y="200085"/>
                      <a:pt x="102728" y="197100"/>
                    </a:cubicBezTo>
                    <a:cubicBezTo>
                      <a:pt x="106782" y="194461"/>
                      <a:pt x="111180" y="184930"/>
                      <a:pt x="115317" y="182427"/>
                    </a:cubicBezTo>
                    <a:cubicBezTo>
                      <a:pt x="121297" y="178804"/>
                      <a:pt x="137970" y="181401"/>
                      <a:pt x="142567" y="176122"/>
                    </a:cubicBezTo>
                    <a:cubicBezTo>
                      <a:pt x="150171" y="167398"/>
                      <a:pt x="143060" y="140986"/>
                      <a:pt x="146756" y="130010"/>
                    </a:cubicBezTo>
                    <a:cubicBezTo>
                      <a:pt x="148338" y="125318"/>
                      <a:pt x="153658" y="116626"/>
                      <a:pt x="157240" y="113222"/>
                    </a:cubicBezTo>
                    <a:cubicBezTo>
                      <a:pt x="161157" y="109505"/>
                      <a:pt x="173064" y="107200"/>
                      <a:pt x="176112" y="102739"/>
                    </a:cubicBezTo>
                    <a:cubicBezTo>
                      <a:pt x="182679" y="93135"/>
                      <a:pt x="188690" y="66398"/>
                      <a:pt x="182396" y="56606"/>
                    </a:cubicBezTo>
                    <a:cubicBezTo>
                      <a:pt x="179432" y="52008"/>
                      <a:pt x="164906" y="54553"/>
                      <a:pt x="161439" y="50312"/>
                    </a:cubicBezTo>
                    <a:cubicBezTo>
                      <a:pt x="157774" y="45829"/>
                      <a:pt x="163314" y="31461"/>
                      <a:pt x="159345" y="27250"/>
                    </a:cubicBezTo>
                    <a:cubicBezTo>
                      <a:pt x="152077" y="19542"/>
                      <a:pt x="126607" y="26256"/>
                      <a:pt x="117422" y="20967"/>
                    </a:cubicBezTo>
                    <a:cubicBezTo>
                      <a:pt x="111609" y="17615"/>
                      <a:pt x="100655" y="0"/>
                      <a:pt x="100655" y="0"/>
                    </a:cubicBezTo>
                    <a:lnTo>
                      <a:pt x="65016" y="56616"/>
                    </a:lnTo>
                    <a:close/>
                  </a:path>
                </a:pathLst>
              </a:custGeom>
              <a:solidFill>
                <a:schemeClr val="bg1">
                  <a:lumMod val="95000"/>
                </a:schemeClr>
              </a:solidFill>
              <a:ln w="1046" cap="flat">
                <a:noFill/>
                <a:prstDash val="solid"/>
                <a:miter/>
              </a:ln>
            </p:spPr>
            <p:txBody>
              <a:bodyPr rtlCol="0" anchor="ctr"/>
              <a:lstStyle/>
              <a:p>
                <a:endParaRPr lang="en-US" dirty="0"/>
              </a:p>
            </p:txBody>
          </p:sp>
          <p:sp>
            <p:nvSpPr>
              <p:cNvPr id="162" name="Freeform 161">
                <a:extLst>
                  <a:ext uri="{FF2B5EF4-FFF2-40B4-BE49-F238E27FC236}">
                    <a16:creationId xmlns:a16="http://schemas.microsoft.com/office/drawing/2014/main" id="{18A6C767-1FD8-ADDF-2094-C668EFB66252}"/>
                  </a:ext>
                </a:extLst>
              </p:cNvPr>
              <p:cNvSpPr/>
              <p:nvPr/>
            </p:nvSpPr>
            <p:spPr>
              <a:xfrm>
                <a:off x="7051393" y="3860815"/>
                <a:ext cx="127884" cy="90296"/>
              </a:xfrm>
              <a:custGeom>
                <a:avLst/>
                <a:gdLst>
                  <a:gd name="connsiteX0" fmla="*/ 0 w 127884"/>
                  <a:gd name="connsiteY0" fmla="*/ 27339 h 90296"/>
                  <a:gd name="connsiteX1" fmla="*/ 18872 w 127884"/>
                  <a:gd name="connsiteY1" fmla="*/ 83955 h 90296"/>
                  <a:gd name="connsiteX2" fmla="*/ 92245 w 127884"/>
                  <a:gd name="connsiteY2" fmla="*/ 88144 h 90296"/>
                  <a:gd name="connsiteX3" fmla="*/ 127884 w 127884"/>
                  <a:gd name="connsiteY3" fmla="*/ 31528 h 90296"/>
                  <a:gd name="connsiteX4" fmla="*/ 119485 w 127884"/>
                  <a:gd name="connsiteY4" fmla="*/ 78 h 90296"/>
                  <a:gd name="connsiteX5" fmla="*/ 100613 w 127884"/>
                  <a:gd name="connsiteY5" fmla="*/ 25234 h 90296"/>
                  <a:gd name="connsiteX6" fmla="*/ 81741 w 127884"/>
                  <a:gd name="connsiteY6" fmla="*/ 46211 h 90296"/>
                  <a:gd name="connsiteX7" fmla="*/ 41902 w 127884"/>
                  <a:gd name="connsiteY7" fmla="*/ 52505 h 90296"/>
                  <a:gd name="connsiteX8" fmla="*/ 23051 w 127884"/>
                  <a:gd name="connsiteY8" fmla="*/ 44116 h 90296"/>
                  <a:gd name="connsiteX9" fmla="*/ 0 w 127884"/>
                  <a:gd name="connsiteY9" fmla="*/ 27349 h 90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884" h="90296">
                    <a:moveTo>
                      <a:pt x="0" y="27339"/>
                    </a:moveTo>
                    <a:cubicBezTo>
                      <a:pt x="0" y="27339"/>
                      <a:pt x="7017" y="74885"/>
                      <a:pt x="18872" y="83955"/>
                    </a:cubicBezTo>
                    <a:cubicBezTo>
                      <a:pt x="33461" y="95119"/>
                      <a:pt x="92245" y="88144"/>
                      <a:pt x="92245" y="88144"/>
                    </a:cubicBezTo>
                    <a:lnTo>
                      <a:pt x="127884" y="31528"/>
                    </a:lnTo>
                    <a:cubicBezTo>
                      <a:pt x="127884" y="31528"/>
                      <a:pt x="127476" y="1628"/>
                      <a:pt x="119485" y="78"/>
                    </a:cubicBezTo>
                    <a:cubicBezTo>
                      <a:pt x="111767" y="-1420"/>
                      <a:pt x="105608" y="19159"/>
                      <a:pt x="100613" y="25234"/>
                    </a:cubicBezTo>
                    <a:cubicBezTo>
                      <a:pt x="96131" y="30679"/>
                      <a:pt x="87941" y="42839"/>
                      <a:pt x="81741" y="46211"/>
                    </a:cubicBezTo>
                    <a:cubicBezTo>
                      <a:pt x="72881" y="51018"/>
                      <a:pt x="51904" y="53825"/>
                      <a:pt x="41902" y="52505"/>
                    </a:cubicBezTo>
                    <a:cubicBezTo>
                      <a:pt x="36791" y="51835"/>
                      <a:pt x="27523" y="46693"/>
                      <a:pt x="23051" y="44116"/>
                    </a:cubicBezTo>
                    <a:cubicBezTo>
                      <a:pt x="16882" y="40555"/>
                      <a:pt x="0" y="27349"/>
                      <a:pt x="0" y="27349"/>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63" name="Freeform 162">
                <a:extLst>
                  <a:ext uri="{FF2B5EF4-FFF2-40B4-BE49-F238E27FC236}">
                    <a16:creationId xmlns:a16="http://schemas.microsoft.com/office/drawing/2014/main" id="{EE123BC6-7459-77A7-163E-0740A936C250}"/>
                  </a:ext>
                </a:extLst>
              </p:cNvPr>
              <p:cNvSpPr/>
              <p:nvPr/>
            </p:nvSpPr>
            <p:spPr>
              <a:xfrm>
                <a:off x="6741123" y="3524255"/>
                <a:ext cx="237150" cy="269533"/>
              </a:xfrm>
              <a:custGeom>
                <a:avLst/>
                <a:gdLst>
                  <a:gd name="connsiteX0" fmla="*/ 140462 w 237150"/>
                  <a:gd name="connsiteY0" fmla="*/ 244381 h 269533"/>
                  <a:gd name="connsiteX1" fmla="*/ 119496 w 237150"/>
                  <a:gd name="connsiteY1" fmla="*/ 206637 h 269533"/>
                  <a:gd name="connsiteX2" fmla="*/ 100624 w 237150"/>
                  <a:gd name="connsiteY2" fmla="*/ 200353 h 269533"/>
                  <a:gd name="connsiteX3" fmla="*/ 83857 w 237150"/>
                  <a:gd name="connsiteY3" fmla="*/ 173092 h 269533"/>
                  <a:gd name="connsiteX4" fmla="*/ 56606 w 237150"/>
                  <a:gd name="connsiteY4" fmla="*/ 175187 h 269533"/>
                  <a:gd name="connsiteX5" fmla="*/ 39839 w 237150"/>
                  <a:gd name="connsiteY5" fmla="*/ 162609 h 269533"/>
                  <a:gd name="connsiteX6" fmla="*/ 23051 w 237150"/>
                  <a:gd name="connsiteY6" fmla="*/ 150021 h 269533"/>
                  <a:gd name="connsiteX7" fmla="*/ 14683 w 237150"/>
                  <a:gd name="connsiteY7" fmla="*/ 152126 h 269533"/>
                  <a:gd name="connsiteX8" fmla="*/ 0 w 237150"/>
                  <a:gd name="connsiteY8" fmla="*/ 126970 h 269533"/>
                  <a:gd name="connsiteX9" fmla="*/ 25156 w 237150"/>
                  <a:gd name="connsiteY9" fmla="*/ 112287 h 269533"/>
                  <a:gd name="connsiteX10" fmla="*/ 56606 w 237150"/>
                  <a:gd name="connsiteY10" fmla="*/ 91320 h 269533"/>
                  <a:gd name="connsiteX11" fmla="*/ 60795 w 237150"/>
                  <a:gd name="connsiteY11" fmla="*/ 68259 h 269533"/>
                  <a:gd name="connsiteX12" fmla="*/ 61235 w 237150"/>
                  <a:gd name="connsiteY12" fmla="*/ 36369 h 269533"/>
                  <a:gd name="connsiteX13" fmla="*/ 78222 w 237150"/>
                  <a:gd name="connsiteY13" fmla="*/ 21476 h 269533"/>
                  <a:gd name="connsiteX14" fmla="*/ 92905 w 237150"/>
                  <a:gd name="connsiteY14" fmla="*/ 6793 h 269533"/>
                  <a:gd name="connsiteX15" fmla="*/ 115956 w 237150"/>
                  <a:gd name="connsiteY15" fmla="*/ 499 h 269533"/>
                  <a:gd name="connsiteX16" fmla="*/ 126440 w 237150"/>
                  <a:gd name="connsiteY16" fmla="*/ 17277 h 269533"/>
                  <a:gd name="connsiteX17" fmla="*/ 155575 w 237150"/>
                  <a:gd name="connsiteY17" fmla="*/ 19591 h 269533"/>
                  <a:gd name="connsiteX18" fmla="*/ 159335 w 237150"/>
                  <a:gd name="connsiteY18" fmla="*/ 38903 h 269533"/>
                  <a:gd name="connsiteX19" fmla="*/ 184491 w 237150"/>
                  <a:gd name="connsiteY19" fmla="*/ 43092 h 269533"/>
                  <a:gd name="connsiteX20" fmla="*/ 180301 w 237150"/>
                  <a:gd name="connsiteY20" fmla="*/ 68248 h 269533"/>
                  <a:gd name="connsiteX21" fmla="*/ 163535 w 237150"/>
                  <a:gd name="connsiteY21" fmla="*/ 80837 h 269533"/>
                  <a:gd name="connsiteX22" fmla="*/ 163535 w 237150"/>
                  <a:gd name="connsiteY22" fmla="*/ 105993 h 269533"/>
                  <a:gd name="connsiteX23" fmla="*/ 186585 w 237150"/>
                  <a:gd name="connsiteY23" fmla="*/ 116476 h 269533"/>
                  <a:gd name="connsiteX24" fmla="*/ 190774 w 237150"/>
                  <a:gd name="connsiteY24" fmla="*/ 137443 h 269533"/>
                  <a:gd name="connsiteX25" fmla="*/ 207542 w 237150"/>
                  <a:gd name="connsiteY25" fmla="*/ 141632 h 269533"/>
                  <a:gd name="connsiteX26" fmla="*/ 224308 w 237150"/>
                  <a:gd name="connsiteY26" fmla="*/ 137443 h 269533"/>
                  <a:gd name="connsiteX27" fmla="*/ 228508 w 237150"/>
                  <a:gd name="connsiteY27" fmla="*/ 158409 h 269533"/>
                  <a:gd name="connsiteX28" fmla="*/ 220119 w 237150"/>
                  <a:gd name="connsiteY28" fmla="*/ 181471 h 269533"/>
                  <a:gd name="connsiteX29" fmla="*/ 234802 w 237150"/>
                  <a:gd name="connsiteY29" fmla="*/ 187754 h 269533"/>
                  <a:gd name="connsiteX30" fmla="*/ 236908 w 237150"/>
                  <a:gd name="connsiteY30" fmla="*/ 210816 h 269533"/>
                  <a:gd name="connsiteX31" fmla="*/ 215941 w 237150"/>
                  <a:gd name="connsiteY31" fmla="*/ 217110 h 269533"/>
                  <a:gd name="connsiteX32" fmla="*/ 201258 w 237150"/>
                  <a:gd name="connsiteY32" fmla="*/ 221299 h 269533"/>
                  <a:gd name="connsiteX33" fmla="*/ 199174 w 237150"/>
                  <a:gd name="connsiteY33" fmla="*/ 256938 h 269533"/>
                  <a:gd name="connsiteX34" fmla="*/ 181338 w 237150"/>
                  <a:gd name="connsiteY34" fmla="*/ 269516 h 269533"/>
                  <a:gd name="connsiteX35" fmla="*/ 140473 w 237150"/>
                  <a:gd name="connsiteY35" fmla="*/ 244360 h 26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7150" h="269533">
                    <a:moveTo>
                      <a:pt x="140462" y="244381"/>
                    </a:moveTo>
                    <a:cubicBezTo>
                      <a:pt x="133006" y="236579"/>
                      <a:pt x="127801" y="213528"/>
                      <a:pt x="119496" y="206637"/>
                    </a:cubicBezTo>
                    <a:cubicBezTo>
                      <a:pt x="115673" y="203464"/>
                      <a:pt x="104520" y="203443"/>
                      <a:pt x="100624" y="200353"/>
                    </a:cubicBezTo>
                    <a:cubicBezTo>
                      <a:pt x="94351" y="195379"/>
                      <a:pt x="90978" y="176726"/>
                      <a:pt x="83857" y="173092"/>
                    </a:cubicBezTo>
                    <a:cubicBezTo>
                      <a:pt x="77772" y="169993"/>
                      <a:pt x="63162" y="177093"/>
                      <a:pt x="56606" y="175187"/>
                    </a:cubicBezTo>
                    <a:cubicBezTo>
                      <a:pt x="51579" y="173721"/>
                      <a:pt x="44028" y="165751"/>
                      <a:pt x="39839" y="162609"/>
                    </a:cubicBezTo>
                    <a:cubicBezTo>
                      <a:pt x="35640" y="159467"/>
                      <a:pt x="28193" y="151057"/>
                      <a:pt x="23051" y="150021"/>
                    </a:cubicBezTo>
                    <a:cubicBezTo>
                      <a:pt x="20936" y="149591"/>
                      <a:pt x="14683" y="152126"/>
                      <a:pt x="14683" y="152126"/>
                    </a:cubicBezTo>
                    <a:lnTo>
                      <a:pt x="0" y="126970"/>
                    </a:lnTo>
                    <a:cubicBezTo>
                      <a:pt x="0" y="126970"/>
                      <a:pt x="18977" y="116151"/>
                      <a:pt x="25156" y="112287"/>
                    </a:cubicBezTo>
                    <a:cubicBezTo>
                      <a:pt x="33168" y="107281"/>
                      <a:pt x="51422" y="99217"/>
                      <a:pt x="56606" y="91320"/>
                    </a:cubicBezTo>
                    <a:cubicBezTo>
                      <a:pt x="59821" y="86419"/>
                      <a:pt x="60230" y="74092"/>
                      <a:pt x="60795" y="68259"/>
                    </a:cubicBezTo>
                    <a:cubicBezTo>
                      <a:pt x="61560" y="60320"/>
                      <a:pt x="61235" y="36369"/>
                      <a:pt x="61235" y="36369"/>
                    </a:cubicBezTo>
                    <a:cubicBezTo>
                      <a:pt x="61235" y="36369"/>
                      <a:pt x="74096" y="25341"/>
                      <a:pt x="78222" y="21476"/>
                    </a:cubicBezTo>
                    <a:cubicBezTo>
                      <a:pt x="82013" y="17926"/>
                      <a:pt x="88413" y="9401"/>
                      <a:pt x="92905" y="6793"/>
                    </a:cubicBezTo>
                    <a:cubicBezTo>
                      <a:pt x="98068" y="3798"/>
                      <a:pt x="110395" y="-1679"/>
                      <a:pt x="115956" y="499"/>
                    </a:cubicBezTo>
                    <a:cubicBezTo>
                      <a:pt x="120564" y="2301"/>
                      <a:pt x="122209" y="14711"/>
                      <a:pt x="126440" y="17277"/>
                    </a:cubicBezTo>
                    <a:cubicBezTo>
                      <a:pt x="132681" y="21068"/>
                      <a:pt x="155575" y="19591"/>
                      <a:pt x="155575" y="19591"/>
                    </a:cubicBezTo>
                    <a:cubicBezTo>
                      <a:pt x="155575" y="19591"/>
                      <a:pt x="155816" y="35468"/>
                      <a:pt x="159335" y="38903"/>
                    </a:cubicBezTo>
                    <a:cubicBezTo>
                      <a:pt x="163901" y="43354"/>
                      <a:pt x="180783" y="37908"/>
                      <a:pt x="184491" y="43092"/>
                    </a:cubicBezTo>
                    <a:cubicBezTo>
                      <a:pt x="188198" y="48276"/>
                      <a:pt x="183611" y="62802"/>
                      <a:pt x="180301" y="68248"/>
                    </a:cubicBezTo>
                    <a:cubicBezTo>
                      <a:pt x="177578" y="72731"/>
                      <a:pt x="165880" y="76145"/>
                      <a:pt x="163535" y="80837"/>
                    </a:cubicBezTo>
                    <a:cubicBezTo>
                      <a:pt x="160728" y="86461"/>
                      <a:pt x="160131" y="100704"/>
                      <a:pt x="163535" y="105993"/>
                    </a:cubicBezTo>
                    <a:cubicBezTo>
                      <a:pt x="166959" y="111313"/>
                      <a:pt x="182658" y="111512"/>
                      <a:pt x="186585" y="116476"/>
                    </a:cubicBezTo>
                    <a:cubicBezTo>
                      <a:pt x="189905" y="120665"/>
                      <a:pt x="187088" y="133568"/>
                      <a:pt x="190774" y="137443"/>
                    </a:cubicBezTo>
                    <a:cubicBezTo>
                      <a:pt x="193759" y="140574"/>
                      <a:pt x="203216" y="141632"/>
                      <a:pt x="207542" y="141632"/>
                    </a:cubicBezTo>
                    <a:cubicBezTo>
                      <a:pt x="211867" y="141632"/>
                      <a:pt x="220654" y="135128"/>
                      <a:pt x="224308" y="137443"/>
                    </a:cubicBezTo>
                    <a:cubicBezTo>
                      <a:pt x="228822" y="140302"/>
                      <a:pt x="228906" y="153079"/>
                      <a:pt x="228508" y="158409"/>
                    </a:cubicBezTo>
                    <a:cubicBezTo>
                      <a:pt x="228047" y="164526"/>
                      <a:pt x="217690" y="175847"/>
                      <a:pt x="220119" y="181471"/>
                    </a:cubicBezTo>
                    <a:cubicBezTo>
                      <a:pt x="221711" y="185136"/>
                      <a:pt x="232457" y="184529"/>
                      <a:pt x="234802" y="187754"/>
                    </a:cubicBezTo>
                    <a:cubicBezTo>
                      <a:pt x="238206" y="192436"/>
                      <a:pt x="236908" y="210816"/>
                      <a:pt x="236908" y="210816"/>
                    </a:cubicBezTo>
                    <a:cubicBezTo>
                      <a:pt x="236908" y="210816"/>
                      <a:pt x="221188" y="215570"/>
                      <a:pt x="215941" y="217110"/>
                    </a:cubicBezTo>
                    <a:cubicBezTo>
                      <a:pt x="212275" y="218178"/>
                      <a:pt x="203645" y="218325"/>
                      <a:pt x="201258" y="221299"/>
                    </a:cubicBezTo>
                    <a:cubicBezTo>
                      <a:pt x="195676" y="228264"/>
                      <a:pt x="199174" y="256938"/>
                      <a:pt x="199174" y="256938"/>
                    </a:cubicBezTo>
                    <a:cubicBezTo>
                      <a:pt x="199174" y="256938"/>
                      <a:pt x="186784" y="269213"/>
                      <a:pt x="181338" y="269516"/>
                    </a:cubicBezTo>
                    <a:cubicBezTo>
                      <a:pt x="169358" y="270197"/>
                      <a:pt x="146003" y="250141"/>
                      <a:pt x="140473" y="244360"/>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64" name="Freeform 163">
                <a:extLst>
                  <a:ext uri="{FF2B5EF4-FFF2-40B4-BE49-F238E27FC236}">
                    <a16:creationId xmlns:a16="http://schemas.microsoft.com/office/drawing/2014/main" id="{8012C706-3FEA-1A8F-A534-3C54FE1A83BF}"/>
                  </a:ext>
                </a:extLst>
              </p:cNvPr>
              <p:cNvSpPr/>
              <p:nvPr/>
            </p:nvSpPr>
            <p:spPr>
              <a:xfrm>
                <a:off x="6634208" y="3655414"/>
                <a:ext cx="27584" cy="85961"/>
              </a:xfrm>
              <a:custGeom>
                <a:avLst/>
                <a:gdLst>
                  <a:gd name="connsiteX0" fmla="*/ 8 w 27584"/>
                  <a:gd name="connsiteY0" fmla="*/ 50322 h 85961"/>
                  <a:gd name="connsiteX1" fmla="*/ 23059 w 27584"/>
                  <a:gd name="connsiteY1" fmla="*/ 85962 h 85961"/>
                  <a:gd name="connsiteX2" fmla="*/ 27259 w 27584"/>
                  <a:gd name="connsiteY2" fmla="*/ 50322 h 85961"/>
                  <a:gd name="connsiteX3" fmla="*/ 27259 w 27584"/>
                  <a:gd name="connsiteY3" fmla="*/ 0 h 85961"/>
                  <a:gd name="connsiteX4" fmla="*/ 8 w 27584"/>
                  <a:gd name="connsiteY4" fmla="*/ 50322 h 85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84" h="85961">
                    <a:moveTo>
                      <a:pt x="8" y="50322"/>
                    </a:moveTo>
                    <a:cubicBezTo>
                      <a:pt x="416" y="60931"/>
                      <a:pt x="23059" y="85962"/>
                      <a:pt x="23059" y="85962"/>
                    </a:cubicBezTo>
                    <a:cubicBezTo>
                      <a:pt x="23059" y="85962"/>
                      <a:pt x="26735" y="59277"/>
                      <a:pt x="27259" y="50322"/>
                    </a:cubicBezTo>
                    <a:cubicBezTo>
                      <a:pt x="27991" y="37765"/>
                      <a:pt x="27259" y="0"/>
                      <a:pt x="27259" y="0"/>
                    </a:cubicBezTo>
                    <a:cubicBezTo>
                      <a:pt x="27259" y="0"/>
                      <a:pt x="-547" y="36027"/>
                      <a:pt x="8" y="50322"/>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65" name="Freeform 164">
                <a:extLst>
                  <a:ext uri="{FF2B5EF4-FFF2-40B4-BE49-F238E27FC236}">
                    <a16:creationId xmlns:a16="http://schemas.microsoft.com/office/drawing/2014/main" id="{EDD90BC3-C7FA-F784-647B-6CAE7BB04BBC}"/>
                  </a:ext>
                </a:extLst>
              </p:cNvPr>
              <p:cNvSpPr/>
              <p:nvPr/>
            </p:nvSpPr>
            <p:spPr>
              <a:xfrm>
                <a:off x="6661467" y="3600893"/>
                <a:ext cx="35903" cy="54521"/>
              </a:xfrm>
              <a:custGeom>
                <a:avLst/>
                <a:gdLst>
                  <a:gd name="connsiteX0" fmla="*/ 0 w 35903"/>
                  <a:gd name="connsiteY0" fmla="*/ 54522 h 54521"/>
                  <a:gd name="connsiteX1" fmla="*/ 23072 w 35903"/>
                  <a:gd name="connsiteY1" fmla="*/ 41944 h 54521"/>
                  <a:gd name="connsiteX2" fmla="*/ 35639 w 35903"/>
                  <a:gd name="connsiteY2" fmla="*/ 14683 h 54521"/>
                  <a:gd name="connsiteX3" fmla="*/ 14672 w 35903"/>
                  <a:gd name="connsiteY3" fmla="*/ 0 h 54521"/>
                  <a:gd name="connsiteX4" fmla="*/ 0 w 35903"/>
                  <a:gd name="connsiteY4" fmla="*/ 54522 h 54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03" h="54521">
                    <a:moveTo>
                      <a:pt x="0" y="54522"/>
                    </a:moveTo>
                    <a:cubicBezTo>
                      <a:pt x="0" y="54522"/>
                      <a:pt x="18579" y="46741"/>
                      <a:pt x="23072" y="41944"/>
                    </a:cubicBezTo>
                    <a:cubicBezTo>
                      <a:pt x="28193" y="36467"/>
                      <a:pt x="37598" y="21920"/>
                      <a:pt x="35639" y="14683"/>
                    </a:cubicBezTo>
                    <a:cubicBezTo>
                      <a:pt x="33974" y="8504"/>
                      <a:pt x="14672" y="0"/>
                      <a:pt x="14672" y="0"/>
                    </a:cubicBezTo>
                    <a:lnTo>
                      <a:pt x="0" y="54522"/>
                    </a:lnTo>
                    <a:close/>
                  </a:path>
                </a:pathLst>
              </a:custGeom>
              <a:solidFill>
                <a:schemeClr val="bg1">
                  <a:lumMod val="95000"/>
                </a:schemeClr>
              </a:solidFill>
              <a:ln w="1046" cap="flat">
                <a:noFill/>
                <a:prstDash val="solid"/>
                <a:miter/>
              </a:ln>
            </p:spPr>
            <p:txBody>
              <a:bodyPr rtlCol="0" anchor="ctr"/>
              <a:lstStyle/>
              <a:p>
                <a:endParaRPr lang="en-US" dirty="0"/>
              </a:p>
            </p:txBody>
          </p:sp>
          <p:sp>
            <p:nvSpPr>
              <p:cNvPr id="166" name="Freeform 165">
                <a:extLst>
                  <a:ext uri="{FF2B5EF4-FFF2-40B4-BE49-F238E27FC236}">
                    <a16:creationId xmlns:a16="http://schemas.microsoft.com/office/drawing/2014/main" id="{5198B18D-5D27-43B5-14A6-99B6605478FD}"/>
                  </a:ext>
                </a:extLst>
              </p:cNvPr>
              <p:cNvSpPr/>
              <p:nvPr/>
            </p:nvSpPr>
            <p:spPr>
              <a:xfrm>
                <a:off x="6860608" y="4060087"/>
                <a:ext cx="243211" cy="182503"/>
              </a:xfrm>
              <a:custGeom>
                <a:avLst/>
                <a:gdLst>
                  <a:gd name="connsiteX0" fmla="*/ 85962 w 243211"/>
                  <a:gd name="connsiteY0" fmla="*/ 98540 h 182503"/>
                  <a:gd name="connsiteX1" fmla="*/ 85962 w 243211"/>
                  <a:gd name="connsiteY1" fmla="*/ 77583 h 182503"/>
                  <a:gd name="connsiteX2" fmla="*/ 85962 w 243211"/>
                  <a:gd name="connsiteY2" fmla="*/ 60795 h 182503"/>
                  <a:gd name="connsiteX3" fmla="*/ 75478 w 243211"/>
                  <a:gd name="connsiteY3" fmla="*/ 56606 h 182503"/>
                  <a:gd name="connsiteX4" fmla="*/ 46123 w 243211"/>
                  <a:gd name="connsiteY4" fmla="*/ 54522 h 182503"/>
                  <a:gd name="connsiteX5" fmla="*/ 18872 w 243211"/>
                  <a:gd name="connsiteY5" fmla="*/ 56606 h 182503"/>
                  <a:gd name="connsiteX6" fmla="*/ 0 w 243211"/>
                  <a:gd name="connsiteY6" fmla="*/ 67089 h 182503"/>
                  <a:gd name="connsiteX7" fmla="*/ 2105 w 243211"/>
                  <a:gd name="connsiteY7" fmla="*/ 121601 h 182503"/>
                  <a:gd name="connsiteX8" fmla="*/ 2105 w 243211"/>
                  <a:gd name="connsiteY8" fmla="*/ 153040 h 182503"/>
                  <a:gd name="connsiteX9" fmla="*/ 12578 w 243211"/>
                  <a:gd name="connsiteY9" fmla="*/ 169807 h 182503"/>
                  <a:gd name="connsiteX10" fmla="*/ 37744 w 243211"/>
                  <a:gd name="connsiteY10" fmla="*/ 182406 h 182503"/>
                  <a:gd name="connsiteX11" fmla="*/ 56616 w 243211"/>
                  <a:gd name="connsiteY11" fmla="*/ 163534 h 182503"/>
                  <a:gd name="connsiteX12" fmla="*/ 79594 w 243211"/>
                  <a:gd name="connsiteY12" fmla="*/ 142190 h 182503"/>
                  <a:gd name="connsiteX13" fmla="*/ 89344 w 243211"/>
                  <a:gd name="connsiteY13" fmla="*/ 131990 h 182503"/>
                  <a:gd name="connsiteX14" fmla="*/ 150967 w 243211"/>
                  <a:gd name="connsiteY14" fmla="*/ 129990 h 182503"/>
                  <a:gd name="connsiteX15" fmla="*/ 169839 w 243211"/>
                  <a:gd name="connsiteY15" fmla="*/ 113223 h 182503"/>
                  <a:gd name="connsiteX16" fmla="*/ 224340 w 243211"/>
                  <a:gd name="connsiteY16" fmla="*/ 102739 h 182503"/>
                  <a:gd name="connsiteX17" fmla="*/ 224340 w 243211"/>
                  <a:gd name="connsiteY17" fmla="*/ 83867 h 182503"/>
                  <a:gd name="connsiteX18" fmla="*/ 243212 w 243211"/>
                  <a:gd name="connsiteY18" fmla="*/ 67100 h 182503"/>
                  <a:gd name="connsiteX19" fmla="*/ 228529 w 243211"/>
                  <a:gd name="connsiteY19" fmla="*/ 29356 h 182503"/>
                  <a:gd name="connsiteX20" fmla="*/ 218045 w 243211"/>
                  <a:gd name="connsiteY20" fmla="*/ 0 h 182503"/>
                  <a:gd name="connsiteX21" fmla="*/ 146777 w 243211"/>
                  <a:gd name="connsiteY21" fmla="*/ 12588 h 182503"/>
                  <a:gd name="connsiteX22" fmla="*/ 125811 w 243211"/>
                  <a:gd name="connsiteY22" fmla="*/ 37744 h 182503"/>
                  <a:gd name="connsiteX23" fmla="*/ 117443 w 243211"/>
                  <a:gd name="connsiteY23" fmla="*/ 73384 h 182503"/>
                  <a:gd name="connsiteX24" fmla="*/ 85993 w 243211"/>
                  <a:gd name="connsiteY24" fmla="*/ 98540 h 182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3211" h="182503">
                    <a:moveTo>
                      <a:pt x="85962" y="98540"/>
                    </a:moveTo>
                    <a:lnTo>
                      <a:pt x="85962" y="77583"/>
                    </a:lnTo>
                    <a:cubicBezTo>
                      <a:pt x="85962" y="73384"/>
                      <a:pt x="88318" y="64272"/>
                      <a:pt x="85962" y="60795"/>
                    </a:cubicBezTo>
                    <a:cubicBezTo>
                      <a:pt x="84380" y="58460"/>
                      <a:pt x="78232" y="57245"/>
                      <a:pt x="75478" y="56606"/>
                    </a:cubicBezTo>
                    <a:cubicBezTo>
                      <a:pt x="68304" y="54962"/>
                      <a:pt x="53485" y="54501"/>
                      <a:pt x="46123" y="54522"/>
                    </a:cubicBezTo>
                    <a:cubicBezTo>
                      <a:pt x="39294" y="54543"/>
                      <a:pt x="25418" y="54637"/>
                      <a:pt x="18872" y="56606"/>
                    </a:cubicBezTo>
                    <a:cubicBezTo>
                      <a:pt x="13709" y="58156"/>
                      <a:pt x="0" y="67089"/>
                      <a:pt x="0" y="67089"/>
                    </a:cubicBezTo>
                    <a:cubicBezTo>
                      <a:pt x="0" y="67089"/>
                      <a:pt x="1833" y="107965"/>
                      <a:pt x="2105" y="121601"/>
                    </a:cubicBezTo>
                    <a:cubicBezTo>
                      <a:pt x="2252" y="129455"/>
                      <a:pt x="-63" y="145489"/>
                      <a:pt x="2105" y="153040"/>
                    </a:cubicBezTo>
                    <a:cubicBezTo>
                      <a:pt x="3467" y="157795"/>
                      <a:pt x="8923" y="166487"/>
                      <a:pt x="12578" y="169807"/>
                    </a:cubicBezTo>
                    <a:cubicBezTo>
                      <a:pt x="17783" y="174541"/>
                      <a:pt x="30800" y="183537"/>
                      <a:pt x="37744" y="182406"/>
                    </a:cubicBezTo>
                    <a:cubicBezTo>
                      <a:pt x="44332" y="181338"/>
                      <a:pt x="51809" y="168163"/>
                      <a:pt x="56616" y="163534"/>
                    </a:cubicBezTo>
                    <a:cubicBezTo>
                      <a:pt x="62261" y="158088"/>
                      <a:pt x="74012" y="147689"/>
                      <a:pt x="79594" y="142190"/>
                    </a:cubicBezTo>
                    <a:cubicBezTo>
                      <a:pt x="82107" y="139708"/>
                      <a:pt x="86119" y="133425"/>
                      <a:pt x="89344" y="131990"/>
                    </a:cubicBezTo>
                    <a:cubicBezTo>
                      <a:pt x="103420" y="125696"/>
                      <a:pt x="136650" y="135697"/>
                      <a:pt x="150967" y="129990"/>
                    </a:cubicBezTo>
                    <a:cubicBezTo>
                      <a:pt x="156831" y="127654"/>
                      <a:pt x="164173" y="116008"/>
                      <a:pt x="169839" y="113223"/>
                    </a:cubicBezTo>
                    <a:cubicBezTo>
                      <a:pt x="182280" y="107085"/>
                      <a:pt x="215501" y="113442"/>
                      <a:pt x="224340" y="102739"/>
                    </a:cubicBezTo>
                    <a:cubicBezTo>
                      <a:pt x="227346" y="99105"/>
                      <a:pt x="222402" y="88171"/>
                      <a:pt x="224340" y="83867"/>
                    </a:cubicBezTo>
                    <a:cubicBezTo>
                      <a:pt x="226926" y="78107"/>
                      <a:pt x="243212" y="67100"/>
                      <a:pt x="243212" y="67100"/>
                    </a:cubicBezTo>
                    <a:cubicBezTo>
                      <a:pt x="243212" y="67100"/>
                      <a:pt x="232069" y="38844"/>
                      <a:pt x="228529" y="29356"/>
                    </a:cubicBezTo>
                    <a:cubicBezTo>
                      <a:pt x="225806" y="22056"/>
                      <a:pt x="218045" y="0"/>
                      <a:pt x="218045" y="0"/>
                    </a:cubicBezTo>
                    <a:cubicBezTo>
                      <a:pt x="218045" y="0"/>
                      <a:pt x="162424" y="3509"/>
                      <a:pt x="146777" y="12588"/>
                    </a:cubicBezTo>
                    <a:cubicBezTo>
                      <a:pt x="139698" y="16694"/>
                      <a:pt x="129466" y="30424"/>
                      <a:pt x="125811" y="37744"/>
                    </a:cubicBezTo>
                    <a:cubicBezTo>
                      <a:pt x="121726" y="45934"/>
                      <a:pt x="122334" y="65654"/>
                      <a:pt x="117443" y="73384"/>
                    </a:cubicBezTo>
                    <a:cubicBezTo>
                      <a:pt x="112070" y="81898"/>
                      <a:pt x="85993" y="98540"/>
                      <a:pt x="85993" y="98540"/>
                    </a:cubicBezTo>
                  </a:path>
                </a:pathLst>
              </a:custGeom>
              <a:solidFill>
                <a:schemeClr val="bg1">
                  <a:lumMod val="95000"/>
                </a:schemeClr>
              </a:solidFill>
              <a:ln w="1046" cap="flat">
                <a:noFill/>
                <a:prstDash val="solid"/>
                <a:miter/>
              </a:ln>
            </p:spPr>
            <p:txBody>
              <a:bodyPr rtlCol="0" anchor="ctr"/>
              <a:lstStyle/>
              <a:p>
                <a:endParaRPr lang="en-US" dirty="0"/>
              </a:p>
            </p:txBody>
          </p:sp>
          <p:sp>
            <p:nvSpPr>
              <p:cNvPr id="167" name="Freeform 166">
                <a:extLst>
                  <a:ext uri="{FF2B5EF4-FFF2-40B4-BE49-F238E27FC236}">
                    <a16:creationId xmlns:a16="http://schemas.microsoft.com/office/drawing/2014/main" id="{9F7552A6-BEA6-A196-27AC-7BF47DDEABF1}"/>
                  </a:ext>
                </a:extLst>
              </p:cNvPr>
              <p:cNvSpPr/>
              <p:nvPr/>
            </p:nvSpPr>
            <p:spPr>
              <a:xfrm>
                <a:off x="6657288" y="3651236"/>
                <a:ext cx="98528" cy="120764"/>
              </a:xfrm>
              <a:custGeom>
                <a:avLst/>
                <a:gdLst>
                  <a:gd name="connsiteX0" fmla="*/ 29335 w 98528"/>
                  <a:gd name="connsiteY0" fmla="*/ 119506 h 120764"/>
                  <a:gd name="connsiteX1" fmla="*/ 50302 w 98528"/>
                  <a:gd name="connsiteY1" fmla="*/ 98539 h 120764"/>
                  <a:gd name="connsiteX2" fmla="*/ 71258 w 98528"/>
                  <a:gd name="connsiteY2" fmla="*/ 81772 h 120764"/>
                  <a:gd name="connsiteX3" fmla="*/ 71258 w 98528"/>
                  <a:gd name="connsiteY3" fmla="*/ 48217 h 120764"/>
                  <a:gd name="connsiteX4" fmla="*/ 98529 w 98528"/>
                  <a:gd name="connsiteY4" fmla="*/ 25156 h 120764"/>
                  <a:gd name="connsiteX5" fmla="*/ 83846 w 98528"/>
                  <a:gd name="connsiteY5" fmla="*/ 0 h 120764"/>
                  <a:gd name="connsiteX6" fmla="*/ 54491 w 98528"/>
                  <a:gd name="connsiteY6" fmla="*/ 23061 h 120764"/>
                  <a:gd name="connsiteX7" fmla="*/ 20957 w 98528"/>
                  <a:gd name="connsiteY7" fmla="*/ 18872 h 120764"/>
                  <a:gd name="connsiteX8" fmla="*/ 4189 w 98528"/>
                  <a:gd name="connsiteY8" fmla="*/ 4200 h 120764"/>
                  <a:gd name="connsiteX9" fmla="*/ 3655 w 98528"/>
                  <a:gd name="connsiteY9" fmla="*/ 60816 h 120764"/>
                  <a:gd name="connsiteX10" fmla="*/ 0 w 98528"/>
                  <a:gd name="connsiteY10" fmla="*/ 90161 h 120764"/>
                  <a:gd name="connsiteX11" fmla="*/ 0 w 98528"/>
                  <a:gd name="connsiteY11" fmla="*/ 119517 h 120764"/>
                  <a:gd name="connsiteX12" fmla="*/ 29356 w 98528"/>
                  <a:gd name="connsiteY12" fmla="*/ 119517 h 120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528" h="120764">
                    <a:moveTo>
                      <a:pt x="29335" y="119506"/>
                    </a:moveTo>
                    <a:cubicBezTo>
                      <a:pt x="36184" y="116668"/>
                      <a:pt x="44782" y="103483"/>
                      <a:pt x="50302" y="98539"/>
                    </a:cubicBezTo>
                    <a:cubicBezTo>
                      <a:pt x="55297" y="94068"/>
                      <a:pt x="68346" y="87815"/>
                      <a:pt x="71258" y="81772"/>
                    </a:cubicBezTo>
                    <a:cubicBezTo>
                      <a:pt x="74892" y="74211"/>
                      <a:pt x="67728" y="55831"/>
                      <a:pt x="71258" y="48217"/>
                    </a:cubicBezTo>
                    <a:cubicBezTo>
                      <a:pt x="75017" y="40122"/>
                      <a:pt x="98529" y="25156"/>
                      <a:pt x="98529" y="25156"/>
                    </a:cubicBezTo>
                    <a:lnTo>
                      <a:pt x="83846" y="0"/>
                    </a:lnTo>
                    <a:cubicBezTo>
                      <a:pt x="83846" y="0"/>
                      <a:pt x="63487" y="20558"/>
                      <a:pt x="54491" y="23061"/>
                    </a:cubicBezTo>
                    <a:cubicBezTo>
                      <a:pt x="46353" y="25324"/>
                      <a:pt x="28664" y="22328"/>
                      <a:pt x="20957" y="18872"/>
                    </a:cubicBezTo>
                    <a:cubicBezTo>
                      <a:pt x="15877" y="16589"/>
                      <a:pt x="4189" y="4200"/>
                      <a:pt x="4189" y="4200"/>
                    </a:cubicBezTo>
                    <a:cubicBezTo>
                      <a:pt x="4189" y="4200"/>
                      <a:pt x="4619" y="46772"/>
                      <a:pt x="3655" y="60816"/>
                    </a:cubicBezTo>
                    <a:cubicBezTo>
                      <a:pt x="3142" y="68273"/>
                      <a:pt x="0" y="90161"/>
                      <a:pt x="0" y="90161"/>
                    </a:cubicBezTo>
                    <a:lnTo>
                      <a:pt x="0" y="119517"/>
                    </a:lnTo>
                    <a:cubicBezTo>
                      <a:pt x="0" y="119517"/>
                      <a:pt x="22569" y="122323"/>
                      <a:pt x="29356" y="119517"/>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68" name="Freeform 167">
                <a:extLst>
                  <a:ext uri="{FF2B5EF4-FFF2-40B4-BE49-F238E27FC236}">
                    <a16:creationId xmlns:a16="http://schemas.microsoft.com/office/drawing/2014/main" id="{C6C2E478-6CEC-13C7-B2E7-D5999949B9EC}"/>
                  </a:ext>
                </a:extLst>
              </p:cNvPr>
              <p:cNvSpPr/>
              <p:nvPr/>
            </p:nvSpPr>
            <p:spPr>
              <a:xfrm>
                <a:off x="6939204" y="3741386"/>
                <a:ext cx="34616" cy="41933"/>
              </a:xfrm>
              <a:custGeom>
                <a:avLst/>
                <a:gdLst>
                  <a:gd name="connsiteX0" fmla="*/ 1082 w 34616"/>
                  <a:gd name="connsiteY0" fmla="*/ 39828 h 41933"/>
                  <a:gd name="connsiteX1" fmla="*/ 3166 w 34616"/>
                  <a:gd name="connsiteY1" fmla="*/ 4189 h 41933"/>
                  <a:gd name="connsiteX2" fmla="*/ 17849 w 34616"/>
                  <a:gd name="connsiteY2" fmla="*/ 0 h 41933"/>
                  <a:gd name="connsiteX3" fmla="*/ 34617 w 34616"/>
                  <a:gd name="connsiteY3" fmla="*/ 41933 h 41933"/>
                  <a:gd name="connsiteX4" fmla="*/ 1082 w 34616"/>
                  <a:gd name="connsiteY4" fmla="*/ 39828 h 41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16" h="41933">
                    <a:moveTo>
                      <a:pt x="1082" y="39828"/>
                    </a:moveTo>
                    <a:cubicBezTo>
                      <a:pt x="1082" y="39828"/>
                      <a:pt x="-2416" y="11154"/>
                      <a:pt x="3166" y="4189"/>
                    </a:cubicBezTo>
                    <a:cubicBezTo>
                      <a:pt x="5554" y="1204"/>
                      <a:pt x="17849" y="0"/>
                      <a:pt x="17849" y="0"/>
                    </a:cubicBezTo>
                    <a:lnTo>
                      <a:pt x="34617" y="41933"/>
                    </a:lnTo>
                    <a:lnTo>
                      <a:pt x="1082" y="39828"/>
                    </a:lnTo>
                    <a:close/>
                  </a:path>
                </a:pathLst>
              </a:custGeom>
              <a:solidFill>
                <a:schemeClr val="bg1">
                  <a:lumMod val="95000"/>
                </a:schemeClr>
              </a:solidFill>
              <a:ln w="1046" cap="flat">
                <a:noFill/>
                <a:prstDash val="solid"/>
                <a:miter/>
              </a:ln>
            </p:spPr>
            <p:txBody>
              <a:bodyPr rtlCol="0" anchor="ctr"/>
              <a:lstStyle/>
              <a:p>
                <a:endParaRPr lang="en-US" dirty="0"/>
              </a:p>
            </p:txBody>
          </p:sp>
          <p:sp>
            <p:nvSpPr>
              <p:cNvPr id="169" name="Freeform 168">
                <a:extLst>
                  <a:ext uri="{FF2B5EF4-FFF2-40B4-BE49-F238E27FC236}">
                    <a16:creationId xmlns:a16="http://schemas.microsoft.com/office/drawing/2014/main" id="{169B39F4-E361-8961-4783-F43AB440D94F}"/>
                  </a:ext>
                </a:extLst>
              </p:cNvPr>
              <p:cNvSpPr/>
              <p:nvPr/>
            </p:nvSpPr>
            <p:spPr>
              <a:xfrm>
                <a:off x="6657288" y="3674198"/>
                <a:ext cx="508062" cy="484418"/>
              </a:xfrm>
              <a:custGeom>
                <a:avLst/>
                <a:gdLst>
                  <a:gd name="connsiteX0" fmla="*/ 265174 w 508062"/>
                  <a:gd name="connsiteY0" fmla="*/ 119595 h 484418"/>
                  <a:gd name="connsiteX1" fmla="*/ 283009 w 508062"/>
                  <a:gd name="connsiteY1" fmla="*/ 107017 h 484418"/>
                  <a:gd name="connsiteX2" fmla="*/ 316543 w 508062"/>
                  <a:gd name="connsiteY2" fmla="*/ 109122 h 484418"/>
                  <a:gd name="connsiteX3" fmla="*/ 316543 w 508062"/>
                  <a:gd name="connsiteY3" fmla="*/ 109122 h 484418"/>
                  <a:gd name="connsiteX4" fmla="*/ 343793 w 508062"/>
                  <a:gd name="connsiteY4" fmla="*/ 138467 h 484418"/>
                  <a:gd name="connsiteX5" fmla="*/ 377349 w 508062"/>
                  <a:gd name="connsiteY5" fmla="*/ 172022 h 484418"/>
                  <a:gd name="connsiteX6" fmla="*/ 381517 w 508062"/>
                  <a:gd name="connsiteY6" fmla="*/ 203472 h 484418"/>
                  <a:gd name="connsiteX7" fmla="*/ 394116 w 508062"/>
                  <a:gd name="connsiteY7" fmla="*/ 213956 h 484418"/>
                  <a:gd name="connsiteX8" fmla="*/ 412988 w 508062"/>
                  <a:gd name="connsiteY8" fmla="*/ 270572 h 484418"/>
                  <a:gd name="connsiteX9" fmla="*/ 486361 w 508062"/>
                  <a:gd name="connsiteY9" fmla="*/ 274761 h 484418"/>
                  <a:gd name="connsiteX10" fmla="*/ 507317 w 508062"/>
                  <a:gd name="connsiteY10" fmla="*/ 304106 h 484418"/>
                  <a:gd name="connsiteX11" fmla="*/ 490550 w 508062"/>
                  <a:gd name="connsiteY11" fmla="*/ 371206 h 484418"/>
                  <a:gd name="connsiteX12" fmla="*/ 421366 w 508062"/>
                  <a:gd name="connsiteY12" fmla="*/ 385879 h 484418"/>
                  <a:gd name="connsiteX13" fmla="*/ 350098 w 508062"/>
                  <a:gd name="connsiteY13" fmla="*/ 398467 h 484418"/>
                  <a:gd name="connsiteX14" fmla="*/ 329131 w 508062"/>
                  <a:gd name="connsiteY14" fmla="*/ 423623 h 484418"/>
                  <a:gd name="connsiteX15" fmla="*/ 320764 w 508062"/>
                  <a:gd name="connsiteY15" fmla="*/ 459262 h 484418"/>
                  <a:gd name="connsiteX16" fmla="*/ 289314 w 508062"/>
                  <a:gd name="connsiteY16" fmla="*/ 484418 h 484418"/>
                  <a:gd name="connsiteX17" fmla="*/ 289314 w 508062"/>
                  <a:gd name="connsiteY17" fmla="*/ 463462 h 484418"/>
                  <a:gd name="connsiteX18" fmla="*/ 289314 w 508062"/>
                  <a:gd name="connsiteY18" fmla="*/ 446674 h 484418"/>
                  <a:gd name="connsiteX19" fmla="*/ 278830 w 508062"/>
                  <a:gd name="connsiteY19" fmla="*/ 442485 h 484418"/>
                  <a:gd name="connsiteX20" fmla="*/ 249475 w 508062"/>
                  <a:gd name="connsiteY20" fmla="*/ 440401 h 484418"/>
                  <a:gd name="connsiteX21" fmla="*/ 222224 w 508062"/>
                  <a:gd name="connsiteY21" fmla="*/ 442485 h 484418"/>
                  <a:gd name="connsiteX22" fmla="*/ 203352 w 508062"/>
                  <a:gd name="connsiteY22" fmla="*/ 452968 h 484418"/>
                  <a:gd name="connsiteX23" fmla="*/ 176101 w 508062"/>
                  <a:gd name="connsiteY23" fmla="*/ 421528 h 484418"/>
                  <a:gd name="connsiteX24" fmla="*/ 167723 w 508062"/>
                  <a:gd name="connsiteY24" fmla="*/ 392152 h 484418"/>
                  <a:gd name="connsiteX25" fmla="*/ 150956 w 508062"/>
                  <a:gd name="connsiteY25" fmla="*/ 367006 h 484418"/>
                  <a:gd name="connsiteX26" fmla="*/ 121601 w 508062"/>
                  <a:gd name="connsiteY26" fmla="*/ 329252 h 484418"/>
                  <a:gd name="connsiteX27" fmla="*/ 106918 w 508062"/>
                  <a:gd name="connsiteY27" fmla="*/ 301991 h 484418"/>
                  <a:gd name="connsiteX28" fmla="*/ 90151 w 508062"/>
                  <a:gd name="connsiteY28" fmla="*/ 249564 h 484418"/>
                  <a:gd name="connsiteX29" fmla="*/ 62910 w 508062"/>
                  <a:gd name="connsiteY29" fmla="*/ 205536 h 484418"/>
                  <a:gd name="connsiteX30" fmla="*/ 29356 w 508062"/>
                  <a:gd name="connsiteY30" fmla="*/ 174085 h 484418"/>
                  <a:gd name="connsiteX31" fmla="*/ 25167 w 508062"/>
                  <a:gd name="connsiteY31" fmla="*/ 136341 h 484418"/>
                  <a:gd name="connsiteX32" fmla="*/ 4200 w 508062"/>
                  <a:gd name="connsiteY32" fmla="*/ 123763 h 484418"/>
                  <a:gd name="connsiteX33" fmla="*/ 0 w 508062"/>
                  <a:gd name="connsiteY33" fmla="*/ 96502 h 484418"/>
                  <a:gd name="connsiteX34" fmla="*/ 29356 w 508062"/>
                  <a:gd name="connsiteY34" fmla="*/ 96502 h 484418"/>
                  <a:gd name="connsiteX35" fmla="*/ 50322 w 508062"/>
                  <a:gd name="connsiteY35" fmla="*/ 75536 h 484418"/>
                  <a:gd name="connsiteX36" fmla="*/ 71279 w 508062"/>
                  <a:gd name="connsiteY36" fmla="*/ 58768 h 484418"/>
                  <a:gd name="connsiteX37" fmla="*/ 71279 w 508062"/>
                  <a:gd name="connsiteY37" fmla="*/ 25213 h 484418"/>
                  <a:gd name="connsiteX38" fmla="*/ 98550 w 508062"/>
                  <a:gd name="connsiteY38" fmla="*/ 2152 h 484418"/>
                  <a:gd name="connsiteX39" fmla="*/ 106918 w 508062"/>
                  <a:gd name="connsiteY39" fmla="*/ 47 h 484418"/>
                  <a:gd name="connsiteX40" fmla="*/ 123706 w 508062"/>
                  <a:gd name="connsiteY40" fmla="*/ 12635 h 484418"/>
                  <a:gd name="connsiteX41" fmla="*/ 140473 w 508062"/>
                  <a:gd name="connsiteY41" fmla="*/ 25213 h 484418"/>
                  <a:gd name="connsiteX42" fmla="*/ 167723 w 508062"/>
                  <a:gd name="connsiteY42" fmla="*/ 23119 h 484418"/>
                  <a:gd name="connsiteX43" fmla="*/ 184491 w 508062"/>
                  <a:gd name="connsiteY43" fmla="*/ 50380 h 484418"/>
                  <a:gd name="connsiteX44" fmla="*/ 203363 w 508062"/>
                  <a:gd name="connsiteY44" fmla="*/ 56663 h 484418"/>
                  <a:gd name="connsiteX45" fmla="*/ 224329 w 508062"/>
                  <a:gd name="connsiteY45" fmla="*/ 94408 h 484418"/>
                  <a:gd name="connsiteX46" fmla="*/ 265195 w 508062"/>
                  <a:gd name="connsiteY46" fmla="*/ 119563 h 48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08062" h="484418">
                    <a:moveTo>
                      <a:pt x="265174" y="119595"/>
                    </a:moveTo>
                    <a:cubicBezTo>
                      <a:pt x="270619" y="119197"/>
                      <a:pt x="283009" y="107017"/>
                      <a:pt x="283009" y="107017"/>
                    </a:cubicBezTo>
                    <a:cubicBezTo>
                      <a:pt x="283009" y="107017"/>
                      <a:pt x="308144" y="108850"/>
                      <a:pt x="316543" y="109122"/>
                    </a:cubicBezTo>
                    <a:lnTo>
                      <a:pt x="316543" y="109122"/>
                    </a:lnTo>
                    <a:cubicBezTo>
                      <a:pt x="325718" y="113123"/>
                      <a:pt x="336850" y="131262"/>
                      <a:pt x="343793" y="138467"/>
                    </a:cubicBezTo>
                    <a:cubicBezTo>
                      <a:pt x="352025" y="147013"/>
                      <a:pt x="377349" y="172022"/>
                      <a:pt x="377349" y="172022"/>
                    </a:cubicBezTo>
                    <a:cubicBezTo>
                      <a:pt x="377349" y="172022"/>
                      <a:pt x="377684" y="196529"/>
                      <a:pt x="381517" y="203472"/>
                    </a:cubicBezTo>
                    <a:cubicBezTo>
                      <a:pt x="383496" y="207065"/>
                      <a:pt x="394116" y="213956"/>
                      <a:pt x="394116" y="213956"/>
                    </a:cubicBezTo>
                    <a:cubicBezTo>
                      <a:pt x="394116" y="213956"/>
                      <a:pt x="401133" y="261503"/>
                      <a:pt x="412988" y="270572"/>
                    </a:cubicBezTo>
                    <a:cubicBezTo>
                      <a:pt x="427577" y="281736"/>
                      <a:pt x="486361" y="274761"/>
                      <a:pt x="486361" y="274761"/>
                    </a:cubicBezTo>
                    <a:cubicBezTo>
                      <a:pt x="486361" y="274761"/>
                      <a:pt x="505631" y="295257"/>
                      <a:pt x="507317" y="304106"/>
                    </a:cubicBezTo>
                    <a:cubicBezTo>
                      <a:pt x="510543" y="321093"/>
                      <a:pt x="502992" y="359204"/>
                      <a:pt x="490550" y="371206"/>
                    </a:cubicBezTo>
                    <a:cubicBezTo>
                      <a:pt x="477825" y="383480"/>
                      <a:pt x="421366" y="385879"/>
                      <a:pt x="421366" y="385879"/>
                    </a:cubicBezTo>
                    <a:cubicBezTo>
                      <a:pt x="421366" y="385879"/>
                      <a:pt x="365745" y="389387"/>
                      <a:pt x="350098" y="398467"/>
                    </a:cubicBezTo>
                    <a:cubicBezTo>
                      <a:pt x="343019" y="402572"/>
                      <a:pt x="332787" y="416302"/>
                      <a:pt x="329131" y="423623"/>
                    </a:cubicBezTo>
                    <a:cubicBezTo>
                      <a:pt x="325047" y="431813"/>
                      <a:pt x="325655" y="451533"/>
                      <a:pt x="320764" y="459262"/>
                    </a:cubicBezTo>
                    <a:cubicBezTo>
                      <a:pt x="315391" y="467777"/>
                      <a:pt x="289314" y="484418"/>
                      <a:pt x="289314" y="484418"/>
                    </a:cubicBezTo>
                    <a:lnTo>
                      <a:pt x="289314" y="463462"/>
                    </a:lnTo>
                    <a:cubicBezTo>
                      <a:pt x="289314" y="459262"/>
                      <a:pt x="291670" y="450151"/>
                      <a:pt x="289314" y="446674"/>
                    </a:cubicBezTo>
                    <a:cubicBezTo>
                      <a:pt x="287732" y="444338"/>
                      <a:pt x="281585" y="443123"/>
                      <a:pt x="278830" y="442485"/>
                    </a:cubicBezTo>
                    <a:cubicBezTo>
                      <a:pt x="271656" y="440840"/>
                      <a:pt x="256837" y="440380"/>
                      <a:pt x="249475" y="440401"/>
                    </a:cubicBezTo>
                    <a:cubicBezTo>
                      <a:pt x="242646" y="440422"/>
                      <a:pt x="228770" y="440516"/>
                      <a:pt x="222224" y="442485"/>
                    </a:cubicBezTo>
                    <a:cubicBezTo>
                      <a:pt x="217061" y="444035"/>
                      <a:pt x="203352" y="452968"/>
                      <a:pt x="203352" y="452968"/>
                    </a:cubicBezTo>
                    <a:cubicBezTo>
                      <a:pt x="203352" y="452968"/>
                      <a:pt x="181055" y="430671"/>
                      <a:pt x="176101" y="421528"/>
                    </a:cubicBezTo>
                    <a:cubicBezTo>
                      <a:pt x="172468" y="414815"/>
                      <a:pt x="170918" y="399085"/>
                      <a:pt x="167723" y="392152"/>
                    </a:cubicBezTo>
                    <a:cubicBezTo>
                      <a:pt x="164550" y="385292"/>
                      <a:pt x="155376" y="373144"/>
                      <a:pt x="150956" y="367006"/>
                    </a:cubicBezTo>
                    <a:cubicBezTo>
                      <a:pt x="143971" y="357309"/>
                      <a:pt x="128136" y="339274"/>
                      <a:pt x="121601" y="329252"/>
                    </a:cubicBezTo>
                    <a:cubicBezTo>
                      <a:pt x="117369" y="322769"/>
                      <a:pt x="109944" y="309123"/>
                      <a:pt x="106918" y="301991"/>
                    </a:cubicBezTo>
                    <a:cubicBezTo>
                      <a:pt x="101535" y="289329"/>
                      <a:pt x="95911" y="262068"/>
                      <a:pt x="90151" y="249564"/>
                    </a:cubicBezTo>
                    <a:cubicBezTo>
                      <a:pt x="84736" y="237813"/>
                      <a:pt x="71111" y="215548"/>
                      <a:pt x="62910" y="205536"/>
                    </a:cubicBezTo>
                    <a:cubicBezTo>
                      <a:pt x="55632" y="196634"/>
                      <a:pt x="34508" y="184370"/>
                      <a:pt x="29356" y="174085"/>
                    </a:cubicBezTo>
                    <a:cubicBezTo>
                      <a:pt x="25104" y="165592"/>
                      <a:pt x="30298" y="144332"/>
                      <a:pt x="25167" y="136341"/>
                    </a:cubicBezTo>
                    <a:cubicBezTo>
                      <a:pt x="21867" y="131199"/>
                      <a:pt x="7604" y="128832"/>
                      <a:pt x="4200" y="123763"/>
                    </a:cubicBezTo>
                    <a:cubicBezTo>
                      <a:pt x="356" y="118045"/>
                      <a:pt x="0" y="96502"/>
                      <a:pt x="0" y="96502"/>
                    </a:cubicBezTo>
                    <a:cubicBezTo>
                      <a:pt x="0" y="96502"/>
                      <a:pt x="22569" y="99309"/>
                      <a:pt x="29356" y="96502"/>
                    </a:cubicBezTo>
                    <a:cubicBezTo>
                      <a:pt x="36205" y="93664"/>
                      <a:pt x="44803" y="80479"/>
                      <a:pt x="50322" y="75536"/>
                    </a:cubicBezTo>
                    <a:cubicBezTo>
                      <a:pt x="55318" y="71064"/>
                      <a:pt x="68367" y="64811"/>
                      <a:pt x="71279" y="58768"/>
                    </a:cubicBezTo>
                    <a:cubicBezTo>
                      <a:pt x="74913" y="51207"/>
                      <a:pt x="67749" y="32827"/>
                      <a:pt x="71279" y="25213"/>
                    </a:cubicBezTo>
                    <a:cubicBezTo>
                      <a:pt x="75038" y="17118"/>
                      <a:pt x="98550" y="2152"/>
                      <a:pt x="98550" y="2152"/>
                    </a:cubicBezTo>
                    <a:cubicBezTo>
                      <a:pt x="98550" y="2152"/>
                      <a:pt x="104802" y="-372"/>
                      <a:pt x="106918" y="47"/>
                    </a:cubicBezTo>
                    <a:cubicBezTo>
                      <a:pt x="112060" y="1084"/>
                      <a:pt x="119506" y="9483"/>
                      <a:pt x="123706" y="12635"/>
                    </a:cubicBezTo>
                    <a:cubicBezTo>
                      <a:pt x="127895" y="15777"/>
                      <a:pt x="135446" y="23747"/>
                      <a:pt x="140473" y="25213"/>
                    </a:cubicBezTo>
                    <a:cubicBezTo>
                      <a:pt x="147029" y="27119"/>
                      <a:pt x="161638" y="20019"/>
                      <a:pt x="167723" y="23119"/>
                    </a:cubicBezTo>
                    <a:cubicBezTo>
                      <a:pt x="174855" y="26753"/>
                      <a:pt x="178228" y="45405"/>
                      <a:pt x="184491" y="50380"/>
                    </a:cubicBezTo>
                    <a:cubicBezTo>
                      <a:pt x="188386" y="53469"/>
                      <a:pt x="199529" y="53490"/>
                      <a:pt x="203363" y="56663"/>
                    </a:cubicBezTo>
                    <a:cubicBezTo>
                      <a:pt x="211667" y="63555"/>
                      <a:pt x="216873" y="86605"/>
                      <a:pt x="224329" y="94408"/>
                    </a:cubicBezTo>
                    <a:cubicBezTo>
                      <a:pt x="232624" y="103079"/>
                      <a:pt x="253234" y="120443"/>
                      <a:pt x="265195" y="119563"/>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70" name="Freeform 169">
                <a:extLst>
                  <a:ext uri="{FF2B5EF4-FFF2-40B4-BE49-F238E27FC236}">
                    <a16:creationId xmlns:a16="http://schemas.microsoft.com/office/drawing/2014/main" id="{865E4B03-9C18-AB6B-7CFF-9DDAA5081FCA}"/>
                  </a:ext>
                </a:extLst>
              </p:cNvPr>
              <p:cNvSpPr/>
              <p:nvPr/>
            </p:nvSpPr>
            <p:spPr>
              <a:xfrm>
                <a:off x="6452821" y="3364760"/>
                <a:ext cx="443877" cy="195863"/>
              </a:xfrm>
              <a:custGeom>
                <a:avLst/>
                <a:gdLst>
                  <a:gd name="connsiteX0" fmla="*/ 223758 w 443877"/>
                  <a:gd name="connsiteY0" fmla="*/ 185380 h 195863"/>
                  <a:gd name="connsiteX1" fmla="*/ 244944 w 443877"/>
                  <a:gd name="connsiteY1" fmla="*/ 180971 h 195863"/>
                  <a:gd name="connsiteX2" fmla="*/ 282678 w 443877"/>
                  <a:gd name="connsiteY2" fmla="*/ 176782 h 195863"/>
                  <a:gd name="connsiteX3" fmla="*/ 309918 w 443877"/>
                  <a:gd name="connsiteY3" fmla="*/ 176782 h 195863"/>
                  <a:gd name="connsiteX4" fmla="*/ 341390 w 443877"/>
                  <a:gd name="connsiteY4" fmla="*/ 170488 h 195863"/>
                  <a:gd name="connsiteX5" fmla="*/ 349537 w 443877"/>
                  <a:gd name="connsiteY5" fmla="*/ 195864 h 195863"/>
                  <a:gd name="connsiteX6" fmla="*/ 366524 w 443877"/>
                  <a:gd name="connsiteY6" fmla="*/ 180971 h 195863"/>
                  <a:gd name="connsiteX7" fmla="*/ 381207 w 443877"/>
                  <a:gd name="connsiteY7" fmla="*/ 166288 h 195863"/>
                  <a:gd name="connsiteX8" fmla="*/ 404258 w 443877"/>
                  <a:gd name="connsiteY8" fmla="*/ 159994 h 195863"/>
                  <a:gd name="connsiteX9" fmla="*/ 414742 w 443877"/>
                  <a:gd name="connsiteY9" fmla="*/ 176772 h 195863"/>
                  <a:gd name="connsiteX10" fmla="*/ 443877 w 443877"/>
                  <a:gd name="connsiteY10" fmla="*/ 179086 h 195863"/>
                  <a:gd name="connsiteX11" fmla="*/ 437792 w 443877"/>
                  <a:gd name="connsiteY11" fmla="*/ 147416 h 195863"/>
                  <a:gd name="connsiteX12" fmla="*/ 425225 w 443877"/>
                  <a:gd name="connsiteY12" fmla="*/ 115966 h 195863"/>
                  <a:gd name="connsiteX13" fmla="*/ 414742 w 443877"/>
                  <a:gd name="connsiteY13" fmla="*/ 84516 h 195863"/>
                  <a:gd name="connsiteX14" fmla="*/ 422910 w 443877"/>
                  <a:gd name="connsiteY14" fmla="*/ 74253 h 195863"/>
                  <a:gd name="connsiteX15" fmla="*/ 404258 w 443877"/>
                  <a:gd name="connsiteY15" fmla="*/ 55161 h 195863"/>
                  <a:gd name="connsiteX16" fmla="*/ 383291 w 443877"/>
                  <a:gd name="connsiteY16" fmla="*/ 21616 h 195863"/>
                  <a:gd name="connsiteX17" fmla="*/ 351852 w 443877"/>
                  <a:gd name="connsiteY17" fmla="*/ 23711 h 195863"/>
                  <a:gd name="connsiteX18" fmla="*/ 339944 w 443877"/>
                  <a:gd name="connsiteY18" fmla="*/ 39828 h 195863"/>
                  <a:gd name="connsiteX19" fmla="*/ 289622 w 443877"/>
                  <a:gd name="connsiteY19" fmla="*/ 41933 h 195863"/>
                  <a:gd name="connsiteX20" fmla="*/ 268655 w 443877"/>
                  <a:gd name="connsiteY20" fmla="*/ 44028 h 195863"/>
                  <a:gd name="connsiteX21" fmla="*/ 245605 w 443877"/>
                  <a:gd name="connsiteY21" fmla="*/ 31450 h 195863"/>
                  <a:gd name="connsiteX22" fmla="*/ 226732 w 443877"/>
                  <a:gd name="connsiteY22" fmla="*/ 31450 h 195863"/>
                  <a:gd name="connsiteX23" fmla="*/ 209965 w 443877"/>
                  <a:gd name="connsiteY23" fmla="*/ 12578 h 195863"/>
                  <a:gd name="connsiteX24" fmla="*/ 186894 w 443877"/>
                  <a:gd name="connsiteY24" fmla="*/ 0 h 195863"/>
                  <a:gd name="connsiteX25" fmla="*/ 163821 w 443877"/>
                  <a:gd name="connsiteY25" fmla="*/ 12578 h 195863"/>
                  <a:gd name="connsiteX26" fmla="*/ 130287 w 443877"/>
                  <a:gd name="connsiteY26" fmla="*/ 16767 h 195863"/>
                  <a:gd name="connsiteX27" fmla="*/ 107216 w 443877"/>
                  <a:gd name="connsiteY27" fmla="*/ 23606 h 195863"/>
                  <a:gd name="connsiteX28" fmla="*/ 75420 w 443877"/>
                  <a:gd name="connsiteY28" fmla="*/ 27072 h 195863"/>
                  <a:gd name="connsiteX29" fmla="*/ 56474 w 443877"/>
                  <a:gd name="connsiteY29" fmla="*/ 24433 h 195863"/>
                  <a:gd name="connsiteX30" fmla="*/ 31496 w 443877"/>
                  <a:gd name="connsiteY30" fmla="*/ 36561 h 195863"/>
                  <a:gd name="connsiteX31" fmla="*/ 46902 w 443877"/>
                  <a:gd name="connsiteY31" fmla="*/ 44489 h 195863"/>
                  <a:gd name="connsiteX32" fmla="*/ 30303 w 443877"/>
                  <a:gd name="connsiteY32" fmla="*/ 53600 h 195863"/>
                  <a:gd name="connsiteX33" fmla="*/ 24092 w 443877"/>
                  <a:gd name="connsiteY33" fmla="*/ 66545 h 195863"/>
                  <a:gd name="connsiteX34" fmla="*/ 7639 w 443877"/>
                  <a:gd name="connsiteY34" fmla="*/ 80725 h 195863"/>
                  <a:gd name="connsiteX35" fmla="*/ 3723 w 443877"/>
                  <a:gd name="connsiteY35" fmla="*/ 94162 h 195863"/>
                  <a:gd name="connsiteX36" fmla="*/ 308 w 443877"/>
                  <a:gd name="connsiteY36" fmla="*/ 105891 h 195863"/>
                  <a:gd name="connsiteX37" fmla="*/ 11200 w 443877"/>
                  <a:gd name="connsiteY37" fmla="*/ 109431 h 195863"/>
                  <a:gd name="connsiteX38" fmla="*/ 8990 w 443877"/>
                  <a:gd name="connsiteY38" fmla="*/ 125120 h 195863"/>
                  <a:gd name="connsiteX39" fmla="*/ 17987 w 443877"/>
                  <a:gd name="connsiteY39" fmla="*/ 131361 h 195863"/>
                  <a:gd name="connsiteX40" fmla="*/ 17316 w 443877"/>
                  <a:gd name="connsiteY40" fmla="*/ 146736 h 195863"/>
                  <a:gd name="connsiteX41" fmla="*/ 26826 w 443877"/>
                  <a:gd name="connsiteY41" fmla="*/ 159261 h 195863"/>
                  <a:gd name="connsiteX42" fmla="*/ 37079 w 443877"/>
                  <a:gd name="connsiteY42" fmla="*/ 157805 h 195863"/>
                  <a:gd name="connsiteX43" fmla="*/ 39131 w 443877"/>
                  <a:gd name="connsiteY43" fmla="*/ 168970 h 195863"/>
                  <a:gd name="connsiteX44" fmla="*/ 61114 w 443877"/>
                  <a:gd name="connsiteY44" fmla="*/ 176122 h 195863"/>
                  <a:gd name="connsiteX45" fmla="*/ 72770 w 443877"/>
                  <a:gd name="connsiteY45" fmla="*/ 192083 h 195863"/>
                  <a:gd name="connsiteX46" fmla="*/ 89820 w 443877"/>
                  <a:gd name="connsiteY46" fmla="*/ 184878 h 195863"/>
                  <a:gd name="connsiteX47" fmla="*/ 99948 w 443877"/>
                  <a:gd name="connsiteY47" fmla="*/ 177955 h 195863"/>
                  <a:gd name="connsiteX48" fmla="*/ 112777 w 443877"/>
                  <a:gd name="connsiteY48" fmla="*/ 168572 h 195863"/>
                  <a:gd name="connsiteX49" fmla="*/ 140771 w 443877"/>
                  <a:gd name="connsiteY49" fmla="*/ 186616 h 195863"/>
                  <a:gd name="connsiteX50" fmla="*/ 170126 w 443877"/>
                  <a:gd name="connsiteY50" fmla="*/ 188711 h 195863"/>
                  <a:gd name="connsiteX51" fmla="*/ 203660 w 443877"/>
                  <a:gd name="connsiteY51" fmla="*/ 184522 h 195863"/>
                  <a:gd name="connsiteX52" fmla="*/ 216228 w 443877"/>
                  <a:gd name="connsiteY52" fmla="*/ 184522 h 195863"/>
                  <a:gd name="connsiteX53" fmla="*/ 223748 w 443877"/>
                  <a:gd name="connsiteY53" fmla="*/ 185401 h 195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43877" h="195863">
                    <a:moveTo>
                      <a:pt x="223758" y="185380"/>
                    </a:moveTo>
                    <a:cubicBezTo>
                      <a:pt x="223758" y="185380"/>
                      <a:pt x="239603" y="181820"/>
                      <a:pt x="244944" y="180971"/>
                    </a:cubicBezTo>
                    <a:cubicBezTo>
                      <a:pt x="254318" y="179474"/>
                      <a:pt x="273200" y="177306"/>
                      <a:pt x="282678" y="176782"/>
                    </a:cubicBezTo>
                    <a:cubicBezTo>
                      <a:pt x="289475" y="176405"/>
                      <a:pt x="303143" y="177453"/>
                      <a:pt x="309918" y="176782"/>
                    </a:cubicBezTo>
                    <a:cubicBezTo>
                      <a:pt x="317899" y="175997"/>
                      <a:pt x="334467" y="166425"/>
                      <a:pt x="341390" y="170488"/>
                    </a:cubicBezTo>
                    <a:cubicBezTo>
                      <a:pt x="347129" y="173860"/>
                      <a:pt x="349537" y="195864"/>
                      <a:pt x="349537" y="195864"/>
                    </a:cubicBezTo>
                    <a:cubicBezTo>
                      <a:pt x="349537" y="195864"/>
                      <a:pt x="362398" y="184836"/>
                      <a:pt x="366524" y="180971"/>
                    </a:cubicBezTo>
                    <a:cubicBezTo>
                      <a:pt x="370315" y="177421"/>
                      <a:pt x="376715" y="168896"/>
                      <a:pt x="381207" y="166288"/>
                    </a:cubicBezTo>
                    <a:cubicBezTo>
                      <a:pt x="386370" y="163293"/>
                      <a:pt x="398697" y="157816"/>
                      <a:pt x="404258" y="159994"/>
                    </a:cubicBezTo>
                    <a:cubicBezTo>
                      <a:pt x="408866" y="161796"/>
                      <a:pt x="410511" y="174206"/>
                      <a:pt x="414742" y="176772"/>
                    </a:cubicBezTo>
                    <a:cubicBezTo>
                      <a:pt x="420984" y="180563"/>
                      <a:pt x="443877" y="179086"/>
                      <a:pt x="443877" y="179086"/>
                    </a:cubicBezTo>
                    <a:cubicBezTo>
                      <a:pt x="443877" y="179086"/>
                      <a:pt x="440065" y="155156"/>
                      <a:pt x="437792" y="147416"/>
                    </a:cubicBezTo>
                    <a:cubicBezTo>
                      <a:pt x="435415" y="139289"/>
                      <a:pt x="428136" y="123915"/>
                      <a:pt x="425225" y="115966"/>
                    </a:cubicBezTo>
                    <a:cubicBezTo>
                      <a:pt x="422376" y="108185"/>
                      <a:pt x="413296" y="92675"/>
                      <a:pt x="414742" y="84516"/>
                    </a:cubicBezTo>
                    <a:cubicBezTo>
                      <a:pt x="415307" y="81291"/>
                      <a:pt x="422910" y="74253"/>
                      <a:pt x="422910" y="74253"/>
                    </a:cubicBezTo>
                    <a:cubicBezTo>
                      <a:pt x="422910" y="74253"/>
                      <a:pt x="408384" y="60408"/>
                      <a:pt x="404258" y="55161"/>
                    </a:cubicBezTo>
                    <a:cubicBezTo>
                      <a:pt x="398142" y="47390"/>
                      <a:pt x="383291" y="21616"/>
                      <a:pt x="383291" y="21616"/>
                    </a:cubicBezTo>
                    <a:lnTo>
                      <a:pt x="351852" y="23711"/>
                    </a:lnTo>
                    <a:cubicBezTo>
                      <a:pt x="351852" y="23711"/>
                      <a:pt x="344364" y="37482"/>
                      <a:pt x="339944" y="39828"/>
                    </a:cubicBezTo>
                    <a:cubicBezTo>
                      <a:pt x="328822" y="45735"/>
                      <a:pt x="302189" y="41043"/>
                      <a:pt x="289622" y="41933"/>
                    </a:cubicBezTo>
                    <a:cubicBezTo>
                      <a:pt x="284364" y="42300"/>
                      <a:pt x="273818" y="45075"/>
                      <a:pt x="268655" y="44028"/>
                    </a:cubicBezTo>
                    <a:cubicBezTo>
                      <a:pt x="262225" y="42719"/>
                      <a:pt x="251961" y="33073"/>
                      <a:pt x="245605" y="31450"/>
                    </a:cubicBezTo>
                    <a:cubicBezTo>
                      <a:pt x="241028" y="30288"/>
                      <a:pt x="231037" y="33387"/>
                      <a:pt x="226732" y="31450"/>
                    </a:cubicBezTo>
                    <a:cubicBezTo>
                      <a:pt x="220972" y="28863"/>
                      <a:pt x="214908" y="16505"/>
                      <a:pt x="209965" y="12578"/>
                    </a:cubicBezTo>
                    <a:cubicBezTo>
                      <a:pt x="204823" y="8493"/>
                      <a:pt x="193470" y="0"/>
                      <a:pt x="186894" y="0"/>
                    </a:cubicBezTo>
                    <a:cubicBezTo>
                      <a:pt x="180316" y="0"/>
                      <a:pt x="170074" y="10567"/>
                      <a:pt x="163821" y="12578"/>
                    </a:cubicBezTo>
                    <a:cubicBezTo>
                      <a:pt x="155779" y="15175"/>
                      <a:pt x="138561" y="15039"/>
                      <a:pt x="130287" y="16767"/>
                    </a:cubicBezTo>
                    <a:cubicBezTo>
                      <a:pt x="124401" y="18003"/>
                      <a:pt x="113123" y="22412"/>
                      <a:pt x="107216" y="23606"/>
                    </a:cubicBezTo>
                    <a:cubicBezTo>
                      <a:pt x="99371" y="25177"/>
                      <a:pt x="83411" y="27188"/>
                      <a:pt x="75420" y="27072"/>
                    </a:cubicBezTo>
                    <a:cubicBezTo>
                      <a:pt x="70634" y="26999"/>
                      <a:pt x="61198" y="23690"/>
                      <a:pt x="56474" y="24433"/>
                    </a:cubicBezTo>
                    <a:cubicBezTo>
                      <a:pt x="49615" y="25512"/>
                      <a:pt x="31570" y="29617"/>
                      <a:pt x="31496" y="36561"/>
                    </a:cubicBezTo>
                    <a:cubicBezTo>
                      <a:pt x="31444" y="40897"/>
                      <a:pt x="46850" y="40164"/>
                      <a:pt x="46902" y="44489"/>
                    </a:cubicBezTo>
                    <a:cubicBezTo>
                      <a:pt x="46965" y="49223"/>
                      <a:pt x="33560" y="50165"/>
                      <a:pt x="30303" y="53600"/>
                    </a:cubicBezTo>
                    <a:cubicBezTo>
                      <a:pt x="27831" y="56208"/>
                      <a:pt x="26281" y="63696"/>
                      <a:pt x="24092" y="66545"/>
                    </a:cubicBezTo>
                    <a:cubicBezTo>
                      <a:pt x="20793" y="70859"/>
                      <a:pt x="10572" y="76159"/>
                      <a:pt x="7639" y="80725"/>
                    </a:cubicBezTo>
                    <a:cubicBezTo>
                      <a:pt x="5744" y="83668"/>
                      <a:pt x="4707" y="90800"/>
                      <a:pt x="3723" y="94162"/>
                    </a:cubicBezTo>
                    <a:cubicBezTo>
                      <a:pt x="2864" y="97094"/>
                      <a:pt x="-1127" y="103189"/>
                      <a:pt x="308" y="105891"/>
                    </a:cubicBezTo>
                    <a:cubicBezTo>
                      <a:pt x="1649" y="108426"/>
                      <a:pt x="9682" y="107001"/>
                      <a:pt x="11200" y="109431"/>
                    </a:cubicBezTo>
                    <a:cubicBezTo>
                      <a:pt x="13295" y="112793"/>
                      <a:pt x="7409" y="121496"/>
                      <a:pt x="8990" y="125120"/>
                    </a:cubicBezTo>
                    <a:cubicBezTo>
                      <a:pt x="10090" y="127623"/>
                      <a:pt x="16772" y="128911"/>
                      <a:pt x="17987" y="131361"/>
                    </a:cubicBezTo>
                    <a:cubicBezTo>
                      <a:pt x="19693" y="134807"/>
                      <a:pt x="16164" y="143070"/>
                      <a:pt x="17316" y="146736"/>
                    </a:cubicBezTo>
                    <a:cubicBezTo>
                      <a:pt x="18489" y="150485"/>
                      <a:pt x="23192" y="157763"/>
                      <a:pt x="26826" y="159261"/>
                    </a:cubicBezTo>
                    <a:cubicBezTo>
                      <a:pt x="29224" y="160246"/>
                      <a:pt x="34974" y="156287"/>
                      <a:pt x="37079" y="157805"/>
                    </a:cubicBezTo>
                    <a:cubicBezTo>
                      <a:pt x="39383" y="159460"/>
                      <a:pt x="37267" y="166833"/>
                      <a:pt x="39131" y="168970"/>
                    </a:cubicBezTo>
                    <a:cubicBezTo>
                      <a:pt x="42933" y="173316"/>
                      <a:pt x="56432" y="172729"/>
                      <a:pt x="61114" y="176122"/>
                    </a:cubicBezTo>
                    <a:cubicBezTo>
                      <a:pt x="65114" y="179023"/>
                      <a:pt x="68016" y="190764"/>
                      <a:pt x="72770" y="192083"/>
                    </a:cubicBezTo>
                    <a:cubicBezTo>
                      <a:pt x="77232" y="193319"/>
                      <a:pt x="85757" y="187088"/>
                      <a:pt x="89820" y="184878"/>
                    </a:cubicBezTo>
                    <a:cubicBezTo>
                      <a:pt x="92512" y="183412"/>
                      <a:pt x="97444" y="179725"/>
                      <a:pt x="99948" y="177955"/>
                    </a:cubicBezTo>
                    <a:cubicBezTo>
                      <a:pt x="103194" y="175662"/>
                      <a:pt x="108808" y="168687"/>
                      <a:pt x="112777" y="168572"/>
                    </a:cubicBezTo>
                    <a:cubicBezTo>
                      <a:pt x="121103" y="168331"/>
                      <a:pt x="132864" y="183988"/>
                      <a:pt x="140771" y="186616"/>
                    </a:cubicBezTo>
                    <a:cubicBezTo>
                      <a:pt x="147745" y="188941"/>
                      <a:pt x="162764" y="188910"/>
                      <a:pt x="170126" y="188711"/>
                    </a:cubicBezTo>
                    <a:cubicBezTo>
                      <a:pt x="178567" y="188491"/>
                      <a:pt x="195230" y="185045"/>
                      <a:pt x="203660" y="184522"/>
                    </a:cubicBezTo>
                    <a:cubicBezTo>
                      <a:pt x="206802" y="184323"/>
                      <a:pt x="213097" y="184344"/>
                      <a:pt x="216228" y="184522"/>
                    </a:cubicBezTo>
                    <a:cubicBezTo>
                      <a:pt x="218113" y="184626"/>
                      <a:pt x="223748" y="185401"/>
                      <a:pt x="223748" y="185401"/>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71" name="Freeform 170">
                <a:extLst>
                  <a:ext uri="{FF2B5EF4-FFF2-40B4-BE49-F238E27FC236}">
                    <a16:creationId xmlns:a16="http://schemas.microsoft.com/office/drawing/2014/main" id="{EC38E3F4-8CBE-7FCA-E364-18013909E516}"/>
                  </a:ext>
                </a:extLst>
              </p:cNvPr>
              <p:cNvSpPr/>
              <p:nvPr/>
            </p:nvSpPr>
            <p:spPr>
              <a:xfrm>
                <a:off x="6877763" y="3330420"/>
                <a:ext cx="125847" cy="144672"/>
              </a:xfrm>
              <a:custGeom>
                <a:avLst/>
                <a:gdLst>
                  <a:gd name="connsiteX0" fmla="*/ 0 w 125847"/>
                  <a:gd name="connsiteY0" fmla="*/ 13123 h 144672"/>
                  <a:gd name="connsiteX1" fmla="*/ 8022 w 125847"/>
                  <a:gd name="connsiteY1" fmla="*/ 49233 h 144672"/>
                  <a:gd name="connsiteX2" fmla="*/ 26077 w 125847"/>
                  <a:gd name="connsiteY2" fmla="*/ 85344 h 144672"/>
                  <a:gd name="connsiteX3" fmla="*/ 48175 w 125847"/>
                  <a:gd name="connsiteY3" fmla="*/ 129581 h 144672"/>
                  <a:gd name="connsiteX4" fmla="*/ 28978 w 125847"/>
                  <a:gd name="connsiteY4" fmla="*/ 142578 h 144672"/>
                  <a:gd name="connsiteX5" fmla="*/ 60429 w 125847"/>
                  <a:gd name="connsiteY5" fmla="*/ 142578 h 144672"/>
                  <a:gd name="connsiteX6" fmla="*/ 66712 w 125847"/>
                  <a:gd name="connsiteY6" fmla="*/ 121611 h 144672"/>
                  <a:gd name="connsiteX7" fmla="*/ 81396 w 125847"/>
                  <a:gd name="connsiteY7" fmla="*/ 113222 h 144672"/>
                  <a:gd name="connsiteX8" fmla="*/ 89763 w 125847"/>
                  <a:gd name="connsiteY8" fmla="*/ 144673 h 144672"/>
                  <a:gd name="connsiteX9" fmla="*/ 104446 w 125847"/>
                  <a:gd name="connsiteY9" fmla="*/ 134189 h 144672"/>
                  <a:gd name="connsiteX10" fmla="*/ 108635 w 125847"/>
                  <a:gd name="connsiteY10" fmla="*/ 109033 h 144672"/>
                  <a:gd name="connsiteX11" fmla="*/ 125403 w 125847"/>
                  <a:gd name="connsiteY11" fmla="*/ 102739 h 144672"/>
                  <a:gd name="connsiteX12" fmla="*/ 121224 w 125847"/>
                  <a:gd name="connsiteY12" fmla="*/ 88056 h 144672"/>
                  <a:gd name="connsiteX13" fmla="*/ 96068 w 125847"/>
                  <a:gd name="connsiteY13" fmla="*/ 71289 h 144672"/>
                  <a:gd name="connsiteX14" fmla="*/ 72996 w 125847"/>
                  <a:gd name="connsiteY14" fmla="*/ 46133 h 144672"/>
                  <a:gd name="connsiteX15" fmla="*/ 47840 w 125847"/>
                  <a:gd name="connsiteY15" fmla="*/ 0 h 144672"/>
                  <a:gd name="connsiteX16" fmla="*/ 0 w 125847"/>
                  <a:gd name="connsiteY16" fmla="*/ 13123 h 14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5847" h="144672">
                    <a:moveTo>
                      <a:pt x="0" y="13123"/>
                    </a:moveTo>
                    <a:cubicBezTo>
                      <a:pt x="0" y="13123"/>
                      <a:pt x="4933" y="40520"/>
                      <a:pt x="8022" y="49233"/>
                    </a:cubicBezTo>
                    <a:cubicBezTo>
                      <a:pt x="11394" y="58742"/>
                      <a:pt x="21564" y="76316"/>
                      <a:pt x="26077" y="85344"/>
                    </a:cubicBezTo>
                    <a:cubicBezTo>
                      <a:pt x="31607" y="96403"/>
                      <a:pt x="51307" y="117621"/>
                      <a:pt x="48175" y="129581"/>
                    </a:cubicBezTo>
                    <a:cubicBezTo>
                      <a:pt x="46709" y="135184"/>
                      <a:pt x="28978" y="142578"/>
                      <a:pt x="28978" y="142578"/>
                    </a:cubicBezTo>
                    <a:cubicBezTo>
                      <a:pt x="28978" y="142578"/>
                      <a:pt x="54124" y="147270"/>
                      <a:pt x="60429" y="142578"/>
                    </a:cubicBezTo>
                    <a:cubicBezTo>
                      <a:pt x="64817" y="139310"/>
                      <a:pt x="63309" y="125895"/>
                      <a:pt x="66712" y="121611"/>
                    </a:cubicBezTo>
                    <a:cubicBezTo>
                      <a:pt x="69341" y="118302"/>
                      <a:pt x="77499" y="111599"/>
                      <a:pt x="81396" y="113222"/>
                    </a:cubicBezTo>
                    <a:cubicBezTo>
                      <a:pt x="88904" y="116364"/>
                      <a:pt x="89763" y="144673"/>
                      <a:pt x="89763" y="144673"/>
                    </a:cubicBezTo>
                    <a:cubicBezTo>
                      <a:pt x="89763" y="144673"/>
                      <a:pt x="102058" y="138012"/>
                      <a:pt x="104446" y="134189"/>
                    </a:cubicBezTo>
                    <a:cubicBezTo>
                      <a:pt x="107819" y="128775"/>
                      <a:pt x="104582" y="113955"/>
                      <a:pt x="108635" y="109033"/>
                    </a:cubicBezTo>
                    <a:cubicBezTo>
                      <a:pt x="111484" y="105577"/>
                      <a:pt x="123381" y="106740"/>
                      <a:pt x="125403" y="102739"/>
                    </a:cubicBezTo>
                    <a:cubicBezTo>
                      <a:pt x="127120" y="99335"/>
                      <a:pt x="123465" y="91146"/>
                      <a:pt x="121224" y="88056"/>
                    </a:cubicBezTo>
                    <a:cubicBezTo>
                      <a:pt x="116773" y="81950"/>
                      <a:pt x="101807" y="76201"/>
                      <a:pt x="96068" y="71289"/>
                    </a:cubicBezTo>
                    <a:cubicBezTo>
                      <a:pt x="89585" y="65738"/>
                      <a:pt x="77960" y="53077"/>
                      <a:pt x="72996" y="46133"/>
                    </a:cubicBezTo>
                    <a:cubicBezTo>
                      <a:pt x="65361" y="35451"/>
                      <a:pt x="47840" y="0"/>
                      <a:pt x="47840" y="0"/>
                    </a:cubicBezTo>
                    <a:lnTo>
                      <a:pt x="0" y="13123"/>
                    </a:lnTo>
                    <a:close/>
                  </a:path>
                </a:pathLst>
              </a:custGeom>
              <a:solidFill>
                <a:schemeClr val="bg1">
                  <a:lumMod val="95000"/>
                </a:schemeClr>
              </a:solidFill>
              <a:ln w="1046" cap="flat">
                <a:noFill/>
                <a:prstDash val="solid"/>
                <a:miter/>
              </a:ln>
            </p:spPr>
            <p:txBody>
              <a:bodyPr rtlCol="0" anchor="ctr"/>
              <a:lstStyle/>
              <a:p>
                <a:endParaRPr lang="en-US" dirty="0"/>
              </a:p>
            </p:txBody>
          </p:sp>
          <p:sp>
            <p:nvSpPr>
              <p:cNvPr id="172" name="Freeform 171">
                <a:extLst>
                  <a:ext uri="{FF2B5EF4-FFF2-40B4-BE49-F238E27FC236}">
                    <a16:creationId xmlns:a16="http://schemas.microsoft.com/office/drawing/2014/main" id="{5141D1B4-8C0C-2F6B-68B3-F8D6B86F51D7}"/>
                  </a:ext>
                </a:extLst>
              </p:cNvPr>
              <p:cNvSpPr/>
              <p:nvPr/>
            </p:nvSpPr>
            <p:spPr>
              <a:xfrm>
                <a:off x="6729582" y="3279342"/>
                <a:ext cx="148170" cy="109149"/>
              </a:xfrm>
              <a:custGeom>
                <a:avLst/>
                <a:gdLst>
                  <a:gd name="connsiteX0" fmla="*/ 10 w 148170"/>
                  <a:gd name="connsiteY0" fmla="*/ 30226 h 109149"/>
                  <a:gd name="connsiteX1" fmla="*/ 51893 w 148170"/>
                  <a:gd name="connsiteY1" fmla="*/ 1 h 109149"/>
                  <a:gd name="connsiteX2" fmla="*/ 81982 w 148170"/>
                  <a:gd name="connsiteY2" fmla="*/ 16056 h 109149"/>
                  <a:gd name="connsiteX3" fmla="*/ 102037 w 148170"/>
                  <a:gd name="connsiteY3" fmla="*/ 16056 h 109149"/>
                  <a:gd name="connsiteX4" fmla="*/ 124104 w 148170"/>
                  <a:gd name="connsiteY4" fmla="*/ 36122 h 109149"/>
                  <a:gd name="connsiteX5" fmla="*/ 148170 w 148170"/>
                  <a:gd name="connsiteY5" fmla="*/ 64211 h 109149"/>
                  <a:gd name="connsiteX6" fmla="*/ 132126 w 148170"/>
                  <a:gd name="connsiteY6" fmla="*/ 94310 h 109149"/>
                  <a:gd name="connsiteX7" fmla="*/ 106520 w 148170"/>
                  <a:gd name="connsiteY7" fmla="*/ 107055 h 109149"/>
                  <a:gd name="connsiteX8" fmla="*/ 75080 w 148170"/>
                  <a:gd name="connsiteY8" fmla="*/ 109150 h 109149"/>
                  <a:gd name="connsiteX9" fmla="*/ 70241 w 148170"/>
                  <a:gd name="connsiteY9" fmla="*/ 84643 h 109149"/>
                  <a:gd name="connsiteX10" fmla="*/ 57653 w 148170"/>
                  <a:gd name="connsiteY10" fmla="*/ 63677 h 109149"/>
                  <a:gd name="connsiteX11" fmla="*/ 24119 w 148170"/>
                  <a:gd name="connsiteY11" fmla="*/ 53193 h 109149"/>
                  <a:gd name="connsiteX12" fmla="*/ 0 w 148170"/>
                  <a:gd name="connsiteY12" fmla="*/ 30247 h 109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170" h="109149">
                    <a:moveTo>
                      <a:pt x="10" y="30226"/>
                    </a:moveTo>
                    <a:cubicBezTo>
                      <a:pt x="10" y="30226"/>
                      <a:pt x="36885" y="284"/>
                      <a:pt x="51893" y="1"/>
                    </a:cubicBezTo>
                    <a:cubicBezTo>
                      <a:pt x="60418" y="-156"/>
                      <a:pt x="73708" y="13983"/>
                      <a:pt x="81982" y="16056"/>
                    </a:cubicBezTo>
                    <a:cubicBezTo>
                      <a:pt x="86851" y="17271"/>
                      <a:pt x="97366" y="14244"/>
                      <a:pt x="102037" y="16056"/>
                    </a:cubicBezTo>
                    <a:cubicBezTo>
                      <a:pt x="108991" y="18748"/>
                      <a:pt x="118909" y="30771"/>
                      <a:pt x="124104" y="36122"/>
                    </a:cubicBezTo>
                    <a:cubicBezTo>
                      <a:pt x="130544" y="42762"/>
                      <a:pt x="148170" y="64211"/>
                      <a:pt x="148170" y="64211"/>
                    </a:cubicBezTo>
                    <a:cubicBezTo>
                      <a:pt x="148170" y="64211"/>
                      <a:pt x="138231" y="88361"/>
                      <a:pt x="132126" y="94310"/>
                    </a:cubicBezTo>
                    <a:cubicBezTo>
                      <a:pt x="127004" y="99295"/>
                      <a:pt x="106520" y="107055"/>
                      <a:pt x="106520" y="107055"/>
                    </a:cubicBezTo>
                    <a:lnTo>
                      <a:pt x="75080" y="109150"/>
                    </a:lnTo>
                    <a:cubicBezTo>
                      <a:pt x="75080" y="109150"/>
                      <a:pt x="72483" y="90466"/>
                      <a:pt x="70241" y="84643"/>
                    </a:cubicBezTo>
                    <a:cubicBezTo>
                      <a:pt x="68042" y="78935"/>
                      <a:pt x="62460" y="67457"/>
                      <a:pt x="57653" y="63677"/>
                    </a:cubicBezTo>
                    <a:cubicBezTo>
                      <a:pt x="50752" y="58241"/>
                      <a:pt x="31691" y="57644"/>
                      <a:pt x="24119" y="53193"/>
                    </a:cubicBezTo>
                    <a:cubicBezTo>
                      <a:pt x="16945" y="48973"/>
                      <a:pt x="0" y="30247"/>
                      <a:pt x="0" y="30247"/>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73" name="Freeform 172">
                <a:extLst>
                  <a:ext uri="{FF2B5EF4-FFF2-40B4-BE49-F238E27FC236}">
                    <a16:creationId xmlns:a16="http://schemas.microsoft.com/office/drawing/2014/main" id="{CAE22C44-7C47-80A4-C4F7-464CC77D7EBA}"/>
                  </a:ext>
                </a:extLst>
              </p:cNvPr>
              <p:cNvSpPr/>
              <p:nvPr/>
            </p:nvSpPr>
            <p:spPr>
              <a:xfrm>
                <a:off x="6836112" y="3343532"/>
                <a:ext cx="90161" cy="129465"/>
              </a:xfrm>
              <a:custGeom>
                <a:avLst/>
                <a:gdLst>
                  <a:gd name="connsiteX0" fmla="*/ 89826 w 90161"/>
                  <a:gd name="connsiteY0" fmla="*/ 116469 h 129465"/>
                  <a:gd name="connsiteX1" fmla="*/ 70629 w 90161"/>
                  <a:gd name="connsiteY1" fmla="*/ 129466 h 129465"/>
                  <a:gd name="connsiteX2" fmla="*/ 60146 w 90161"/>
                  <a:gd name="connsiteY2" fmla="*/ 108499 h 129465"/>
                  <a:gd name="connsiteX3" fmla="*/ 39619 w 90161"/>
                  <a:gd name="connsiteY3" fmla="*/ 95481 h 129465"/>
                  <a:gd name="connsiteX4" fmla="*/ 20967 w 90161"/>
                  <a:gd name="connsiteY4" fmla="*/ 76389 h 129465"/>
                  <a:gd name="connsiteX5" fmla="*/ 0 w 90161"/>
                  <a:gd name="connsiteY5" fmla="*/ 42844 h 129465"/>
                  <a:gd name="connsiteX6" fmla="*/ 25606 w 90161"/>
                  <a:gd name="connsiteY6" fmla="*/ 30099 h 129465"/>
                  <a:gd name="connsiteX7" fmla="*/ 41651 w 90161"/>
                  <a:gd name="connsiteY7" fmla="*/ 0 h 129465"/>
                  <a:gd name="connsiteX8" fmla="*/ 49673 w 90161"/>
                  <a:gd name="connsiteY8" fmla="*/ 36110 h 129465"/>
                  <a:gd name="connsiteX9" fmla="*/ 67728 w 90161"/>
                  <a:gd name="connsiteY9" fmla="*/ 72221 h 129465"/>
                  <a:gd name="connsiteX10" fmla="*/ 89826 w 90161"/>
                  <a:gd name="connsiteY10" fmla="*/ 116458 h 129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161" h="129465">
                    <a:moveTo>
                      <a:pt x="89826" y="116469"/>
                    </a:moveTo>
                    <a:cubicBezTo>
                      <a:pt x="88360" y="122072"/>
                      <a:pt x="70629" y="129466"/>
                      <a:pt x="70629" y="129466"/>
                    </a:cubicBezTo>
                    <a:cubicBezTo>
                      <a:pt x="70629" y="129466"/>
                      <a:pt x="64073" y="112845"/>
                      <a:pt x="60146" y="108499"/>
                    </a:cubicBezTo>
                    <a:cubicBezTo>
                      <a:pt x="56072" y="103985"/>
                      <a:pt x="39619" y="95481"/>
                      <a:pt x="39619" y="95481"/>
                    </a:cubicBezTo>
                    <a:cubicBezTo>
                      <a:pt x="39619" y="95481"/>
                      <a:pt x="25093" y="81636"/>
                      <a:pt x="20967" y="76389"/>
                    </a:cubicBezTo>
                    <a:cubicBezTo>
                      <a:pt x="14851" y="68618"/>
                      <a:pt x="0" y="42844"/>
                      <a:pt x="0" y="42844"/>
                    </a:cubicBezTo>
                    <a:cubicBezTo>
                      <a:pt x="0" y="42844"/>
                      <a:pt x="20485" y="35084"/>
                      <a:pt x="25606" y="30099"/>
                    </a:cubicBezTo>
                    <a:cubicBezTo>
                      <a:pt x="31722" y="24150"/>
                      <a:pt x="41651" y="0"/>
                      <a:pt x="41651" y="0"/>
                    </a:cubicBezTo>
                    <a:cubicBezTo>
                      <a:pt x="41651" y="0"/>
                      <a:pt x="46583" y="27397"/>
                      <a:pt x="49673" y="36110"/>
                    </a:cubicBezTo>
                    <a:cubicBezTo>
                      <a:pt x="53045" y="45620"/>
                      <a:pt x="63214" y="63193"/>
                      <a:pt x="67728" y="72221"/>
                    </a:cubicBezTo>
                    <a:cubicBezTo>
                      <a:pt x="73258" y="83280"/>
                      <a:pt x="92958" y="104498"/>
                      <a:pt x="89826" y="116458"/>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74" name="Freeform 173">
                <a:extLst>
                  <a:ext uri="{FF2B5EF4-FFF2-40B4-BE49-F238E27FC236}">
                    <a16:creationId xmlns:a16="http://schemas.microsoft.com/office/drawing/2014/main" id="{5911EEF2-5C2A-1076-0158-AD1A10013456}"/>
                  </a:ext>
                </a:extLst>
              </p:cNvPr>
              <p:cNvSpPr/>
              <p:nvPr/>
            </p:nvSpPr>
            <p:spPr>
              <a:xfrm>
                <a:off x="6587553" y="3574165"/>
                <a:ext cx="50564" cy="23655"/>
              </a:xfrm>
              <a:custGeom>
                <a:avLst/>
                <a:gdLst>
                  <a:gd name="connsiteX0" fmla="*/ 26158 w 50564"/>
                  <a:gd name="connsiteY0" fmla="*/ 18590 h 23655"/>
                  <a:gd name="connsiteX1" fmla="*/ 4112 w 50564"/>
                  <a:gd name="connsiteY1" fmla="*/ 23607 h 23655"/>
                  <a:gd name="connsiteX2" fmla="*/ 960 w 50564"/>
                  <a:gd name="connsiteY2" fmla="*/ 8641 h 23655"/>
                  <a:gd name="connsiteX3" fmla="*/ 22146 w 50564"/>
                  <a:gd name="connsiteY3" fmla="*/ 5719 h 23655"/>
                  <a:gd name="connsiteX4" fmla="*/ 49324 w 50564"/>
                  <a:gd name="connsiteY4" fmla="*/ 22 h 23655"/>
                  <a:gd name="connsiteX5" fmla="*/ 43333 w 50564"/>
                  <a:gd name="connsiteY5" fmla="*/ 11646 h 23655"/>
                  <a:gd name="connsiteX6" fmla="*/ 26158 w 50564"/>
                  <a:gd name="connsiteY6" fmla="*/ 18579 h 23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564" h="23655">
                    <a:moveTo>
                      <a:pt x="26158" y="18590"/>
                    </a:moveTo>
                    <a:cubicBezTo>
                      <a:pt x="20952" y="18590"/>
                      <a:pt x="8123" y="24235"/>
                      <a:pt x="4112" y="23607"/>
                    </a:cubicBezTo>
                    <a:cubicBezTo>
                      <a:pt x="-2643" y="22538"/>
                      <a:pt x="960" y="10704"/>
                      <a:pt x="960" y="8641"/>
                    </a:cubicBezTo>
                    <a:cubicBezTo>
                      <a:pt x="960" y="5363"/>
                      <a:pt x="8218" y="5719"/>
                      <a:pt x="22146" y="5719"/>
                    </a:cubicBezTo>
                    <a:cubicBezTo>
                      <a:pt x="29666" y="5719"/>
                      <a:pt x="43616" y="-408"/>
                      <a:pt x="49324" y="22"/>
                    </a:cubicBezTo>
                    <a:cubicBezTo>
                      <a:pt x="54152" y="378"/>
                      <a:pt x="43333" y="10149"/>
                      <a:pt x="43333" y="11646"/>
                    </a:cubicBezTo>
                    <a:cubicBezTo>
                      <a:pt x="43333" y="14924"/>
                      <a:pt x="40076" y="18579"/>
                      <a:pt x="26158" y="18579"/>
                    </a:cubicBezTo>
                    <a:close/>
                  </a:path>
                </a:pathLst>
              </a:custGeom>
              <a:solidFill>
                <a:schemeClr val="accent4">
                  <a:alpha val="50000"/>
                </a:schemeClr>
              </a:solidFill>
              <a:ln w="1046" cap="flat">
                <a:noFill/>
                <a:prstDash val="solid"/>
                <a:miter/>
              </a:ln>
            </p:spPr>
            <p:txBody>
              <a:bodyPr rtlCol="0" anchor="ctr"/>
              <a:lstStyle/>
              <a:p>
                <a:endParaRPr lang="en-US" dirty="0"/>
              </a:p>
            </p:txBody>
          </p:sp>
          <p:sp>
            <p:nvSpPr>
              <p:cNvPr id="175" name="Freeform 174">
                <a:extLst>
                  <a:ext uri="{FF2B5EF4-FFF2-40B4-BE49-F238E27FC236}">
                    <a16:creationId xmlns:a16="http://schemas.microsoft.com/office/drawing/2014/main" id="{DD108418-EFF5-7463-6FFA-C0F4E70275E8}"/>
                  </a:ext>
                </a:extLst>
              </p:cNvPr>
              <p:cNvSpPr/>
              <p:nvPr/>
            </p:nvSpPr>
            <p:spPr>
              <a:xfrm>
                <a:off x="6661467" y="3534236"/>
                <a:ext cx="140960" cy="140826"/>
              </a:xfrm>
              <a:custGeom>
                <a:avLst/>
                <a:gdLst>
                  <a:gd name="connsiteX0" fmla="*/ 0 w 140960"/>
                  <a:gd name="connsiteY0" fmla="*/ 121178 h 140826"/>
                  <a:gd name="connsiteX1" fmla="*/ 16767 w 140960"/>
                  <a:gd name="connsiteY1" fmla="*/ 135850 h 140826"/>
                  <a:gd name="connsiteX2" fmla="*/ 50301 w 140960"/>
                  <a:gd name="connsiteY2" fmla="*/ 140040 h 140826"/>
                  <a:gd name="connsiteX3" fmla="*/ 79656 w 140960"/>
                  <a:gd name="connsiteY3" fmla="*/ 116978 h 140826"/>
                  <a:gd name="connsiteX4" fmla="*/ 104812 w 140960"/>
                  <a:gd name="connsiteY4" fmla="*/ 102295 h 140826"/>
                  <a:gd name="connsiteX5" fmla="*/ 136263 w 140960"/>
                  <a:gd name="connsiteY5" fmla="*/ 81329 h 140826"/>
                  <a:gd name="connsiteX6" fmla="*/ 140452 w 140960"/>
                  <a:gd name="connsiteY6" fmla="*/ 58267 h 140826"/>
                  <a:gd name="connsiteX7" fmla="*/ 140892 w 140960"/>
                  <a:gd name="connsiteY7" fmla="*/ 26377 h 140826"/>
                  <a:gd name="connsiteX8" fmla="*/ 132744 w 140960"/>
                  <a:gd name="connsiteY8" fmla="*/ 1002 h 140826"/>
                  <a:gd name="connsiteX9" fmla="*/ 101273 w 140960"/>
                  <a:gd name="connsiteY9" fmla="*/ 7296 h 140826"/>
                  <a:gd name="connsiteX10" fmla="*/ 74033 w 140960"/>
                  <a:gd name="connsiteY10" fmla="*/ 7296 h 140826"/>
                  <a:gd name="connsiteX11" fmla="*/ 36299 w 140960"/>
                  <a:gd name="connsiteY11" fmla="*/ 11485 h 140826"/>
                  <a:gd name="connsiteX12" fmla="*/ 15112 w 140960"/>
                  <a:gd name="connsiteY12" fmla="*/ 15894 h 140826"/>
                  <a:gd name="connsiteX13" fmla="*/ 8389 w 140960"/>
                  <a:gd name="connsiteY13" fmla="*/ 39395 h 140826"/>
                  <a:gd name="connsiteX14" fmla="*/ 14672 w 140960"/>
                  <a:gd name="connsiteY14" fmla="*/ 66646 h 140826"/>
                  <a:gd name="connsiteX15" fmla="*/ 35639 w 140960"/>
                  <a:gd name="connsiteY15" fmla="*/ 81329 h 140826"/>
                  <a:gd name="connsiteX16" fmla="*/ 23072 w 140960"/>
                  <a:gd name="connsiteY16" fmla="*/ 108590 h 140826"/>
                  <a:gd name="connsiteX17" fmla="*/ 0 w 140960"/>
                  <a:gd name="connsiteY17" fmla="*/ 121167 h 14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0960" h="140826">
                    <a:moveTo>
                      <a:pt x="0" y="121178"/>
                    </a:moveTo>
                    <a:cubicBezTo>
                      <a:pt x="0" y="121178"/>
                      <a:pt x="11687" y="133567"/>
                      <a:pt x="16767" y="135850"/>
                    </a:cubicBezTo>
                    <a:cubicBezTo>
                      <a:pt x="24475" y="139307"/>
                      <a:pt x="42164" y="142302"/>
                      <a:pt x="50301" y="140040"/>
                    </a:cubicBezTo>
                    <a:cubicBezTo>
                      <a:pt x="59287" y="137547"/>
                      <a:pt x="79656" y="116978"/>
                      <a:pt x="79656" y="116978"/>
                    </a:cubicBezTo>
                    <a:cubicBezTo>
                      <a:pt x="79656" y="116978"/>
                      <a:pt x="98633" y="106160"/>
                      <a:pt x="104812" y="102295"/>
                    </a:cubicBezTo>
                    <a:cubicBezTo>
                      <a:pt x="112824" y="97289"/>
                      <a:pt x="131078" y="89225"/>
                      <a:pt x="136263" y="81329"/>
                    </a:cubicBezTo>
                    <a:cubicBezTo>
                      <a:pt x="139478" y="76427"/>
                      <a:pt x="139886" y="64101"/>
                      <a:pt x="140452" y="58267"/>
                    </a:cubicBezTo>
                    <a:cubicBezTo>
                      <a:pt x="141216" y="50329"/>
                      <a:pt x="140892" y="26377"/>
                      <a:pt x="140892" y="26377"/>
                    </a:cubicBezTo>
                    <a:cubicBezTo>
                      <a:pt x="140892" y="26377"/>
                      <a:pt x="138483" y="4374"/>
                      <a:pt x="132744" y="1002"/>
                    </a:cubicBezTo>
                    <a:cubicBezTo>
                      <a:pt x="125832" y="-3062"/>
                      <a:pt x="109263" y="6500"/>
                      <a:pt x="101273" y="7296"/>
                    </a:cubicBezTo>
                    <a:cubicBezTo>
                      <a:pt x="94497" y="7966"/>
                      <a:pt x="80840" y="6919"/>
                      <a:pt x="74033" y="7296"/>
                    </a:cubicBezTo>
                    <a:cubicBezTo>
                      <a:pt x="64555" y="7819"/>
                      <a:pt x="45672" y="9998"/>
                      <a:pt x="36299" y="11485"/>
                    </a:cubicBezTo>
                    <a:cubicBezTo>
                      <a:pt x="30957" y="12333"/>
                      <a:pt x="15112" y="15894"/>
                      <a:pt x="15112" y="15894"/>
                    </a:cubicBezTo>
                    <a:cubicBezTo>
                      <a:pt x="15112" y="15894"/>
                      <a:pt x="8546" y="33290"/>
                      <a:pt x="8389" y="39395"/>
                    </a:cubicBezTo>
                    <a:cubicBezTo>
                      <a:pt x="8211" y="46381"/>
                      <a:pt x="14672" y="66646"/>
                      <a:pt x="14672" y="66646"/>
                    </a:cubicBezTo>
                    <a:cubicBezTo>
                      <a:pt x="14672" y="66646"/>
                      <a:pt x="33974" y="75150"/>
                      <a:pt x="35639" y="81329"/>
                    </a:cubicBezTo>
                    <a:cubicBezTo>
                      <a:pt x="37598" y="88576"/>
                      <a:pt x="28193" y="103112"/>
                      <a:pt x="23072" y="108590"/>
                    </a:cubicBezTo>
                    <a:cubicBezTo>
                      <a:pt x="18589" y="113386"/>
                      <a:pt x="0" y="121167"/>
                      <a:pt x="0" y="121167"/>
                    </a:cubicBezTo>
                    <a:close/>
                  </a:path>
                </a:pathLst>
              </a:custGeom>
              <a:solidFill>
                <a:schemeClr val="bg1">
                  <a:lumMod val="95000"/>
                </a:schemeClr>
              </a:solidFill>
              <a:ln w="1046" cap="flat">
                <a:noFill/>
                <a:prstDash val="solid"/>
                <a:miter/>
              </a:ln>
            </p:spPr>
            <p:txBody>
              <a:bodyPr rtlCol="0" anchor="ctr"/>
              <a:lstStyle/>
              <a:p>
                <a:endParaRPr lang="en-US" dirty="0"/>
              </a:p>
            </p:txBody>
          </p:sp>
        </p:grpSp>
        <p:grpSp>
          <p:nvGrpSpPr>
            <p:cNvPr id="176" name="Picture 7">
              <a:extLst>
                <a:ext uri="{FF2B5EF4-FFF2-40B4-BE49-F238E27FC236}">
                  <a16:creationId xmlns:a16="http://schemas.microsoft.com/office/drawing/2014/main" id="{F5FDB8E7-5156-5BA7-4551-0CD6B8FD5B03}"/>
                </a:ext>
              </a:extLst>
            </p:cNvPr>
            <p:cNvGrpSpPr/>
            <p:nvPr/>
          </p:nvGrpSpPr>
          <p:grpSpPr>
            <a:xfrm>
              <a:off x="5608692" y="1901297"/>
              <a:ext cx="929044" cy="1221493"/>
              <a:chOff x="5608693" y="1901295"/>
              <a:chExt cx="929041" cy="1221492"/>
            </a:xfrm>
            <a:grpFill/>
          </p:grpSpPr>
          <p:grpSp>
            <p:nvGrpSpPr>
              <p:cNvPr id="177" name="Picture 7">
                <a:extLst>
                  <a:ext uri="{FF2B5EF4-FFF2-40B4-BE49-F238E27FC236}">
                    <a16:creationId xmlns:a16="http://schemas.microsoft.com/office/drawing/2014/main" id="{3E8A603F-2689-C7E4-3055-9E221A65C3B1}"/>
                  </a:ext>
                </a:extLst>
              </p:cNvPr>
              <p:cNvGrpSpPr/>
              <p:nvPr/>
            </p:nvGrpSpPr>
            <p:grpSpPr>
              <a:xfrm>
                <a:off x="6054749" y="1901295"/>
                <a:ext cx="340245" cy="187323"/>
                <a:chOff x="6054746" y="1901295"/>
                <a:chExt cx="340245" cy="187323"/>
              </a:xfrm>
              <a:grpFill/>
            </p:grpSpPr>
            <p:sp>
              <p:nvSpPr>
                <p:cNvPr id="178" name="Freeform 177">
                  <a:extLst>
                    <a:ext uri="{FF2B5EF4-FFF2-40B4-BE49-F238E27FC236}">
                      <a16:creationId xmlns:a16="http://schemas.microsoft.com/office/drawing/2014/main" id="{4A6BE45F-ECE0-A10C-FADA-E43F80EF8294}"/>
                    </a:ext>
                  </a:extLst>
                </p:cNvPr>
                <p:cNvSpPr/>
                <p:nvPr/>
              </p:nvSpPr>
              <p:spPr>
                <a:xfrm>
                  <a:off x="6054746" y="1921654"/>
                  <a:ext cx="277151" cy="166964"/>
                </a:xfrm>
                <a:custGeom>
                  <a:avLst/>
                  <a:gdLst>
                    <a:gd name="connsiteX0" fmla="*/ 109111 w 277151"/>
                    <a:gd name="connsiteY0" fmla="*/ 6823 h 166964"/>
                    <a:gd name="connsiteX1" fmla="*/ 100712 w 277151"/>
                    <a:gd name="connsiteY1" fmla="*/ 40368 h 166964"/>
                    <a:gd name="connsiteX2" fmla="*/ 71378 w 277151"/>
                    <a:gd name="connsiteY2" fmla="*/ 19401 h 166964"/>
                    <a:gd name="connsiteX3" fmla="*/ 46211 w 277151"/>
                    <a:gd name="connsiteY3" fmla="*/ 36168 h 166964"/>
                    <a:gd name="connsiteX4" fmla="*/ 33644 w 277151"/>
                    <a:gd name="connsiteY4" fmla="*/ 6823 h 166964"/>
                    <a:gd name="connsiteX5" fmla="*/ 99 w 277151"/>
                    <a:gd name="connsiteY5" fmla="*/ 31979 h 166964"/>
                    <a:gd name="connsiteX6" fmla="*/ 8477 w 277151"/>
                    <a:gd name="connsiteY6" fmla="*/ 48746 h 166964"/>
                    <a:gd name="connsiteX7" fmla="*/ 12677 w 277151"/>
                    <a:gd name="connsiteY7" fmla="*/ 78102 h 166964"/>
                    <a:gd name="connsiteX8" fmla="*/ 50411 w 277151"/>
                    <a:gd name="connsiteY8" fmla="*/ 82291 h 166964"/>
                    <a:gd name="connsiteX9" fmla="*/ 71378 w 277151"/>
                    <a:gd name="connsiteY9" fmla="*/ 61324 h 166964"/>
                    <a:gd name="connsiteX10" fmla="*/ 88145 w 277151"/>
                    <a:gd name="connsiteY10" fmla="*/ 65513 h 166964"/>
                    <a:gd name="connsiteX11" fmla="*/ 79756 w 277151"/>
                    <a:gd name="connsiteY11" fmla="*/ 90669 h 166964"/>
                    <a:gd name="connsiteX12" fmla="*/ 75567 w 277151"/>
                    <a:gd name="connsiteY12" fmla="*/ 111636 h 166964"/>
                    <a:gd name="connsiteX13" fmla="*/ 96523 w 277151"/>
                    <a:gd name="connsiteY13" fmla="*/ 128403 h 166964"/>
                    <a:gd name="connsiteX14" fmla="*/ 113311 w 277151"/>
                    <a:gd name="connsiteY14" fmla="*/ 157748 h 166964"/>
                    <a:gd name="connsiteX15" fmla="*/ 138446 w 277151"/>
                    <a:gd name="connsiteY15" fmla="*/ 166137 h 166964"/>
                    <a:gd name="connsiteX16" fmla="*/ 146845 w 277151"/>
                    <a:gd name="connsiteY16" fmla="*/ 124203 h 166964"/>
                    <a:gd name="connsiteX17" fmla="*/ 180379 w 277151"/>
                    <a:gd name="connsiteY17" fmla="*/ 86459 h 166964"/>
                    <a:gd name="connsiteX18" fmla="*/ 201346 w 277151"/>
                    <a:gd name="connsiteY18" fmla="*/ 99048 h 166964"/>
                    <a:gd name="connsiteX19" fmla="*/ 201346 w 277151"/>
                    <a:gd name="connsiteY19" fmla="*/ 128393 h 166964"/>
                    <a:gd name="connsiteX20" fmla="*/ 243269 w 277151"/>
                    <a:gd name="connsiteY20" fmla="*/ 124203 h 166964"/>
                    <a:gd name="connsiteX21" fmla="*/ 260057 w 277151"/>
                    <a:gd name="connsiteY21" fmla="*/ 132592 h 166964"/>
                    <a:gd name="connsiteX22" fmla="*/ 276824 w 277151"/>
                    <a:gd name="connsiteY22" fmla="*/ 103237 h 166964"/>
                    <a:gd name="connsiteX23" fmla="*/ 180390 w 277151"/>
                    <a:gd name="connsiteY23" fmla="*/ 52915 h 166964"/>
                    <a:gd name="connsiteX24" fmla="*/ 151034 w 277151"/>
                    <a:gd name="connsiteY24" fmla="*/ 2592 h 166964"/>
                    <a:gd name="connsiteX25" fmla="*/ 109111 w 277151"/>
                    <a:gd name="connsiteY25" fmla="*/ 6792 h 16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7151" h="166964">
                      <a:moveTo>
                        <a:pt x="109111" y="6823"/>
                      </a:moveTo>
                      <a:cubicBezTo>
                        <a:pt x="102566" y="12479"/>
                        <a:pt x="108829" y="37383"/>
                        <a:pt x="100712" y="40368"/>
                      </a:cubicBezTo>
                      <a:cubicBezTo>
                        <a:pt x="92250" y="43478"/>
                        <a:pt x="80384" y="19548"/>
                        <a:pt x="71378" y="19401"/>
                      </a:cubicBezTo>
                      <a:cubicBezTo>
                        <a:pt x="63816" y="19276"/>
                        <a:pt x="53458" y="38326"/>
                        <a:pt x="46211" y="36168"/>
                      </a:cubicBezTo>
                      <a:cubicBezTo>
                        <a:pt x="38566" y="33896"/>
                        <a:pt x="41352" y="8876"/>
                        <a:pt x="33644" y="6823"/>
                      </a:cubicBezTo>
                      <a:cubicBezTo>
                        <a:pt x="23516" y="4111"/>
                        <a:pt x="2508" y="21779"/>
                        <a:pt x="99" y="31979"/>
                      </a:cubicBezTo>
                      <a:cubicBezTo>
                        <a:pt x="-980" y="36545"/>
                        <a:pt x="7084" y="44274"/>
                        <a:pt x="8477" y="48746"/>
                      </a:cubicBezTo>
                      <a:cubicBezTo>
                        <a:pt x="10687" y="55826"/>
                        <a:pt x="7357" y="72949"/>
                        <a:pt x="12677" y="78102"/>
                      </a:cubicBezTo>
                      <a:cubicBezTo>
                        <a:pt x="19495" y="84710"/>
                        <a:pt x="41446" y="85433"/>
                        <a:pt x="50411" y="82291"/>
                      </a:cubicBezTo>
                      <a:cubicBezTo>
                        <a:pt x="57407" y="79840"/>
                        <a:pt x="64235" y="63304"/>
                        <a:pt x="71378" y="61324"/>
                      </a:cubicBezTo>
                      <a:cubicBezTo>
                        <a:pt x="75546" y="60172"/>
                        <a:pt x="86071" y="61733"/>
                        <a:pt x="88145" y="65513"/>
                      </a:cubicBezTo>
                      <a:cubicBezTo>
                        <a:pt x="91328" y="71326"/>
                        <a:pt x="81463" y="84260"/>
                        <a:pt x="79756" y="90669"/>
                      </a:cubicBezTo>
                      <a:cubicBezTo>
                        <a:pt x="78384" y="95832"/>
                        <a:pt x="73744" y="106620"/>
                        <a:pt x="75567" y="111636"/>
                      </a:cubicBezTo>
                      <a:cubicBezTo>
                        <a:pt x="77860" y="117941"/>
                        <a:pt x="92156" y="123313"/>
                        <a:pt x="96523" y="128403"/>
                      </a:cubicBezTo>
                      <a:cubicBezTo>
                        <a:pt x="102021" y="134823"/>
                        <a:pt x="106776" y="152397"/>
                        <a:pt x="113311" y="157748"/>
                      </a:cubicBezTo>
                      <a:cubicBezTo>
                        <a:pt x="118432" y="161948"/>
                        <a:pt x="132717" y="169467"/>
                        <a:pt x="138446" y="166137"/>
                      </a:cubicBezTo>
                      <a:cubicBezTo>
                        <a:pt x="147693" y="160775"/>
                        <a:pt x="142080" y="133776"/>
                        <a:pt x="146845" y="124203"/>
                      </a:cubicBezTo>
                      <a:cubicBezTo>
                        <a:pt x="152469" y="112903"/>
                        <a:pt x="167906" y="88365"/>
                        <a:pt x="180379" y="86459"/>
                      </a:cubicBezTo>
                      <a:cubicBezTo>
                        <a:pt x="186422" y="85538"/>
                        <a:pt x="198330" y="93727"/>
                        <a:pt x="201346" y="99048"/>
                      </a:cubicBezTo>
                      <a:cubicBezTo>
                        <a:pt x="204959" y="105436"/>
                        <a:pt x="195911" y="123470"/>
                        <a:pt x="201346" y="128393"/>
                      </a:cubicBezTo>
                      <a:cubicBezTo>
                        <a:pt x="209159" y="135462"/>
                        <a:pt x="232911" y="122297"/>
                        <a:pt x="243269" y="124203"/>
                      </a:cubicBezTo>
                      <a:cubicBezTo>
                        <a:pt x="247888" y="125052"/>
                        <a:pt x="255564" y="133954"/>
                        <a:pt x="260057" y="132592"/>
                      </a:cubicBezTo>
                      <a:cubicBezTo>
                        <a:pt x="268142" y="130142"/>
                        <a:pt x="279201" y="111343"/>
                        <a:pt x="276824" y="103237"/>
                      </a:cubicBezTo>
                      <a:cubicBezTo>
                        <a:pt x="269168" y="77138"/>
                        <a:pt x="200068" y="71692"/>
                        <a:pt x="180390" y="52915"/>
                      </a:cubicBezTo>
                      <a:cubicBezTo>
                        <a:pt x="169854" y="42861"/>
                        <a:pt x="164010" y="9211"/>
                        <a:pt x="151034" y="2592"/>
                      </a:cubicBezTo>
                      <a:cubicBezTo>
                        <a:pt x="141650" y="-2194"/>
                        <a:pt x="117081" y="-99"/>
                        <a:pt x="109111" y="6792"/>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79" name="Freeform 178">
                  <a:extLst>
                    <a:ext uri="{FF2B5EF4-FFF2-40B4-BE49-F238E27FC236}">
                      <a16:creationId xmlns:a16="http://schemas.microsoft.com/office/drawing/2014/main" id="{5B573A74-8BA4-4627-E32D-221E1EF41DE5}"/>
                    </a:ext>
                  </a:extLst>
                </p:cNvPr>
                <p:cNvSpPr/>
                <p:nvPr/>
              </p:nvSpPr>
              <p:spPr>
                <a:xfrm>
                  <a:off x="6236883" y="1901295"/>
                  <a:ext cx="158109" cy="64977"/>
                </a:xfrm>
                <a:custGeom>
                  <a:avLst/>
                  <a:gdLst>
                    <a:gd name="connsiteX0" fmla="*/ 2442 w 158109"/>
                    <a:gd name="connsiteY0" fmla="*/ 6215 h 64977"/>
                    <a:gd name="connsiteX1" fmla="*/ 10810 w 158109"/>
                    <a:gd name="connsiteY1" fmla="*/ 48149 h 64977"/>
                    <a:gd name="connsiteX2" fmla="*/ 73710 w 158109"/>
                    <a:gd name="connsiteY2" fmla="*/ 64916 h 64977"/>
                    <a:gd name="connsiteX3" fmla="*/ 119833 w 158109"/>
                    <a:gd name="connsiteY3" fmla="*/ 48149 h 64977"/>
                    <a:gd name="connsiteX4" fmla="*/ 157556 w 158109"/>
                    <a:gd name="connsiteY4" fmla="*/ 10404 h 64977"/>
                    <a:gd name="connsiteX5" fmla="*/ 90488 w 158109"/>
                    <a:gd name="connsiteY5" fmla="*/ 10404 h 64977"/>
                    <a:gd name="connsiteX6" fmla="*/ 52754 w 158109"/>
                    <a:gd name="connsiteY6" fmla="*/ 2016 h 64977"/>
                    <a:gd name="connsiteX7" fmla="*/ 2453 w 158109"/>
                    <a:gd name="connsiteY7" fmla="*/ 6205 h 64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109" h="64977">
                      <a:moveTo>
                        <a:pt x="2442" y="6215"/>
                      </a:moveTo>
                      <a:cubicBezTo>
                        <a:pt x="-3988" y="14761"/>
                        <a:pt x="3500" y="40357"/>
                        <a:pt x="10810" y="48149"/>
                      </a:cubicBezTo>
                      <a:cubicBezTo>
                        <a:pt x="21943" y="60014"/>
                        <a:pt x="57456" y="65638"/>
                        <a:pt x="73710" y="64916"/>
                      </a:cubicBezTo>
                      <a:cubicBezTo>
                        <a:pt x="85964" y="64371"/>
                        <a:pt x="109486" y="54736"/>
                        <a:pt x="119833" y="48149"/>
                      </a:cubicBezTo>
                      <a:cubicBezTo>
                        <a:pt x="131081" y="40985"/>
                        <a:pt x="162657" y="22731"/>
                        <a:pt x="157556" y="10404"/>
                      </a:cubicBezTo>
                      <a:cubicBezTo>
                        <a:pt x="151136" y="-5085"/>
                        <a:pt x="107150" y="12237"/>
                        <a:pt x="90488" y="10404"/>
                      </a:cubicBezTo>
                      <a:cubicBezTo>
                        <a:pt x="80884" y="9347"/>
                        <a:pt x="62389" y="2675"/>
                        <a:pt x="52754" y="2016"/>
                      </a:cubicBezTo>
                      <a:cubicBezTo>
                        <a:pt x="40166" y="1157"/>
                        <a:pt x="10035" y="-3881"/>
                        <a:pt x="2453" y="6205"/>
                      </a:cubicBezTo>
                      <a:close/>
                    </a:path>
                  </a:pathLst>
                </a:custGeom>
                <a:solidFill>
                  <a:schemeClr val="bg1">
                    <a:lumMod val="95000"/>
                  </a:schemeClr>
                </a:solidFill>
                <a:ln w="1046" cap="flat">
                  <a:noFill/>
                  <a:prstDash val="solid"/>
                  <a:miter/>
                </a:ln>
              </p:spPr>
              <p:txBody>
                <a:bodyPr rtlCol="0" anchor="ctr"/>
                <a:lstStyle/>
                <a:p>
                  <a:endParaRPr lang="en-US" dirty="0"/>
                </a:p>
              </p:txBody>
            </p:sp>
          </p:grpSp>
          <p:grpSp>
            <p:nvGrpSpPr>
              <p:cNvPr id="180" name="Picture 7">
                <a:extLst>
                  <a:ext uri="{FF2B5EF4-FFF2-40B4-BE49-F238E27FC236}">
                    <a16:creationId xmlns:a16="http://schemas.microsoft.com/office/drawing/2014/main" id="{5C87B0E7-6BD2-056D-2126-8AC2E2833456}"/>
                  </a:ext>
                </a:extLst>
              </p:cNvPr>
              <p:cNvGrpSpPr/>
              <p:nvPr/>
            </p:nvGrpSpPr>
            <p:grpSpPr>
              <a:xfrm>
                <a:off x="6016429" y="2835231"/>
                <a:ext cx="69888" cy="121704"/>
                <a:chOff x="6016426" y="2835231"/>
                <a:chExt cx="69888" cy="121704"/>
              </a:xfrm>
              <a:grpFill/>
            </p:grpSpPr>
            <p:sp>
              <p:nvSpPr>
                <p:cNvPr id="181" name="Freeform 180">
                  <a:extLst>
                    <a:ext uri="{FF2B5EF4-FFF2-40B4-BE49-F238E27FC236}">
                      <a16:creationId xmlns:a16="http://schemas.microsoft.com/office/drawing/2014/main" id="{E10C9768-9AC5-4BB0-CE12-997B4841DB40}"/>
                    </a:ext>
                  </a:extLst>
                </p:cNvPr>
                <p:cNvSpPr/>
                <p:nvPr/>
              </p:nvSpPr>
              <p:spPr>
                <a:xfrm>
                  <a:off x="6016426" y="2853131"/>
                  <a:ext cx="69888" cy="103804"/>
                </a:xfrm>
                <a:custGeom>
                  <a:avLst/>
                  <a:gdLst>
                    <a:gd name="connsiteX0" fmla="*/ 56234 w 69888"/>
                    <a:gd name="connsiteY0" fmla="*/ 97510 h 103804"/>
                    <a:gd name="connsiteX1" fmla="*/ 30020 w 69888"/>
                    <a:gd name="connsiteY1" fmla="*/ 103805 h 103804"/>
                    <a:gd name="connsiteX2" fmla="*/ 19537 w 69888"/>
                    <a:gd name="connsiteY2" fmla="*/ 79685 h 103804"/>
                    <a:gd name="connsiteX3" fmla="*/ 4864 w 69888"/>
                    <a:gd name="connsiteY3" fmla="*/ 73391 h 103804"/>
                    <a:gd name="connsiteX4" fmla="*/ 4864 w 69888"/>
                    <a:gd name="connsiteY4" fmla="*/ 31458 h 103804"/>
                    <a:gd name="connsiteX5" fmla="*/ 36304 w 69888"/>
                    <a:gd name="connsiteY5" fmla="*/ 29363 h 103804"/>
                    <a:gd name="connsiteX6" fmla="*/ 50976 w 69888"/>
                    <a:gd name="connsiteY6" fmla="*/ 8 h 103804"/>
                    <a:gd name="connsiteX7" fmla="*/ 69838 w 69888"/>
                    <a:gd name="connsiteY7" fmla="*/ 29363 h 103804"/>
                    <a:gd name="connsiteX8" fmla="*/ 53071 w 69888"/>
                    <a:gd name="connsiteY8" fmla="*/ 71297 h 103804"/>
                    <a:gd name="connsiteX9" fmla="*/ 56223 w 69888"/>
                    <a:gd name="connsiteY9" fmla="*/ 97510 h 103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888" h="103804">
                      <a:moveTo>
                        <a:pt x="56234" y="97510"/>
                      </a:moveTo>
                      <a:lnTo>
                        <a:pt x="30020" y="103805"/>
                      </a:lnTo>
                      <a:cubicBezTo>
                        <a:pt x="30020" y="103805"/>
                        <a:pt x="24197" y="84325"/>
                        <a:pt x="19537" y="79685"/>
                      </a:cubicBezTo>
                      <a:cubicBezTo>
                        <a:pt x="16709" y="76868"/>
                        <a:pt x="7064" y="76722"/>
                        <a:pt x="4864" y="73391"/>
                      </a:cubicBezTo>
                      <a:cubicBezTo>
                        <a:pt x="-906" y="64636"/>
                        <a:pt x="-2299" y="39113"/>
                        <a:pt x="4864" y="31458"/>
                      </a:cubicBezTo>
                      <a:cubicBezTo>
                        <a:pt x="10247" y="25708"/>
                        <a:pt x="29748" y="33730"/>
                        <a:pt x="36304" y="29363"/>
                      </a:cubicBezTo>
                      <a:cubicBezTo>
                        <a:pt x="43132" y="24818"/>
                        <a:pt x="42786" y="448"/>
                        <a:pt x="50976" y="8"/>
                      </a:cubicBezTo>
                      <a:cubicBezTo>
                        <a:pt x="59690" y="-464"/>
                        <a:pt x="69011" y="20681"/>
                        <a:pt x="69838" y="29363"/>
                      </a:cubicBezTo>
                      <a:cubicBezTo>
                        <a:pt x="70917" y="40601"/>
                        <a:pt x="54537" y="60101"/>
                        <a:pt x="53071" y="71297"/>
                      </a:cubicBezTo>
                      <a:cubicBezTo>
                        <a:pt x="52212" y="77842"/>
                        <a:pt x="56223" y="97510"/>
                        <a:pt x="56223" y="97510"/>
                      </a:cubicBezTo>
                      <a:close/>
                    </a:path>
                  </a:pathLst>
                </a:custGeom>
                <a:solidFill>
                  <a:schemeClr val="accent4">
                    <a:alpha val="50000"/>
                  </a:schemeClr>
                </a:solidFill>
                <a:ln w="1046" cap="flat">
                  <a:noFill/>
                  <a:prstDash val="solid"/>
                  <a:miter/>
                </a:ln>
              </p:spPr>
              <p:txBody>
                <a:bodyPr rtlCol="0" anchor="ctr"/>
                <a:lstStyle/>
                <a:p>
                  <a:endParaRPr lang="en-US" dirty="0"/>
                </a:p>
              </p:txBody>
            </p:sp>
            <p:sp>
              <p:nvSpPr>
                <p:cNvPr id="182" name="Freeform 181">
                  <a:extLst>
                    <a:ext uri="{FF2B5EF4-FFF2-40B4-BE49-F238E27FC236}">
                      <a16:creationId xmlns:a16="http://schemas.microsoft.com/office/drawing/2014/main" id="{7A3F556F-3E60-0D81-3406-BA0C4C7ECC6C}"/>
                    </a:ext>
                  </a:extLst>
                </p:cNvPr>
                <p:cNvSpPr/>
                <p:nvPr/>
              </p:nvSpPr>
              <p:spPr>
                <a:xfrm>
                  <a:off x="6045692" y="2835231"/>
                  <a:ext cx="30182" cy="15237"/>
                </a:xfrm>
                <a:custGeom>
                  <a:avLst/>
                  <a:gdLst>
                    <a:gd name="connsiteX0" fmla="*/ 764 w 30182"/>
                    <a:gd name="connsiteY0" fmla="*/ 13718 h 15237"/>
                    <a:gd name="connsiteX1" fmla="*/ 4954 w 30182"/>
                    <a:gd name="connsiteY1" fmla="*/ 1140 h 15237"/>
                    <a:gd name="connsiteX2" fmla="*/ 19626 w 30182"/>
                    <a:gd name="connsiteY2" fmla="*/ 1140 h 15237"/>
                    <a:gd name="connsiteX3" fmla="*/ 30110 w 30182"/>
                    <a:gd name="connsiteY3" fmla="*/ 1140 h 15237"/>
                    <a:gd name="connsiteX4" fmla="*/ 754 w 30182"/>
                    <a:gd name="connsiteY4" fmla="*/ 13718 h 15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82" h="15237">
                      <a:moveTo>
                        <a:pt x="764" y="13718"/>
                      </a:moveTo>
                      <a:cubicBezTo>
                        <a:pt x="-1676" y="11477"/>
                        <a:pt x="2273" y="3078"/>
                        <a:pt x="4954" y="1140"/>
                      </a:cubicBezTo>
                      <a:cubicBezTo>
                        <a:pt x="7928" y="-1007"/>
                        <a:pt x="15961" y="1140"/>
                        <a:pt x="19626" y="1140"/>
                      </a:cubicBezTo>
                      <a:cubicBezTo>
                        <a:pt x="22244" y="1140"/>
                        <a:pt x="29586" y="-1426"/>
                        <a:pt x="30110" y="1140"/>
                      </a:cubicBezTo>
                      <a:cubicBezTo>
                        <a:pt x="31712" y="8964"/>
                        <a:pt x="6629" y="19122"/>
                        <a:pt x="754" y="13718"/>
                      </a:cubicBezTo>
                      <a:close/>
                    </a:path>
                  </a:pathLst>
                </a:custGeom>
                <a:grpFill/>
                <a:ln w="1046" cap="flat">
                  <a:noFill/>
                  <a:prstDash val="solid"/>
                  <a:miter/>
                </a:ln>
              </p:spPr>
              <p:txBody>
                <a:bodyPr rtlCol="0" anchor="ctr"/>
                <a:lstStyle/>
                <a:p>
                  <a:endParaRPr lang="en-US" dirty="0"/>
                </a:p>
              </p:txBody>
            </p:sp>
          </p:grpSp>
          <p:sp>
            <p:nvSpPr>
              <p:cNvPr id="184" name="Freeform 183">
                <a:extLst>
                  <a:ext uri="{FF2B5EF4-FFF2-40B4-BE49-F238E27FC236}">
                    <a16:creationId xmlns:a16="http://schemas.microsoft.com/office/drawing/2014/main" id="{FC5477DA-A2AE-7514-8311-46D0BFABAE97}"/>
                  </a:ext>
                </a:extLst>
              </p:cNvPr>
              <p:cNvSpPr/>
              <p:nvPr/>
            </p:nvSpPr>
            <p:spPr>
              <a:xfrm>
                <a:off x="6316408" y="2798939"/>
                <a:ext cx="196270" cy="93200"/>
              </a:xfrm>
              <a:custGeom>
                <a:avLst/>
                <a:gdLst>
                  <a:gd name="connsiteX0" fmla="*/ 144126 w 196270"/>
                  <a:gd name="connsiteY0" fmla="*/ 93190 h 93200"/>
                  <a:gd name="connsiteX1" fmla="*/ 142115 w 196270"/>
                  <a:gd name="connsiteY1" fmla="*/ 77135 h 93200"/>
                  <a:gd name="connsiteX2" fmla="*/ 93972 w 196270"/>
                  <a:gd name="connsiteY2" fmla="*/ 57069 h 93200"/>
                  <a:gd name="connsiteX3" fmla="*/ 43828 w 196270"/>
                  <a:gd name="connsiteY3" fmla="*/ 87168 h 93200"/>
                  <a:gd name="connsiteX4" fmla="*/ 3350 w 196270"/>
                  <a:gd name="connsiteY4" fmla="*/ 89064 h 93200"/>
                  <a:gd name="connsiteX5" fmla="*/ 1266 w 196270"/>
                  <a:gd name="connsiteY5" fmla="*/ 47130 h 93200"/>
                  <a:gd name="connsiteX6" fmla="*/ 18033 w 196270"/>
                  <a:gd name="connsiteY6" fmla="*/ 30363 h 93200"/>
                  <a:gd name="connsiteX7" fmla="*/ 36905 w 196270"/>
                  <a:gd name="connsiteY7" fmla="*/ 57624 h 93200"/>
                  <a:gd name="connsiteX8" fmla="*/ 62061 w 196270"/>
                  <a:gd name="connsiteY8" fmla="*/ 57624 h 93200"/>
                  <a:gd name="connsiteX9" fmla="*/ 68344 w 196270"/>
                  <a:gd name="connsiteY9" fmla="*/ 32458 h 93200"/>
                  <a:gd name="connsiteX10" fmla="*/ 49472 w 196270"/>
                  <a:gd name="connsiteY10" fmla="*/ 24069 h 93200"/>
                  <a:gd name="connsiteX11" fmla="*/ 41084 w 196270"/>
                  <a:gd name="connsiteY11" fmla="*/ 5197 h 93200"/>
                  <a:gd name="connsiteX12" fmla="*/ 87960 w 196270"/>
                  <a:gd name="connsiteY12" fmla="*/ 903 h 93200"/>
                  <a:gd name="connsiteX13" fmla="*/ 112027 w 196270"/>
                  <a:gd name="connsiteY13" fmla="*/ 20969 h 93200"/>
                  <a:gd name="connsiteX14" fmla="*/ 158160 w 196270"/>
                  <a:gd name="connsiteY14" fmla="*/ 22980 h 93200"/>
                  <a:gd name="connsiteX15" fmla="*/ 196271 w 196270"/>
                  <a:gd name="connsiteY15" fmla="*/ 57090 h 93200"/>
                  <a:gd name="connsiteX16" fmla="*/ 178216 w 196270"/>
                  <a:gd name="connsiteY16" fmla="*/ 69123 h 93200"/>
                  <a:gd name="connsiteX17" fmla="*/ 154149 w 196270"/>
                  <a:gd name="connsiteY17" fmla="*/ 61101 h 93200"/>
                  <a:gd name="connsiteX18" fmla="*/ 144116 w 196270"/>
                  <a:gd name="connsiteY18" fmla="*/ 93201 h 9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6270" h="93200">
                    <a:moveTo>
                      <a:pt x="144126" y="93190"/>
                    </a:moveTo>
                    <a:cubicBezTo>
                      <a:pt x="144126" y="93190"/>
                      <a:pt x="144566" y="80361"/>
                      <a:pt x="142115" y="77135"/>
                    </a:cubicBezTo>
                    <a:cubicBezTo>
                      <a:pt x="134219" y="66757"/>
                      <a:pt x="106979" y="56127"/>
                      <a:pt x="93972" y="57069"/>
                    </a:cubicBezTo>
                    <a:cubicBezTo>
                      <a:pt x="79393" y="58137"/>
                      <a:pt x="57819" y="82927"/>
                      <a:pt x="43828" y="87168"/>
                    </a:cubicBezTo>
                    <a:cubicBezTo>
                      <a:pt x="34130" y="90101"/>
                      <a:pt x="3350" y="89064"/>
                      <a:pt x="3350" y="89064"/>
                    </a:cubicBezTo>
                    <a:cubicBezTo>
                      <a:pt x="3350" y="89064"/>
                      <a:pt x="-2504" y="56923"/>
                      <a:pt x="1266" y="47130"/>
                    </a:cubicBezTo>
                    <a:cubicBezTo>
                      <a:pt x="3402" y="41601"/>
                      <a:pt x="12126" y="29829"/>
                      <a:pt x="18033" y="30363"/>
                    </a:cubicBezTo>
                    <a:cubicBezTo>
                      <a:pt x="26285" y="31107"/>
                      <a:pt x="29563" y="53770"/>
                      <a:pt x="36905" y="57624"/>
                    </a:cubicBezTo>
                    <a:cubicBezTo>
                      <a:pt x="42477" y="60546"/>
                      <a:pt x="57097" y="61499"/>
                      <a:pt x="62061" y="57624"/>
                    </a:cubicBezTo>
                    <a:cubicBezTo>
                      <a:pt x="67172" y="53634"/>
                      <a:pt x="71193" y="38291"/>
                      <a:pt x="68344" y="32458"/>
                    </a:cubicBezTo>
                    <a:cubicBezTo>
                      <a:pt x="66082" y="27818"/>
                      <a:pt x="53127" y="27724"/>
                      <a:pt x="49472" y="24069"/>
                    </a:cubicBezTo>
                    <a:cubicBezTo>
                      <a:pt x="45828" y="20414"/>
                      <a:pt x="41084" y="5197"/>
                      <a:pt x="41084" y="5197"/>
                    </a:cubicBezTo>
                    <a:cubicBezTo>
                      <a:pt x="41084" y="5197"/>
                      <a:pt x="76723" y="-2595"/>
                      <a:pt x="87960" y="903"/>
                    </a:cubicBezTo>
                    <a:cubicBezTo>
                      <a:pt x="95438" y="3228"/>
                      <a:pt x="104727" y="18141"/>
                      <a:pt x="112027" y="20969"/>
                    </a:cubicBezTo>
                    <a:cubicBezTo>
                      <a:pt x="122793" y="25137"/>
                      <a:pt x="158160" y="22980"/>
                      <a:pt x="158160" y="22980"/>
                    </a:cubicBezTo>
                    <a:lnTo>
                      <a:pt x="196271" y="57090"/>
                    </a:lnTo>
                    <a:cubicBezTo>
                      <a:pt x="196271" y="57090"/>
                      <a:pt x="183588" y="68411"/>
                      <a:pt x="178216" y="69123"/>
                    </a:cubicBezTo>
                    <a:cubicBezTo>
                      <a:pt x="171932" y="69961"/>
                      <a:pt x="159794" y="58211"/>
                      <a:pt x="154149" y="61101"/>
                    </a:cubicBezTo>
                    <a:cubicBezTo>
                      <a:pt x="146661" y="64934"/>
                      <a:pt x="144116" y="93201"/>
                      <a:pt x="144116" y="93201"/>
                    </a:cubicBezTo>
                    <a:close/>
                  </a:path>
                </a:pathLst>
              </a:custGeom>
              <a:solidFill>
                <a:schemeClr val="accent4">
                  <a:alpha val="50000"/>
                </a:schemeClr>
              </a:solidFill>
              <a:ln w="1046" cap="flat">
                <a:noFill/>
                <a:prstDash val="solid"/>
                <a:miter/>
              </a:ln>
            </p:spPr>
            <p:txBody>
              <a:bodyPr rtlCol="0" anchor="ctr"/>
              <a:lstStyle/>
              <a:p>
                <a:endParaRPr lang="en-US" dirty="0"/>
              </a:p>
            </p:txBody>
          </p:sp>
          <p:sp>
            <p:nvSpPr>
              <p:cNvPr id="185" name="Freeform 184">
                <a:extLst>
                  <a:ext uri="{FF2B5EF4-FFF2-40B4-BE49-F238E27FC236}">
                    <a16:creationId xmlns:a16="http://schemas.microsoft.com/office/drawing/2014/main" id="{D1FC5DD1-51EF-EACE-F2B2-F362B57AF3E8}"/>
                  </a:ext>
                </a:extLst>
              </p:cNvPr>
              <p:cNvSpPr/>
              <p:nvPr/>
            </p:nvSpPr>
            <p:spPr>
              <a:xfrm>
                <a:off x="6357501" y="2771011"/>
                <a:ext cx="117086" cy="51456"/>
              </a:xfrm>
              <a:custGeom>
                <a:avLst/>
                <a:gdLst>
                  <a:gd name="connsiteX0" fmla="*/ 117076 w 117086"/>
                  <a:gd name="connsiteY0" fmla="*/ 50898 h 51456"/>
                  <a:gd name="connsiteX1" fmla="*/ 70943 w 117086"/>
                  <a:gd name="connsiteY1" fmla="*/ 48887 h 51456"/>
                  <a:gd name="connsiteX2" fmla="*/ 46877 w 117086"/>
                  <a:gd name="connsiteY2" fmla="*/ 28821 h 51456"/>
                  <a:gd name="connsiteX3" fmla="*/ 0 w 117086"/>
                  <a:gd name="connsiteY3" fmla="*/ 33115 h 51456"/>
                  <a:gd name="connsiteX4" fmla="*/ 18872 w 117086"/>
                  <a:gd name="connsiteY4" fmla="*/ 16348 h 51456"/>
                  <a:gd name="connsiteX5" fmla="*/ 52595 w 117086"/>
                  <a:gd name="connsiteY5" fmla="*/ 21 h 51456"/>
                  <a:gd name="connsiteX6" fmla="*/ 90507 w 117086"/>
                  <a:gd name="connsiteY6" fmla="*/ 12871 h 51456"/>
                  <a:gd name="connsiteX7" fmla="*/ 117087 w 117086"/>
                  <a:gd name="connsiteY7" fmla="*/ 50887 h 5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086" h="51456">
                    <a:moveTo>
                      <a:pt x="117076" y="50898"/>
                    </a:moveTo>
                    <a:cubicBezTo>
                      <a:pt x="117076" y="50898"/>
                      <a:pt x="81709" y="53055"/>
                      <a:pt x="70943" y="48887"/>
                    </a:cubicBezTo>
                    <a:cubicBezTo>
                      <a:pt x="63633" y="46059"/>
                      <a:pt x="54354" y="31157"/>
                      <a:pt x="46877" y="28821"/>
                    </a:cubicBezTo>
                    <a:cubicBezTo>
                      <a:pt x="35639" y="25323"/>
                      <a:pt x="0" y="33115"/>
                      <a:pt x="0" y="33115"/>
                    </a:cubicBezTo>
                    <a:cubicBezTo>
                      <a:pt x="0" y="33115"/>
                      <a:pt x="13615" y="19846"/>
                      <a:pt x="18872" y="16348"/>
                    </a:cubicBezTo>
                    <a:cubicBezTo>
                      <a:pt x="26664" y="11143"/>
                      <a:pt x="43253" y="607"/>
                      <a:pt x="52595" y="21"/>
                    </a:cubicBezTo>
                    <a:cubicBezTo>
                      <a:pt x="62586" y="-597"/>
                      <a:pt x="90507" y="12871"/>
                      <a:pt x="90507" y="12871"/>
                    </a:cubicBezTo>
                    <a:lnTo>
                      <a:pt x="117087" y="50887"/>
                    </a:lnTo>
                    <a:close/>
                  </a:path>
                </a:pathLst>
              </a:custGeom>
              <a:solidFill>
                <a:schemeClr val="accent4">
                  <a:alpha val="50000"/>
                </a:schemeClr>
              </a:solidFill>
              <a:ln w="1046" cap="flat">
                <a:noFill/>
                <a:prstDash val="solid"/>
                <a:miter/>
              </a:ln>
            </p:spPr>
            <p:txBody>
              <a:bodyPr rtlCol="0" anchor="ctr"/>
              <a:lstStyle/>
              <a:p>
                <a:endParaRPr lang="en-US" dirty="0"/>
              </a:p>
            </p:txBody>
          </p:sp>
          <p:sp>
            <p:nvSpPr>
              <p:cNvPr id="186" name="Freeform 185">
                <a:extLst>
                  <a:ext uri="{FF2B5EF4-FFF2-40B4-BE49-F238E27FC236}">
                    <a16:creationId xmlns:a16="http://schemas.microsoft.com/office/drawing/2014/main" id="{5679F9B5-229F-ECF1-4B87-68D3428FF882}"/>
                  </a:ext>
                </a:extLst>
              </p:cNvPr>
              <p:cNvSpPr/>
              <p:nvPr/>
            </p:nvSpPr>
            <p:spPr>
              <a:xfrm>
                <a:off x="6302039" y="2371387"/>
                <a:ext cx="232687" cy="407491"/>
              </a:xfrm>
              <a:custGeom>
                <a:avLst/>
                <a:gdLst>
                  <a:gd name="connsiteX0" fmla="*/ 31860 w 232687"/>
                  <a:gd name="connsiteY0" fmla="*/ 170092 h 407491"/>
                  <a:gd name="connsiteX1" fmla="*/ 48627 w 232687"/>
                  <a:gd name="connsiteY1" fmla="*/ 159609 h 407491"/>
                  <a:gd name="connsiteX2" fmla="*/ 46532 w 232687"/>
                  <a:gd name="connsiteY2" fmla="*/ 107192 h 407491"/>
                  <a:gd name="connsiteX3" fmla="*/ 44438 w 232687"/>
                  <a:gd name="connsiteY3" fmla="*/ 90425 h 407491"/>
                  <a:gd name="connsiteX4" fmla="*/ 25566 w 232687"/>
                  <a:gd name="connsiteY4" fmla="*/ 73647 h 407491"/>
                  <a:gd name="connsiteX5" fmla="*/ 6693 w 232687"/>
                  <a:gd name="connsiteY5" fmla="*/ 52680 h 407491"/>
                  <a:gd name="connsiteX6" fmla="*/ 23460 w 232687"/>
                  <a:gd name="connsiteY6" fmla="*/ 56870 h 407491"/>
                  <a:gd name="connsiteX7" fmla="*/ 46532 w 232687"/>
                  <a:gd name="connsiteY7" fmla="*/ 61059 h 407491"/>
                  <a:gd name="connsiteX8" fmla="*/ 80067 w 232687"/>
                  <a:gd name="connsiteY8" fmla="*/ 56870 h 407491"/>
                  <a:gd name="connsiteX9" fmla="*/ 90550 w 232687"/>
                  <a:gd name="connsiteY9" fmla="*/ 31703 h 407491"/>
                  <a:gd name="connsiteX10" fmla="*/ 105233 w 232687"/>
                  <a:gd name="connsiteY10" fmla="*/ 12831 h 407491"/>
                  <a:gd name="connsiteX11" fmla="*/ 119905 w 232687"/>
                  <a:gd name="connsiteY11" fmla="*/ 253 h 407491"/>
                  <a:gd name="connsiteX12" fmla="*/ 138778 w 232687"/>
                  <a:gd name="connsiteY12" fmla="*/ 4442 h 407491"/>
                  <a:gd name="connsiteX13" fmla="*/ 157650 w 232687"/>
                  <a:gd name="connsiteY13" fmla="*/ 21209 h 407491"/>
                  <a:gd name="connsiteX14" fmla="*/ 143448 w 232687"/>
                  <a:gd name="connsiteY14" fmla="*/ 61080 h 407491"/>
                  <a:gd name="connsiteX15" fmla="*/ 169526 w 232687"/>
                  <a:gd name="connsiteY15" fmla="*/ 85638 h 407491"/>
                  <a:gd name="connsiteX16" fmla="*/ 169526 w 232687"/>
                  <a:gd name="connsiteY16" fmla="*/ 85638 h 407491"/>
                  <a:gd name="connsiteX17" fmla="*/ 169558 w 232687"/>
                  <a:gd name="connsiteY17" fmla="*/ 112030 h 407491"/>
                  <a:gd name="connsiteX18" fmla="*/ 177957 w 232687"/>
                  <a:gd name="connsiteY18" fmla="*/ 145585 h 407491"/>
                  <a:gd name="connsiteX19" fmla="*/ 180051 w 232687"/>
                  <a:gd name="connsiteY19" fmla="*/ 185424 h 407491"/>
                  <a:gd name="connsiteX20" fmla="*/ 190524 w 232687"/>
                  <a:gd name="connsiteY20" fmla="*/ 218979 h 407491"/>
                  <a:gd name="connsiteX21" fmla="*/ 203113 w 232687"/>
                  <a:gd name="connsiteY21" fmla="*/ 256724 h 407491"/>
                  <a:gd name="connsiteX22" fmla="*/ 215701 w 232687"/>
                  <a:gd name="connsiteY22" fmla="*/ 271407 h 407491"/>
                  <a:gd name="connsiteX23" fmla="*/ 232688 w 232687"/>
                  <a:gd name="connsiteY23" fmla="*/ 285870 h 407491"/>
                  <a:gd name="connsiteX24" fmla="*/ 214255 w 232687"/>
                  <a:gd name="connsiteY24" fmla="*/ 302207 h 407491"/>
                  <a:gd name="connsiteX25" fmla="*/ 189089 w 232687"/>
                  <a:gd name="connsiteY25" fmla="*/ 329468 h 407491"/>
                  <a:gd name="connsiteX26" fmla="*/ 166017 w 232687"/>
                  <a:gd name="connsiteY26" fmla="*/ 356729 h 407491"/>
                  <a:gd name="connsiteX27" fmla="*/ 159472 w 232687"/>
                  <a:gd name="connsiteY27" fmla="*/ 379885 h 407491"/>
                  <a:gd name="connsiteX28" fmla="*/ 161399 w 232687"/>
                  <a:gd name="connsiteY28" fmla="*/ 407491 h 407491"/>
                  <a:gd name="connsiteX29" fmla="*/ 136777 w 232687"/>
                  <a:gd name="connsiteY29" fmla="*/ 369862 h 407491"/>
                  <a:gd name="connsiteX30" fmla="*/ 105243 w 232687"/>
                  <a:gd name="connsiteY30" fmla="*/ 375601 h 407491"/>
                  <a:gd name="connsiteX31" fmla="*/ 90560 w 232687"/>
                  <a:gd name="connsiteY31" fmla="*/ 390284 h 407491"/>
                  <a:gd name="connsiteX32" fmla="*/ 48637 w 232687"/>
                  <a:gd name="connsiteY32" fmla="*/ 388190 h 407491"/>
                  <a:gd name="connsiteX33" fmla="*/ 19271 w 232687"/>
                  <a:gd name="connsiteY33" fmla="*/ 367223 h 407491"/>
                  <a:gd name="connsiteX34" fmla="*/ 8809 w 232687"/>
                  <a:gd name="connsiteY34" fmla="*/ 339962 h 407491"/>
                  <a:gd name="connsiteX35" fmla="*/ 410 w 232687"/>
                  <a:gd name="connsiteY35" fmla="*/ 312701 h 407491"/>
                  <a:gd name="connsiteX36" fmla="*/ 6714 w 232687"/>
                  <a:gd name="connsiteY36" fmla="*/ 266568 h 407491"/>
                  <a:gd name="connsiteX37" fmla="*/ 36070 w 232687"/>
                  <a:gd name="connsiteY37" fmla="*/ 253990 h 407491"/>
                  <a:gd name="connsiteX38" fmla="*/ 57026 w 232687"/>
                  <a:gd name="connsiteY38" fmla="*/ 233013 h 407491"/>
                  <a:gd name="connsiteX39" fmla="*/ 63331 w 232687"/>
                  <a:gd name="connsiteY39" fmla="*/ 205752 h 407491"/>
                  <a:gd name="connsiteX40" fmla="*/ 98970 w 232687"/>
                  <a:gd name="connsiteY40" fmla="*/ 209952 h 407491"/>
                  <a:gd name="connsiteX41" fmla="*/ 78003 w 232687"/>
                  <a:gd name="connsiteY41" fmla="*/ 174302 h 407491"/>
                  <a:gd name="connsiteX42" fmla="*/ 31902 w 232687"/>
                  <a:gd name="connsiteY42" fmla="*/ 170113 h 40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32687" h="407491">
                    <a:moveTo>
                      <a:pt x="31860" y="170092"/>
                    </a:moveTo>
                    <a:cubicBezTo>
                      <a:pt x="31860" y="170092"/>
                      <a:pt x="46312" y="163976"/>
                      <a:pt x="48627" y="159609"/>
                    </a:cubicBezTo>
                    <a:cubicBezTo>
                      <a:pt x="54754" y="148015"/>
                      <a:pt x="47601" y="120262"/>
                      <a:pt x="46532" y="107192"/>
                    </a:cubicBezTo>
                    <a:cubicBezTo>
                      <a:pt x="46187" y="102982"/>
                      <a:pt x="46396" y="94163"/>
                      <a:pt x="44438" y="90425"/>
                    </a:cubicBezTo>
                    <a:cubicBezTo>
                      <a:pt x="41495" y="84832"/>
                      <a:pt x="30048" y="78098"/>
                      <a:pt x="25566" y="73647"/>
                    </a:cubicBezTo>
                    <a:cubicBezTo>
                      <a:pt x="20570" y="68672"/>
                      <a:pt x="6693" y="52680"/>
                      <a:pt x="6693" y="52680"/>
                    </a:cubicBezTo>
                    <a:cubicBezTo>
                      <a:pt x="6693" y="52680"/>
                      <a:pt x="19240" y="55958"/>
                      <a:pt x="23460" y="56870"/>
                    </a:cubicBezTo>
                    <a:cubicBezTo>
                      <a:pt x="29189" y="58105"/>
                      <a:pt x="40668" y="60902"/>
                      <a:pt x="46532" y="61059"/>
                    </a:cubicBezTo>
                    <a:cubicBezTo>
                      <a:pt x="54974" y="61289"/>
                      <a:pt x="73343" y="61980"/>
                      <a:pt x="80067" y="56870"/>
                    </a:cubicBezTo>
                    <a:cubicBezTo>
                      <a:pt x="85491" y="52743"/>
                      <a:pt x="87115" y="37589"/>
                      <a:pt x="90550" y="31703"/>
                    </a:cubicBezTo>
                    <a:cubicBezTo>
                      <a:pt x="93566" y="26540"/>
                      <a:pt x="101107" y="17156"/>
                      <a:pt x="105233" y="12831"/>
                    </a:cubicBezTo>
                    <a:cubicBezTo>
                      <a:pt x="108563" y="9333"/>
                      <a:pt x="115214" y="1426"/>
                      <a:pt x="119905" y="253"/>
                    </a:cubicBezTo>
                    <a:cubicBezTo>
                      <a:pt x="124597" y="-920"/>
                      <a:pt x="134473" y="2243"/>
                      <a:pt x="138778" y="4442"/>
                    </a:cubicBezTo>
                    <a:cubicBezTo>
                      <a:pt x="144401" y="7312"/>
                      <a:pt x="156110" y="15093"/>
                      <a:pt x="157650" y="21209"/>
                    </a:cubicBezTo>
                    <a:cubicBezTo>
                      <a:pt x="160226" y="31504"/>
                      <a:pt x="143448" y="61080"/>
                      <a:pt x="143448" y="61080"/>
                    </a:cubicBezTo>
                    <a:lnTo>
                      <a:pt x="169526" y="85638"/>
                    </a:lnTo>
                    <a:lnTo>
                      <a:pt x="169526" y="85638"/>
                    </a:lnTo>
                    <a:cubicBezTo>
                      <a:pt x="169526" y="85638"/>
                      <a:pt x="168751" y="105474"/>
                      <a:pt x="169558" y="112030"/>
                    </a:cubicBezTo>
                    <a:cubicBezTo>
                      <a:pt x="170626" y="120607"/>
                      <a:pt x="176679" y="137029"/>
                      <a:pt x="177957" y="145585"/>
                    </a:cubicBezTo>
                    <a:cubicBezTo>
                      <a:pt x="179433" y="155451"/>
                      <a:pt x="178292" y="175601"/>
                      <a:pt x="180051" y="185424"/>
                    </a:cubicBezTo>
                    <a:cubicBezTo>
                      <a:pt x="181601" y="194075"/>
                      <a:pt x="187822" y="210611"/>
                      <a:pt x="190524" y="218979"/>
                    </a:cubicBezTo>
                    <a:cubicBezTo>
                      <a:pt x="193582" y="228447"/>
                      <a:pt x="198211" y="248073"/>
                      <a:pt x="203113" y="256724"/>
                    </a:cubicBezTo>
                    <a:cubicBezTo>
                      <a:pt x="205500" y="260934"/>
                      <a:pt x="212276" y="267992"/>
                      <a:pt x="215701" y="271407"/>
                    </a:cubicBezTo>
                    <a:cubicBezTo>
                      <a:pt x="219649" y="275344"/>
                      <a:pt x="232688" y="285870"/>
                      <a:pt x="232688" y="285870"/>
                    </a:cubicBezTo>
                    <a:cubicBezTo>
                      <a:pt x="232688" y="285870"/>
                      <a:pt x="218654" y="297893"/>
                      <a:pt x="214255" y="302207"/>
                    </a:cubicBezTo>
                    <a:cubicBezTo>
                      <a:pt x="207626" y="308701"/>
                      <a:pt x="195226" y="322514"/>
                      <a:pt x="189089" y="329468"/>
                    </a:cubicBezTo>
                    <a:cubicBezTo>
                      <a:pt x="183172" y="336160"/>
                      <a:pt x="170217" y="348843"/>
                      <a:pt x="166017" y="356729"/>
                    </a:cubicBezTo>
                    <a:cubicBezTo>
                      <a:pt x="163190" y="362039"/>
                      <a:pt x="160090" y="373905"/>
                      <a:pt x="159472" y="379885"/>
                    </a:cubicBezTo>
                    <a:cubicBezTo>
                      <a:pt x="158760" y="386765"/>
                      <a:pt x="161399" y="407491"/>
                      <a:pt x="161399" y="407491"/>
                    </a:cubicBezTo>
                    <a:cubicBezTo>
                      <a:pt x="161399" y="407491"/>
                      <a:pt x="147103" y="374292"/>
                      <a:pt x="136777" y="369862"/>
                    </a:cubicBezTo>
                    <a:cubicBezTo>
                      <a:pt x="129415" y="366699"/>
                      <a:pt x="112344" y="371883"/>
                      <a:pt x="105243" y="375601"/>
                    </a:cubicBezTo>
                    <a:cubicBezTo>
                      <a:pt x="100646" y="378010"/>
                      <a:pt x="95399" y="388410"/>
                      <a:pt x="90560" y="390284"/>
                    </a:cubicBezTo>
                    <a:cubicBezTo>
                      <a:pt x="80768" y="394055"/>
                      <a:pt x="58555" y="391646"/>
                      <a:pt x="48637" y="388190"/>
                    </a:cubicBezTo>
                    <a:cubicBezTo>
                      <a:pt x="40123" y="385226"/>
                      <a:pt x="24791" y="374355"/>
                      <a:pt x="19271" y="367223"/>
                    </a:cubicBezTo>
                    <a:cubicBezTo>
                      <a:pt x="14799" y="361453"/>
                      <a:pt x="11186" y="346864"/>
                      <a:pt x="8809" y="339962"/>
                    </a:cubicBezTo>
                    <a:cubicBezTo>
                      <a:pt x="6484" y="333228"/>
                      <a:pt x="986" y="319812"/>
                      <a:pt x="410" y="312701"/>
                    </a:cubicBezTo>
                    <a:cubicBezTo>
                      <a:pt x="-543" y="301097"/>
                      <a:pt x="-344" y="275837"/>
                      <a:pt x="6714" y="266568"/>
                    </a:cubicBezTo>
                    <a:cubicBezTo>
                      <a:pt x="11553" y="260222"/>
                      <a:pt x="29451" y="258462"/>
                      <a:pt x="36070" y="253990"/>
                    </a:cubicBezTo>
                    <a:cubicBezTo>
                      <a:pt x="42207" y="249832"/>
                      <a:pt x="53434" y="239496"/>
                      <a:pt x="57026" y="233013"/>
                    </a:cubicBezTo>
                    <a:cubicBezTo>
                      <a:pt x="60419" y="226897"/>
                      <a:pt x="57613" y="209784"/>
                      <a:pt x="63331" y="205752"/>
                    </a:cubicBezTo>
                    <a:cubicBezTo>
                      <a:pt x="70662" y="200589"/>
                      <a:pt x="94069" y="217461"/>
                      <a:pt x="98970" y="209952"/>
                    </a:cubicBezTo>
                    <a:cubicBezTo>
                      <a:pt x="104615" y="201291"/>
                      <a:pt x="86738" y="179832"/>
                      <a:pt x="78003" y="174302"/>
                    </a:cubicBezTo>
                    <a:cubicBezTo>
                      <a:pt x="68232" y="168102"/>
                      <a:pt x="31902" y="170113"/>
                      <a:pt x="31902" y="170113"/>
                    </a:cubicBezTo>
                    <a:close/>
                  </a:path>
                </a:pathLst>
              </a:custGeom>
              <a:solidFill>
                <a:schemeClr val="accent4">
                  <a:alpha val="50000"/>
                </a:schemeClr>
              </a:solidFill>
              <a:ln w="1046" cap="flat">
                <a:noFill/>
                <a:prstDash val="solid"/>
                <a:miter/>
              </a:ln>
            </p:spPr>
            <p:txBody>
              <a:bodyPr rtlCol="0" anchor="ctr"/>
              <a:lstStyle/>
              <a:p>
                <a:endParaRPr lang="en-US" dirty="0"/>
              </a:p>
            </p:txBody>
          </p:sp>
          <p:sp>
            <p:nvSpPr>
              <p:cNvPr id="187" name="Freeform 186">
                <a:extLst>
                  <a:ext uri="{FF2B5EF4-FFF2-40B4-BE49-F238E27FC236}">
                    <a16:creationId xmlns:a16="http://schemas.microsoft.com/office/drawing/2014/main" id="{5E20F8E3-E461-BB8E-064D-6BF3A0EB8013}"/>
                  </a:ext>
                </a:extLst>
              </p:cNvPr>
              <p:cNvSpPr/>
              <p:nvPr/>
            </p:nvSpPr>
            <p:spPr>
              <a:xfrm>
                <a:off x="5608693" y="2941187"/>
                <a:ext cx="100483" cy="127846"/>
              </a:xfrm>
              <a:custGeom>
                <a:avLst/>
                <a:gdLst>
                  <a:gd name="connsiteX0" fmla="*/ 54129 w 100483"/>
                  <a:gd name="connsiteY0" fmla="*/ 19 h 127846"/>
                  <a:gd name="connsiteX1" fmla="*/ 45740 w 100483"/>
                  <a:gd name="connsiteY1" fmla="*/ 10502 h 127846"/>
                  <a:gd name="connsiteX2" fmla="*/ 45740 w 100483"/>
                  <a:gd name="connsiteY2" fmla="*/ 27269 h 127846"/>
                  <a:gd name="connsiteX3" fmla="*/ 5901 w 100483"/>
                  <a:gd name="connsiteY3" fmla="*/ 31458 h 127846"/>
                  <a:gd name="connsiteX4" fmla="*/ 1712 w 100483"/>
                  <a:gd name="connsiteY4" fmla="*/ 44036 h 127846"/>
                  <a:gd name="connsiteX5" fmla="*/ 1712 w 100483"/>
                  <a:gd name="connsiteY5" fmla="*/ 65013 h 127846"/>
                  <a:gd name="connsiteX6" fmla="*/ 14290 w 100483"/>
                  <a:gd name="connsiteY6" fmla="*/ 67108 h 127846"/>
                  <a:gd name="connsiteX7" fmla="*/ 14290 w 100483"/>
                  <a:gd name="connsiteY7" fmla="*/ 81791 h 127846"/>
                  <a:gd name="connsiteX8" fmla="*/ 1712 w 100483"/>
                  <a:gd name="connsiteY8" fmla="*/ 90180 h 127846"/>
                  <a:gd name="connsiteX9" fmla="*/ 3817 w 100483"/>
                  <a:gd name="connsiteY9" fmla="*/ 111146 h 127846"/>
                  <a:gd name="connsiteX10" fmla="*/ 3817 w 100483"/>
                  <a:gd name="connsiteY10" fmla="*/ 125829 h 127846"/>
                  <a:gd name="connsiteX11" fmla="*/ 31067 w 100483"/>
                  <a:gd name="connsiteY11" fmla="*/ 123724 h 127846"/>
                  <a:gd name="connsiteX12" fmla="*/ 56223 w 100483"/>
                  <a:gd name="connsiteY12" fmla="*/ 106947 h 127846"/>
                  <a:gd name="connsiteX13" fmla="*/ 77190 w 100483"/>
                  <a:gd name="connsiteY13" fmla="*/ 106947 h 127846"/>
                  <a:gd name="connsiteX14" fmla="*/ 93957 w 100483"/>
                  <a:gd name="connsiteY14" fmla="*/ 102758 h 127846"/>
                  <a:gd name="connsiteX15" fmla="*/ 100251 w 100483"/>
                  <a:gd name="connsiteY15" fmla="*/ 67118 h 127846"/>
                  <a:gd name="connsiteX16" fmla="*/ 90815 w 100483"/>
                  <a:gd name="connsiteY16" fmla="*/ 40915 h 127846"/>
                  <a:gd name="connsiteX17" fmla="*/ 63565 w 100483"/>
                  <a:gd name="connsiteY17" fmla="*/ 40915 h 127846"/>
                  <a:gd name="connsiteX18" fmla="*/ 59376 w 100483"/>
                  <a:gd name="connsiteY18" fmla="*/ 26232 h 127846"/>
                  <a:gd name="connsiteX19" fmla="*/ 65659 w 100483"/>
                  <a:gd name="connsiteY19" fmla="*/ 7360 h 127846"/>
                  <a:gd name="connsiteX20" fmla="*/ 54139 w 100483"/>
                  <a:gd name="connsiteY20" fmla="*/ 29 h 127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483" h="127846">
                    <a:moveTo>
                      <a:pt x="54129" y="19"/>
                    </a:moveTo>
                    <a:cubicBezTo>
                      <a:pt x="50819" y="574"/>
                      <a:pt x="46850" y="7339"/>
                      <a:pt x="45740" y="10502"/>
                    </a:cubicBezTo>
                    <a:cubicBezTo>
                      <a:pt x="44358" y="14461"/>
                      <a:pt x="48547" y="24159"/>
                      <a:pt x="45740" y="27269"/>
                    </a:cubicBezTo>
                    <a:cubicBezTo>
                      <a:pt x="39037" y="34715"/>
                      <a:pt x="13714" y="25185"/>
                      <a:pt x="5901" y="31458"/>
                    </a:cubicBezTo>
                    <a:cubicBezTo>
                      <a:pt x="3314" y="33532"/>
                      <a:pt x="2236" y="40769"/>
                      <a:pt x="1712" y="44036"/>
                    </a:cubicBezTo>
                    <a:cubicBezTo>
                      <a:pt x="874" y="49210"/>
                      <a:pt x="-1681" y="61013"/>
                      <a:pt x="1712" y="65013"/>
                    </a:cubicBezTo>
                    <a:cubicBezTo>
                      <a:pt x="3775" y="67443"/>
                      <a:pt x="12227" y="64678"/>
                      <a:pt x="14290" y="67108"/>
                    </a:cubicBezTo>
                    <a:cubicBezTo>
                      <a:pt x="16657" y="69904"/>
                      <a:pt x="16018" y="78555"/>
                      <a:pt x="14290" y="81791"/>
                    </a:cubicBezTo>
                    <a:cubicBezTo>
                      <a:pt x="12509" y="85121"/>
                      <a:pt x="3325" y="86755"/>
                      <a:pt x="1712" y="90180"/>
                    </a:cubicBezTo>
                    <a:cubicBezTo>
                      <a:pt x="-540" y="94945"/>
                      <a:pt x="3545" y="105889"/>
                      <a:pt x="3817" y="111146"/>
                    </a:cubicBezTo>
                    <a:cubicBezTo>
                      <a:pt x="3995" y="114812"/>
                      <a:pt x="1126" y="123337"/>
                      <a:pt x="3817" y="125829"/>
                    </a:cubicBezTo>
                    <a:cubicBezTo>
                      <a:pt x="8833" y="130469"/>
                      <a:pt x="24606" y="125955"/>
                      <a:pt x="31067" y="123724"/>
                    </a:cubicBezTo>
                    <a:cubicBezTo>
                      <a:pt x="38210" y="121253"/>
                      <a:pt x="48987" y="109135"/>
                      <a:pt x="56223" y="106947"/>
                    </a:cubicBezTo>
                    <a:cubicBezTo>
                      <a:pt x="61240" y="105428"/>
                      <a:pt x="71985" y="107586"/>
                      <a:pt x="77190" y="106947"/>
                    </a:cubicBezTo>
                    <a:cubicBezTo>
                      <a:pt x="81474" y="106423"/>
                      <a:pt x="91014" y="105920"/>
                      <a:pt x="93957" y="102758"/>
                    </a:cubicBezTo>
                    <a:cubicBezTo>
                      <a:pt x="100126" y="96139"/>
                      <a:pt x="101016" y="76136"/>
                      <a:pt x="100251" y="67118"/>
                    </a:cubicBezTo>
                    <a:cubicBezTo>
                      <a:pt x="99655" y="60185"/>
                      <a:pt x="90815" y="40915"/>
                      <a:pt x="90815" y="40915"/>
                    </a:cubicBezTo>
                    <a:cubicBezTo>
                      <a:pt x="90815" y="40915"/>
                      <a:pt x="69000" y="45020"/>
                      <a:pt x="63565" y="40915"/>
                    </a:cubicBezTo>
                    <a:cubicBezTo>
                      <a:pt x="60517" y="38622"/>
                      <a:pt x="59292" y="30055"/>
                      <a:pt x="59376" y="26232"/>
                    </a:cubicBezTo>
                    <a:cubicBezTo>
                      <a:pt x="59480" y="21258"/>
                      <a:pt x="65659" y="7360"/>
                      <a:pt x="65659" y="7360"/>
                    </a:cubicBezTo>
                    <a:cubicBezTo>
                      <a:pt x="65659" y="7360"/>
                      <a:pt x="57501" y="-537"/>
                      <a:pt x="54139" y="29"/>
                    </a:cubicBezTo>
                    <a:close/>
                  </a:path>
                </a:pathLst>
              </a:custGeom>
              <a:solidFill>
                <a:schemeClr val="accent4">
                  <a:alpha val="50000"/>
                </a:schemeClr>
              </a:solidFill>
              <a:ln w="1046" cap="flat">
                <a:noFill/>
                <a:prstDash val="solid"/>
                <a:miter/>
              </a:ln>
            </p:spPr>
            <p:txBody>
              <a:bodyPr rtlCol="0" anchor="ctr"/>
              <a:lstStyle/>
              <a:p>
                <a:endParaRPr lang="en-US" dirty="0"/>
              </a:p>
            </p:txBody>
          </p:sp>
          <p:grpSp>
            <p:nvGrpSpPr>
              <p:cNvPr id="188" name="Picture 7">
                <a:extLst>
                  <a:ext uri="{FF2B5EF4-FFF2-40B4-BE49-F238E27FC236}">
                    <a16:creationId xmlns:a16="http://schemas.microsoft.com/office/drawing/2014/main" id="{F1FBFAF3-7285-1196-570B-CE0F82A9CC3B}"/>
                  </a:ext>
                </a:extLst>
              </p:cNvPr>
              <p:cNvGrpSpPr/>
              <p:nvPr/>
            </p:nvGrpSpPr>
            <p:grpSpPr>
              <a:xfrm>
                <a:off x="5943641" y="2320592"/>
                <a:ext cx="594093" cy="515652"/>
                <a:chOff x="5943647" y="2320589"/>
                <a:chExt cx="594093" cy="515650"/>
              </a:xfrm>
              <a:grpFill/>
            </p:grpSpPr>
            <p:sp>
              <p:nvSpPr>
                <p:cNvPr id="189" name="Freeform 188">
                  <a:extLst>
                    <a:ext uri="{FF2B5EF4-FFF2-40B4-BE49-F238E27FC236}">
                      <a16:creationId xmlns:a16="http://schemas.microsoft.com/office/drawing/2014/main" id="{D8D01762-3CAC-2CF6-AB78-C6A5A3AE9B3F}"/>
                    </a:ext>
                  </a:extLst>
                </p:cNvPr>
                <p:cNvSpPr/>
                <p:nvPr/>
              </p:nvSpPr>
              <p:spPr>
                <a:xfrm>
                  <a:off x="6142701" y="2402093"/>
                  <a:ext cx="29947" cy="18748"/>
                </a:xfrm>
                <a:custGeom>
                  <a:avLst/>
                  <a:gdLst>
                    <a:gd name="connsiteX0" fmla="*/ 10674 w 29947"/>
                    <a:gd name="connsiteY0" fmla="*/ 2345 h 18748"/>
                    <a:gd name="connsiteX1" fmla="*/ 190 w 29947"/>
                    <a:gd name="connsiteY1" fmla="*/ 14923 h 18748"/>
                    <a:gd name="connsiteX2" fmla="*/ 21157 w 29947"/>
                    <a:gd name="connsiteY2" fmla="*/ 17028 h 18748"/>
                    <a:gd name="connsiteX3" fmla="*/ 29546 w 29947"/>
                    <a:gd name="connsiteY3" fmla="*/ 2345 h 18748"/>
                    <a:gd name="connsiteX4" fmla="*/ 10674 w 29947"/>
                    <a:gd name="connsiteY4" fmla="*/ 2345 h 18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47" h="18748">
                      <a:moveTo>
                        <a:pt x="10674" y="2345"/>
                      </a:moveTo>
                      <a:cubicBezTo>
                        <a:pt x="6966" y="4084"/>
                        <a:pt x="-1360" y="11132"/>
                        <a:pt x="190" y="14923"/>
                      </a:cubicBezTo>
                      <a:cubicBezTo>
                        <a:pt x="2180" y="19804"/>
                        <a:pt x="16476" y="19437"/>
                        <a:pt x="21157" y="17028"/>
                      </a:cubicBezTo>
                      <a:cubicBezTo>
                        <a:pt x="24916" y="15091"/>
                        <a:pt x="31661" y="6000"/>
                        <a:pt x="29546" y="2345"/>
                      </a:cubicBezTo>
                      <a:cubicBezTo>
                        <a:pt x="27179" y="-1739"/>
                        <a:pt x="14946" y="345"/>
                        <a:pt x="10674" y="2345"/>
                      </a:cubicBezTo>
                      <a:close/>
                    </a:path>
                  </a:pathLst>
                </a:custGeom>
                <a:solidFill>
                  <a:schemeClr val="accent4">
                    <a:alpha val="50000"/>
                  </a:schemeClr>
                </a:solidFill>
                <a:ln w="1046" cap="flat">
                  <a:noFill/>
                  <a:prstDash val="solid"/>
                  <a:miter/>
                </a:ln>
              </p:spPr>
              <p:txBody>
                <a:bodyPr rtlCol="0" anchor="ctr"/>
                <a:lstStyle/>
                <a:p>
                  <a:endParaRPr lang="en-US" dirty="0"/>
                </a:p>
              </p:txBody>
            </p:sp>
            <p:sp>
              <p:nvSpPr>
                <p:cNvPr id="190" name="Freeform 189">
                  <a:extLst>
                    <a:ext uri="{FF2B5EF4-FFF2-40B4-BE49-F238E27FC236}">
                      <a16:creationId xmlns:a16="http://schemas.microsoft.com/office/drawing/2014/main" id="{52468E4E-A420-819A-DB09-D3C394ACC760}"/>
                    </a:ext>
                  </a:extLst>
                </p:cNvPr>
                <p:cNvSpPr/>
                <p:nvPr/>
              </p:nvSpPr>
              <p:spPr>
                <a:xfrm>
                  <a:off x="6191189" y="2378335"/>
                  <a:ext cx="27525" cy="57562"/>
                </a:xfrm>
                <a:custGeom>
                  <a:avLst/>
                  <a:gdLst>
                    <a:gd name="connsiteX0" fmla="*/ 2003 w 27525"/>
                    <a:gd name="connsiteY0" fmla="*/ 3042 h 57562"/>
                    <a:gd name="connsiteX1" fmla="*/ 4098 w 27525"/>
                    <a:gd name="connsiteY1" fmla="*/ 26103 h 57562"/>
                    <a:gd name="connsiteX2" fmla="*/ 16686 w 27525"/>
                    <a:gd name="connsiteY2" fmla="*/ 30292 h 57562"/>
                    <a:gd name="connsiteX3" fmla="*/ 20875 w 27525"/>
                    <a:gd name="connsiteY3" fmla="*/ 57553 h 57562"/>
                    <a:gd name="connsiteX4" fmla="*/ 27170 w 27525"/>
                    <a:gd name="connsiteY4" fmla="*/ 38681 h 57562"/>
                    <a:gd name="connsiteX5" fmla="*/ 27170 w 27525"/>
                    <a:gd name="connsiteY5" fmla="*/ 21914 h 57562"/>
                    <a:gd name="connsiteX6" fmla="*/ 25075 w 27525"/>
                    <a:gd name="connsiteY6" fmla="*/ 3042 h 57562"/>
                    <a:gd name="connsiteX7" fmla="*/ 2003 w 27525"/>
                    <a:gd name="connsiteY7" fmla="*/ 3042 h 57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25" h="57562">
                      <a:moveTo>
                        <a:pt x="2003" y="3042"/>
                      </a:moveTo>
                      <a:cubicBezTo>
                        <a:pt x="-1903" y="7315"/>
                        <a:pt x="505" y="21568"/>
                        <a:pt x="4098" y="26103"/>
                      </a:cubicBezTo>
                      <a:cubicBezTo>
                        <a:pt x="6161" y="28700"/>
                        <a:pt x="14539" y="27758"/>
                        <a:pt x="16686" y="30292"/>
                      </a:cubicBezTo>
                      <a:cubicBezTo>
                        <a:pt x="21127" y="35560"/>
                        <a:pt x="14005" y="56967"/>
                        <a:pt x="20875" y="57553"/>
                      </a:cubicBezTo>
                      <a:cubicBezTo>
                        <a:pt x="25829" y="57972"/>
                        <a:pt x="26374" y="43593"/>
                        <a:pt x="27170" y="38681"/>
                      </a:cubicBezTo>
                      <a:cubicBezTo>
                        <a:pt x="27840" y="34544"/>
                        <a:pt x="27400" y="26093"/>
                        <a:pt x="27170" y="21914"/>
                      </a:cubicBezTo>
                      <a:cubicBezTo>
                        <a:pt x="26908" y="17170"/>
                        <a:pt x="28604" y="6205"/>
                        <a:pt x="25075" y="3042"/>
                      </a:cubicBezTo>
                      <a:cubicBezTo>
                        <a:pt x="20781" y="-802"/>
                        <a:pt x="5899" y="-1221"/>
                        <a:pt x="2003" y="3042"/>
                      </a:cubicBezTo>
                      <a:close/>
                    </a:path>
                  </a:pathLst>
                </a:custGeom>
                <a:solidFill>
                  <a:schemeClr val="accent4">
                    <a:alpha val="50000"/>
                  </a:schemeClr>
                </a:solidFill>
                <a:ln w="1046" cap="flat">
                  <a:noFill/>
                  <a:prstDash val="solid"/>
                  <a:miter/>
                </a:ln>
              </p:spPr>
              <p:txBody>
                <a:bodyPr rtlCol="0" anchor="ctr"/>
                <a:lstStyle/>
                <a:p>
                  <a:endParaRPr lang="en-US" dirty="0"/>
                </a:p>
              </p:txBody>
            </p:sp>
            <p:sp>
              <p:nvSpPr>
                <p:cNvPr id="191" name="Freeform 190">
                  <a:extLst>
                    <a:ext uri="{FF2B5EF4-FFF2-40B4-BE49-F238E27FC236}">
                      <a16:creationId xmlns:a16="http://schemas.microsoft.com/office/drawing/2014/main" id="{0AC64C14-285A-9622-1962-49A3ACB100ED}"/>
                    </a:ext>
                  </a:extLst>
                </p:cNvPr>
                <p:cNvSpPr/>
                <p:nvPr/>
              </p:nvSpPr>
              <p:spPr>
                <a:xfrm>
                  <a:off x="6232882" y="2383937"/>
                  <a:ext cx="19723" cy="18423"/>
                </a:xfrm>
                <a:custGeom>
                  <a:avLst/>
                  <a:gdLst>
                    <a:gd name="connsiteX0" fmla="*/ 150 w 19723"/>
                    <a:gd name="connsiteY0" fmla="*/ 5828 h 18423"/>
                    <a:gd name="connsiteX1" fmla="*/ 10633 w 19723"/>
                    <a:gd name="connsiteY1" fmla="*/ 18406 h 18423"/>
                    <a:gd name="connsiteX2" fmla="*/ 19021 w 19723"/>
                    <a:gd name="connsiteY2" fmla="*/ 1639 h 18423"/>
                    <a:gd name="connsiteX3" fmla="*/ 150 w 19723"/>
                    <a:gd name="connsiteY3" fmla="*/ 5828 h 18423"/>
                  </a:gdLst>
                  <a:ahLst/>
                  <a:cxnLst>
                    <a:cxn ang="0">
                      <a:pos x="connsiteX0" y="connsiteY0"/>
                    </a:cxn>
                    <a:cxn ang="0">
                      <a:pos x="connsiteX1" y="connsiteY1"/>
                    </a:cxn>
                    <a:cxn ang="0">
                      <a:pos x="connsiteX2" y="connsiteY2"/>
                    </a:cxn>
                    <a:cxn ang="0">
                      <a:pos x="connsiteX3" y="connsiteY3"/>
                    </a:cxn>
                  </a:cxnLst>
                  <a:rect l="l" t="t" r="r" b="b"/>
                  <a:pathLst>
                    <a:path w="19723" h="18423">
                      <a:moveTo>
                        <a:pt x="150" y="5828"/>
                      </a:moveTo>
                      <a:cubicBezTo>
                        <a:pt x="-1170" y="9703"/>
                        <a:pt x="6569" y="18878"/>
                        <a:pt x="10633" y="18406"/>
                      </a:cubicBezTo>
                      <a:cubicBezTo>
                        <a:pt x="15293" y="17862"/>
                        <a:pt x="21901" y="5326"/>
                        <a:pt x="19021" y="1639"/>
                      </a:cubicBezTo>
                      <a:cubicBezTo>
                        <a:pt x="16047" y="-2173"/>
                        <a:pt x="1710" y="1262"/>
                        <a:pt x="150" y="5828"/>
                      </a:cubicBezTo>
                      <a:close/>
                    </a:path>
                  </a:pathLst>
                </a:custGeom>
                <a:solidFill>
                  <a:schemeClr val="accent4">
                    <a:alpha val="50000"/>
                  </a:schemeClr>
                </a:solidFill>
                <a:ln w="1046" cap="flat">
                  <a:noFill/>
                  <a:prstDash val="solid"/>
                  <a:miter/>
                </a:ln>
              </p:spPr>
              <p:txBody>
                <a:bodyPr rtlCol="0" anchor="ctr"/>
                <a:lstStyle/>
                <a:p>
                  <a:endParaRPr lang="en-US" dirty="0"/>
                </a:p>
              </p:txBody>
            </p:sp>
            <p:sp>
              <p:nvSpPr>
                <p:cNvPr id="192" name="Freeform 191">
                  <a:extLst>
                    <a:ext uri="{FF2B5EF4-FFF2-40B4-BE49-F238E27FC236}">
                      <a16:creationId xmlns:a16="http://schemas.microsoft.com/office/drawing/2014/main" id="{261CF804-A21F-B702-9363-45B616393F0F}"/>
                    </a:ext>
                  </a:extLst>
                </p:cNvPr>
                <p:cNvSpPr/>
                <p:nvPr/>
              </p:nvSpPr>
              <p:spPr>
                <a:xfrm>
                  <a:off x="5943647" y="2320589"/>
                  <a:ext cx="594093" cy="515650"/>
                </a:xfrm>
                <a:custGeom>
                  <a:avLst/>
                  <a:gdLst>
                    <a:gd name="connsiteX0" fmla="*/ 501586 w 594093"/>
                    <a:gd name="connsiteY0" fmla="*/ 111141 h 515650"/>
                    <a:gd name="connsiteX1" fmla="*/ 515787 w 594093"/>
                    <a:gd name="connsiteY1" fmla="*/ 71271 h 515650"/>
                    <a:gd name="connsiteX2" fmla="*/ 496915 w 594093"/>
                    <a:gd name="connsiteY2" fmla="*/ 54504 h 515650"/>
                    <a:gd name="connsiteX3" fmla="*/ 478043 w 594093"/>
                    <a:gd name="connsiteY3" fmla="*/ 50315 h 515650"/>
                    <a:gd name="connsiteX4" fmla="*/ 463371 w 594093"/>
                    <a:gd name="connsiteY4" fmla="*/ 62893 h 515650"/>
                    <a:gd name="connsiteX5" fmla="*/ 448688 w 594093"/>
                    <a:gd name="connsiteY5" fmla="*/ 81765 h 515650"/>
                    <a:gd name="connsiteX6" fmla="*/ 438204 w 594093"/>
                    <a:gd name="connsiteY6" fmla="*/ 106931 h 515650"/>
                    <a:gd name="connsiteX7" fmla="*/ 404670 w 594093"/>
                    <a:gd name="connsiteY7" fmla="*/ 111121 h 515650"/>
                    <a:gd name="connsiteX8" fmla="*/ 381598 w 594093"/>
                    <a:gd name="connsiteY8" fmla="*/ 106931 h 515650"/>
                    <a:gd name="connsiteX9" fmla="*/ 364831 w 594093"/>
                    <a:gd name="connsiteY9" fmla="*/ 102742 h 515650"/>
                    <a:gd name="connsiteX10" fmla="*/ 350159 w 594093"/>
                    <a:gd name="connsiteY10" fmla="*/ 115320 h 515650"/>
                    <a:gd name="connsiteX11" fmla="*/ 337570 w 594093"/>
                    <a:gd name="connsiteY11" fmla="*/ 130003 h 515650"/>
                    <a:gd name="connsiteX12" fmla="*/ 314520 w 594093"/>
                    <a:gd name="connsiteY12" fmla="*/ 130003 h 515650"/>
                    <a:gd name="connsiteX13" fmla="*/ 297753 w 594093"/>
                    <a:gd name="connsiteY13" fmla="*/ 132098 h 515650"/>
                    <a:gd name="connsiteX14" fmla="*/ 285154 w 594093"/>
                    <a:gd name="connsiteY14" fmla="*/ 144686 h 515650"/>
                    <a:gd name="connsiteX15" fmla="*/ 272586 w 594093"/>
                    <a:gd name="connsiteY15" fmla="*/ 150970 h 515650"/>
                    <a:gd name="connsiteX16" fmla="*/ 257914 w 594093"/>
                    <a:gd name="connsiteY16" fmla="*/ 146781 h 515650"/>
                    <a:gd name="connsiteX17" fmla="*/ 255809 w 594093"/>
                    <a:gd name="connsiteY17" fmla="*/ 167747 h 515650"/>
                    <a:gd name="connsiteX18" fmla="*/ 243220 w 594093"/>
                    <a:gd name="connsiteY18" fmla="*/ 176136 h 515650"/>
                    <a:gd name="connsiteX19" fmla="*/ 239031 w 594093"/>
                    <a:gd name="connsiteY19" fmla="*/ 197103 h 515650"/>
                    <a:gd name="connsiteX20" fmla="*/ 222264 w 594093"/>
                    <a:gd name="connsiteY20" fmla="*/ 199198 h 515650"/>
                    <a:gd name="connsiteX21" fmla="*/ 215959 w 594093"/>
                    <a:gd name="connsiteY21" fmla="*/ 218059 h 515650"/>
                    <a:gd name="connsiteX22" fmla="*/ 203392 w 594093"/>
                    <a:gd name="connsiteY22" fmla="*/ 224353 h 515650"/>
                    <a:gd name="connsiteX23" fmla="*/ 199192 w 594093"/>
                    <a:gd name="connsiteY23" fmla="*/ 255803 h 515650"/>
                    <a:gd name="connsiteX24" fmla="*/ 188709 w 594093"/>
                    <a:gd name="connsiteY24" fmla="*/ 276770 h 515650"/>
                    <a:gd name="connsiteX25" fmla="*/ 203392 w 594093"/>
                    <a:gd name="connsiteY25" fmla="*/ 289348 h 515650"/>
                    <a:gd name="connsiteX26" fmla="*/ 192908 w 594093"/>
                    <a:gd name="connsiteY26" fmla="*/ 297737 h 515650"/>
                    <a:gd name="connsiteX27" fmla="*/ 169857 w 594093"/>
                    <a:gd name="connsiteY27" fmla="*/ 293548 h 515650"/>
                    <a:gd name="connsiteX28" fmla="*/ 163563 w 594093"/>
                    <a:gd name="connsiteY28" fmla="*/ 310325 h 515650"/>
                    <a:gd name="connsiteX29" fmla="*/ 169857 w 594093"/>
                    <a:gd name="connsiteY29" fmla="*/ 354353 h 515650"/>
                    <a:gd name="connsiteX30" fmla="*/ 174047 w 594093"/>
                    <a:gd name="connsiteY30" fmla="*/ 381614 h 515650"/>
                    <a:gd name="connsiteX31" fmla="*/ 186635 w 594093"/>
                    <a:gd name="connsiteY31" fmla="*/ 408875 h 515650"/>
                    <a:gd name="connsiteX32" fmla="*/ 192919 w 594093"/>
                    <a:gd name="connsiteY32" fmla="*/ 438231 h 515650"/>
                    <a:gd name="connsiteX33" fmla="*/ 169868 w 594093"/>
                    <a:gd name="connsiteY33" fmla="*/ 450809 h 515650"/>
                    <a:gd name="connsiteX34" fmla="*/ 161469 w 594093"/>
                    <a:gd name="connsiteY34" fmla="*/ 480164 h 515650"/>
                    <a:gd name="connsiteX35" fmla="*/ 153090 w 594093"/>
                    <a:gd name="connsiteY35" fmla="*/ 496931 h 515650"/>
                    <a:gd name="connsiteX36" fmla="*/ 136323 w 594093"/>
                    <a:gd name="connsiteY36" fmla="*/ 486448 h 515650"/>
                    <a:gd name="connsiteX37" fmla="*/ 100684 w 594093"/>
                    <a:gd name="connsiteY37" fmla="*/ 492742 h 515650"/>
                    <a:gd name="connsiteX38" fmla="*/ 81812 w 594093"/>
                    <a:gd name="connsiteY38" fmla="*/ 505320 h 515650"/>
                    <a:gd name="connsiteX39" fmla="*/ 62940 w 594093"/>
                    <a:gd name="connsiteY39" fmla="*/ 511604 h 515650"/>
                    <a:gd name="connsiteX40" fmla="*/ 33584 w 594093"/>
                    <a:gd name="connsiteY40" fmla="*/ 513709 h 515650"/>
                    <a:gd name="connsiteX41" fmla="*/ 31490 w 594093"/>
                    <a:gd name="connsiteY41" fmla="*/ 484364 h 515650"/>
                    <a:gd name="connsiteX42" fmla="*/ 18912 w 594093"/>
                    <a:gd name="connsiteY42" fmla="*/ 475975 h 515650"/>
                    <a:gd name="connsiteX43" fmla="*/ 25196 w 594093"/>
                    <a:gd name="connsiteY43" fmla="*/ 431947 h 515650"/>
                    <a:gd name="connsiteX44" fmla="*/ 8429 w 594093"/>
                    <a:gd name="connsiteY44" fmla="*/ 429842 h 515650"/>
                    <a:gd name="connsiteX45" fmla="*/ 6323 w 594093"/>
                    <a:gd name="connsiteY45" fmla="*/ 366942 h 515650"/>
                    <a:gd name="connsiteX46" fmla="*/ 25196 w 594093"/>
                    <a:gd name="connsiteY46" fmla="*/ 360658 h 515650"/>
                    <a:gd name="connsiteX47" fmla="*/ 29385 w 594093"/>
                    <a:gd name="connsiteY47" fmla="*/ 345975 h 515650"/>
                    <a:gd name="connsiteX48" fmla="*/ 52446 w 594093"/>
                    <a:gd name="connsiteY48" fmla="*/ 337586 h 515650"/>
                    <a:gd name="connsiteX49" fmla="*/ 73413 w 594093"/>
                    <a:gd name="connsiteY49" fmla="*/ 335492 h 515650"/>
                    <a:gd name="connsiteX50" fmla="*/ 83885 w 594093"/>
                    <a:gd name="connsiteY50" fmla="*/ 320809 h 515650"/>
                    <a:gd name="connsiteX51" fmla="*/ 109041 w 594093"/>
                    <a:gd name="connsiteY51" fmla="*/ 318714 h 515650"/>
                    <a:gd name="connsiteX52" fmla="*/ 111136 w 594093"/>
                    <a:gd name="connsiteY52" fmla="*/ 289359 h 515650"/>
                    <a:gd name="connsiteX53" fmla="*/ 144681 w 594093"/>
                    <a:gd name="connsiteY53" fmla="*/ 278875 h 515650"/>
                    <a:gd name="connsiteX54" fmla="*/ 148870 w 594093"/>
                    <a:gd name="connsiteY54" fmla="*/ 255814 h 515650"/>
                    <a:gd name="connsiteX55" fmla="*/ 165647 w 594093"/>
                    <a:gd name="connsiteY55" fmla="*/ 243236 h 515650"/>
                    <a:gd name="connsiteX56" fmla="*/ 171931 w 594093"/>
                    <a:gd name="connsiteY56" fmla="*/ 220175 h 515650"/>
                    <a:gd name="connsiteX57" fmla="*/ 178215 w 594093"/>
                    <a:gd name="connsiteY57" fmla="*/ 197113 h 515650"/>
                    <a:gd name="connsiteX58" fmla="*/ 203381 w 594093"/>
                    <a:gd name="connsiteY58" fmla="*/ 171958 h 515650"/>
                    <a:gd name="connsiteX59" fmla="*/ 224348 w 594093"/>
                    <a:gd name="connsiteY59" fmla="*/ 146791 h 515650"/>
                    <a:gd name="connsiteX60" fmla="*/ 247399 w 594093"/>
                    <a:gd name="connsiteY60" fmla="*/ 130024 h 515650"/>
                    <a:gd name="connsiteX61" fmla="*/ 280933 w 594093"/>
                    <a:gd name="connsiteY61" fmla="*/ 125835 h 515650"/>
                    <a:gd name="connsiteX62" fmla="*/ 299805 w 594093"/>
                    <a:gd name="connsiteY62" fmla="*/ 115352 h 515650"/>
                    <a:gd name="connsiteX63" fmla="*/ 335444 w 594093"/>
                    <a:gd name="connsiteY63" fmla="*/ 109057 h 515650"/>
                    <a:gd name="connsiteX64" fmla="*/ 341728 w 594093"/>
                    <a:gd name="connsiteY64" fmla="*/ 88091 h 515650"/>
                    <a:gd name="connsiteX65" fmla="*/ 362695 w 594093"/>
                    <a:gd name="connsiteY65" fmla="*/ 77607 h 515650"/>
                    <a:gd name="connsiteX66" fmla="*/ 356411 w 594093"/>
                    <a:gd name="connsiteY66" fmla="*/ 52451 h 515650"/>
                    <a:gd name="connsiteX67" fmla="*/ 339623 w 594093"/>
                    <a:gd name="connsiteY67" fmla="*/ 39873 h 515650"/>
                    <a:gd name="connsiteX68" fmla="*/ 364789 w 594093"/>
                    <a:gd name="connsiteY68" fmla="*/ 31485 h 515650"/>
                    <a:gd name="connsiteX69" fmla="*/ 373168 w 594093"/>
                    <a:gd name="connsiteY69" fmla="*/ 14718 h 515650"/>
                    <a:gd name="connsiteX70" fmla="*/ 377357 w 594093"/>
                    <a:gd name="connsiteY70" fmla="*/ 37779 h 515650"/>
                    <a:gd name="connsiteX71" fmla="*/ 389956 w 594093"/>
                    <a:gd name="connsiteY71" fmla="*/ 41968 h 515650"/>
                    <a:gd name="connsiteX72" fmla="*/ 389956 w 594093"/>
                    <a:gd name="connsiteY72" fmla="*/ 29390 h 515650"/>
                    <a:gd name="connsiteX73" fmla="*/ 402523 w 594093"/>
                    <a:gd name="connsiteY73" fmla="*/ 29390 h 515650"/>
                    <a:gd name="connsiteX74" fmla="*/ 406723 w 594093"/>
                    <a:gd name="connsiteY74" fmla="*/ 39873 h 515650"/>
                    <a:gd name="connsiteX75" fmla="*/ 423490 w 594093"/>
                    <a:gd name="connsiteY75" fmla="*/ 44063 h 515650"/>
                    <a:gd name="connsiteX76" fmla="*/ 431858 w 594093"/>
                    <a:gd name="connsiteY76" fmla="*/ 25191 h 515650"/>
                    <a:gd name="connsiteX77" fmla="*/ 419290 w 594093"/>
                    <a:gd name="connsiteY77" fmla="*/ 16802 h 515650"/>
                    <a:gd name="connsiteX78" fmla="*/ 440257 w 594093"/>
                    <a:gd name="connsiteY78" fmla="*/ 4224 h 515650"/>
                    <a:gd name="connsiteX79" fmla="*/ 461224 w 594093"/>
                    <a:gd name="connsiteY79" fmla="*/ 20991 h 515650"/>
                    <a:gd name="connsiteX80" fmla="*/ 473791 w 594093"/>
                    <a:gd name="connsiteY80" fmla="*/ 24 h 515650"/>
                    <a:gd name="connsiteX81" fmla="*/ 480096 w 594093"/>
                    <a:gd name="connsiteY81" fmla="*/ 23085 h 515650"/>
                    <a:gd name="connsiteX82" fmla="*/ 501052 w 594093"/>
                    <a:gd name="connsiteY82" fmla="*/ 25191 h 515650"/>
                    <a:gd name="connsiteX83" fmla="*/ 524103 w 594093"/>
                    <a:gd name="connsiteY83" fmla="*/ 8413 h 515650"/>
                    <a:gd name="connsiteX84" fmla="*/ 551374 w 594093"/>
                    <a:gd name="connsiteY84" fmla="*/ 25191 h 515650"/>
                    <a:gd name="connsiteX85" fmla="*/ 547174 w 594093"/>
                    <a:gd name="connsiteY85" fmla="*/ 44063 h 515650"/>
                    <a:gd name="connsiteX86" fmla="*/ 594093 w 594093"/>
                    <a:gd name="connsiteY86" fmla="*/ 62139 h 515650"/>
                    <a:gd name="connsiteX87" fmla="*/ 565387 w 594093"/>
                    <a:gd name="connsiteY87" fmla="*/ 80351 h 515650"/>
                    <a:gd name="connsiteX88" fmla="*/ 538147 w 594093"/>
                    <a:gd name="connsiteY88" fmla="*/ 109707 h 515650"/>
                    <a:gd name="connsiteX89" fmla="*/ 527622 w 594093"/>
                    <a:gd name="connsiteY89" fmla="*/ 135732 h 515650"/>
                    <a:gd name="connsiteX90" fmla="*/ 501544 w 594093"/>
                    <a:gd name="connsiteY90" fmla="*/ 111173 h 51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94093" h="515650">
                      <a:moveTo>
                        <a:pt x="501586" y="111141"/>
                      </a:moveTo>
                      <a:cubicBezTo>
                        <a:pt x="501586" y="111141"/>
                        <a:pt x="518364" y="81556"/>
                        <a:pt x="515787" y="71271"/>
                      </a:cubicBezTo>
                      <a:cubicBezTo>
                        <a:pt x="514258" y="65145"/>
                        <a:pt x="502539" y="57374"/>
                        <a:pt x="496915" y="54504"/>
                      </a:cubicBezTo>
                      <a:cubicBezTo>
                        <a:pt x="492611" y="52305"/>
                        <a:pt x="482735" y="49142"/>
                        <a:pt x="478043" y="50315"/>
                      </a:cubicBezTo>
                      <a:cubicBezTo>
                        <a:pt x="473351" y="51488"/>
                        <a:pt x="466711" y="59395"/>
                        <a:pt x="463371" y="62893"/>
                      </a:cubicBezTo>
                      <a:cubicBezTo>
                        <a:pt x="459244" y="67218"/>
                        <a:pt x="451693" y="76602"/>
                        <a:pt x="448688" y="81765"/>
                      </a:cubicBezTo>
                      <a:cubicBezTo>
                        <a:pt x="445252" y="87651"/>
                        <a:pt x="443629" y="102805"/>
                        <a:pt x="438204" y="106931"/>
                      </a:cubicBezTo>
                      <a:cubicBezTo>
                        <a:pt x="431481" y="112042"/>
                        <a:pt x="413111" y="111361"/>
                        <a:pt x="404670" y="111121"/>
                      </a:cubicBezTo>
                      <a:cubicBezTo>
                        <a:pt x="398816" y="110953"/>
                        <a:pt x="387337" y="108167"/>
                        <a:pt x="381598" y="106931"/>
                      </a:cubicBezTo>
                      <a:cubicBezTo>
                        <a:pt x="377378" y="106020"/>
                        <a:pt x="364831" y="102742"/>
                        <a:pt x="364831" y="102742"/>
                      </a:cubicBezTo>
                      <a:cubicBezTo>
                        <a:pt x="364831" y="102742"/>
                        <a:pt x="353583" y="111906"/>
                        <a:pt x="350159" y="115320"/>
                      </a:cubicBezTo>
                      <a:cubicBezTo>
                        <a:pt x="346744" y="118734"/>
                        <a:pt x="341969" y="127982"/>
                        <a:pt x="337570" y="130003"/>
                      </a:cubicBezTo>
                      <a:cubicBezTo>
                        <a:pt x="332334" y="132412"/>
                        <a:pt x="320269" y="129647"/>
                        <a:pt x="314520" y="130003"/>
                      </a:cubicBezTo>
                      <a:cubicBezTo>
                        <a:pt x="310299" y="130265"/>
                        <a:pt x="301554" y="130244"/>
                        <a:pt x="297753" y="132098"/>
                      </a:cubicBezTo>
                      <a:cubicBezTo>
                        <a:pt x="293752" y="134056"/>
                        <a:pt x="288767" y="142078"/>
                        <a:pt x="285154" y="144686"/>
                      </a:cubicBezTo>
                      <a:cubicBezTo>
                        <a:pt x="282305" y="146739"/>
                        <a:pt x="276084" y="150645"/>
                        <a:pt x="272586" y="150970"/>
                      </a:cubicBezTo>
                      <a:cubicBezTo>
                        <a:pt x="268784" y="151326"/>
                        <a:pt x="261076" y="144634"/>
                        <a:pt x="257914" y="146781"/>
                      </a:cubicBezTo>
                      <a:cubicBezTo>
                        <a:pt x="253557" y="149745"/>
                        <a:pt x="258531" y="163234"/>
                        <a:pt x="255809" y="167747"/>
                      </a:cubicBezTo>
                      <a:cubicBezTo>
                        <a:pt x="253860" y="170984"/>
                        <a:pt x="245325" y="172994"/>
                        <a:pt x="243220" y="176136"/>
                      </a:cubicBezTo>
                      <a:cubicBezTo>
                        <a:pt x="240246" y="180577"/>
                        <a:pt x="242948" y="193458"/>
                        <a:pt x="239031" y="197103"/>
                      </a:cubicBezTo>
                      <a:cubicBezTo>
                        <a:pt x="235942" y="199983"/>
                        <a:pt x="225531" y="196527"/>
                        <a:pt x="222264" y="199198"/>
                      </a:cubicBezTo>
                      <a:cubicBezTo>
                        <a:pt x="218420" y="202350"/>
                        <a:pt x="219227" y="214310"/>
                        <a:pt x="215959" y="218059"/>
                      </a:cubicBezTo>
                      <a:cubicBezTo>
                        <a:pt x="213655" y="220719"/>
                        <a:pt x="205434" y="221494"/>
                        <a:pt x="203392" y="224353"/>
                      </a:cubicBezTo>
                      <a:cubicBezTo>
                        <a:pt x="198784" y="230815"/>
                        <a:pt x="201517" y="248221"/>
                        <a:pt x="199192" y="255803"/>
                      </a:cubicBezTo>
                      <a:cubicBezTo>
                        <a:pt x="197475" y="261406"/>
                        <a:pt x="187546" y="271031"/>
                        <a:pt x="188709" y="276770"/>
                      </a:cubicBezTo>
                      <a:cubicBezTo>
                        <a:pt x="189672" y="281504"/>
                        <a:pt x="203476" y="284520"/>
                        <a:pt x="203392" y="289348"/>
                      </a:cubicBezTo>
                      <a:cubicBezTo>
                        <a:pt x="203339" y="292700"/>
                        <a:pt x="196166" y="296910"/>
                        <a:pt x="192908" y="297737"/>
                      </a:cubicBezTo>
                      <a:cubicBezTo>
                        <a:pt x="187232" y="299172"/>
                        <a:pt x="174947" y="290657"/>
                        <a:pt x="169857" y="293548"/>
                      </a:cubicBezTo>
                      <a:cubicBezTo>
                        <a:pt x="165962" y="295758"/>
                        <a:pt x="164045" y="305874"/>
                        <a:pt x="163563" y="310325"/>
                      </a:cubicBezTo>
                      <a:cubicBezTo>
                        <a:pt x="162359" y="321374"/>
                        <a:pt x="168234" y="343357"/>
                        <a:pt x="169857" y="354353"/>
                      </a:cubicBezTo>
                      <a:cubicBezTo>
                        <a:pt x="170873" y="361171"/>
                        <a:pt x="172057" y="375006"/>
                        <a:pt x="174047" y="381614"/>
                      </a:cubicBezTo>
                      <a:cubicBezTo>
                        <a:pt x="176215" y="388799"/>
                        <a:pt x="184258" y="401754"/>
                        <a:pt x="186635" y="408875"/>
                      </a:cubicBezTo>
                      <a:cubicBezTo>
                        <a:pt x="189012" y="415997"/>
                        <a:pt x="196050" y="431413"/>
                        <a:pt x="192919" y="438231"/>
                      </a:cubicBezTo>
                      <a:cubicBezTo>
                        <a:pt x="190185" y="444200"/>
                        <a:pt x="173973" y="445687"/>
                        <a:pt x="169868" y="450809"/>
                      </a:cubicBezTo>
                      <a:cubicBezTo>
                        <a:pt x="165103" y="456768"/>
                        <a:pt x="164234" y="473053"/>
                        <a:pt x="161469" y="480164"/>
                      </a:cubicBezTo>
                      <a:cubicBezTo>
                        <a:pt x="159772" y="484531"/>
                        <a:pt x="153090" y="496931"/>
                        <a:pt x="153090" y="496931"/>
                      </a:cubicBezTo>
                      <a:cubicBezTo>
                        <a:pt x="153090" y="496931"/>
                        <a:pt x="141172" y="487391"/>
                        <a:pt x="136323" y="486448"/>
                      </a:cubicBezTo>
                      <a:cubicBezTo>
                        <a:pt x="127442" y="484720"/>
                        <a:pt x="109083" y="489370"/>
                        <a:pt x="100684" y="492742"/>
                      </a:cubicBezTo>
                      <a:cubicBezTo>
                        <a:pt x="95427" y="494847"/>
                        <a:pt x="86912" y="502828"/>
                        <a:pt x="81812" y="505320"/>
                      </a:cubicBezTo>
                      <a:cubicBezTo>
                        <a:pt x="77350" y="507509"/>
                        <a:pt x="67820" y="510640"/>
                        <a:pt x="62940" y="511604"/>
                      </a:cubicBezTo>
                      <a:cubicBezTo>
                        <a:pt x="55724" y="513039"/>
                        <a:pt x="39145" y="518526"/>
                        <a:pt x="33584" y="513709"/>
                      </a:cubicBezTo>
                      <a:cubicBezTo>
                        <a:pt x="28023" y="508891"/>
                        <a:pt x="35187" y="490721"/>
                        <a:pt x="31490" y="484364"/>
                      </a:cubicBezTo>
                      <a:cubicBezTo>
                        <a:pt x="29594" y="481096"/>
                        <a:pt x="20451" y="479421"/>
                        <a:pt x="18912" y="475975"/>
                      </a:cubicBezTo>
                      <a:cubicBezTo>
                        <a:pt x="14377" y="465827"/>
                        <a:pt x="31940" y="440786"/>
                        <a:pt x="25196" y="431947"/>
                      </a:cubicBezTo>
                      <a:cubicBezTo>
                        <a:pt x="22630" y="428585"/>
                        <a:pt x="11277" y="432963"/>
                        <a:pt x="8429" y="429842"/>
                      </a:cubicBezTo>
                      <a:cubicBezTo>
                        <a:pt x="-2181" y="418217"/>
                        <a:pt x="-2652" y="379855"/>
                        <a:pt x="6323" y="366942"/>
                      </a:cubicBezTo>
                      <a:cubicBezTo>
                        <a:pt x="9162" y="362857"/>
                        <a:pt x="21750" y="364250"/>
                        <a:pt x="25196" y="360658"/>
                      </a:cubicBezTo>
                      <a:cubicBezTo>
                        <a:pt x="27835" y="357904"/>
                        <a:pt x="26788" y="348771"/>
                        <a:pt x="29385" y="345975"/>
                      </a:cubicBezTo>
                      <a:cubicBezTo>
                        <a:pt x="33563" y="341482"/>
                        <a:pt x="46466" y="338948"/>
                        <a:pt x="52446" y="337586"/>
                      </a:cubicBezTo>
                      <a:cubicBezTo>
                        <a:pt x="57578" y="336413"/>
                        <a:pt x="68857" y="338131"/>
                        <a:pt x="73413" y="335492"/>
                      </a:cubicBezTo>
                      <a:cubicBezTo>
                        <a:pt x="77309" y="333230"/>
                        <a:pt x="79969" y="323039"/>
                        <a:pt x="83885" y="320809"/>
                      </a:cubicBezTo>
                      <a:cubicBezTo>
                        <a:pt x="89373" y="317688"/>
                        <a:pt x="104611" y="323207"/>
                        <a:pt x="109041" y="318714"/>
                      </a:cubicBezTo>
                      <a:cubicBezTo>
                        <a:pt x="114215" y="313478"/>
                        <a:pt x="106570" y="295129"/>
                        <a:pt x="111136" y="289359"/>
                      </a:cubicBezTo>
                      <a:cubicBezTo>
                        <a:pt x="116593" y="282467"/>
                        <a:pt x="138858" y="285452"/>
                        <a:pt x="144681" y="278875"/>
                      </a:cubicBezTo>
                      <a:cubicBezTo>
                        <a:pt x="148566" y="274487"/>
                        <a:pt x="145791" y="260799"/>
                        <a:pt x="148870" y="255814"/>
                      </a:cubicBezTo>
                      <a:cubicBezTo>
                        <a:pt x="151624" y="251352"/>
                        <a:pt x="162704" y="247572"/>
                        <a:pt x="165647" y="243236"/>
                      </a:cubicBezTo>
                      <a:cubicBezTo>
                        <a:pt x="169009" y="238293"/>
                        <a:pt x="170360" y="225935"/>
                        <a:pt x="171931" y="220175"/>
                      </a:cubicBezTo>
                      <a:cubicBezTo>
                        <a:pt x="173502" y="214404"/>
                        <a:pt x="175220" y="202277"/>
                        <a:pt x="178215" y="197113"/>
                      </a:cubicBezTo>
                      <a:cubicBezTo>
                        <a:pt x="182676" y="189416"/>
                        <a:pt x="197380" y="178524"/>
                        <a:pt x="203381" y="171958"/>
                      </a:cubicBezTo>
                      <a:cubicBezTo>
                        <a:pt x="208900" y="165915"/>
                        <a:pt x="218368" y="152394"/>
                        <a:pt x="224348" y="146791"/>
                      </a:cubicBezTo>
                      <a:cubicBezTo>
                        <a:pt x="229553" y="141921"/>
                        <a:pt x="240769" y="132642"/>
                        <a:pt x="247399" y="130024"/>
                      </a:cubicBezTo>
                      <a:cubicBezTo>
                        <a:pt x="255253" y="126914"/>
                        <a:pt x="272900" y="128453"/>
                        <a:pt x="280933" y="125835"/>
                      </a:cubicBezTo>
                      <a:cubicBezTo>
                        <a:pt x="286065" y="124159"/>
                        <a:pt x="294715" y="117153"/>
                        <a:pt x="299805" y="115352"/>
                      </a:cubicBezTo>
                      <a:cubicBezTo>
                        <a:pt x="308330" y="112325"/>
                        <a:pt x="328679" y="115069"/>
                        <a:pt x="335444" y="109057"/>
                      </a:cubicBezTo>
                      <a:cubicBezTo>
                        <a:pt x="339529" y="105423"/>
                        <a:pt x="338209" y="92280"/>
                        <a:pt x="341728" y="88091"/>
                      </a:cubicBezTo>
                      <a:cubicBezTo>
                        <a:pt x="345498" y="83608"/>
                        <a:pt x="360244" y="82927"/>
                        <a:pt x="362695" y="77607"/>
                      </a:cubicBezTo>
                      <a:cubicBezTo>
                        <a:pt x="365407" y="71722"/>
                        <a:pt x="359993" y="57855"/>
                        <a:pt x="356411" y="52451"/>
                      </a:cubicBezTo>
                      <a:cubicBezTo>
                        <a:pt x="353510" y="48084"/>
                        <a:pt x="338785" y="45047"/>
                        <a:pt x="339623" y="39873"/>
                      </a:cubicBezTo>
                      <a:cubicBezTo>
                        <a:pt x="340681" y="33328"/>
                        <a:pt x="359783" y="35831"/>
                        <a:pt x="364789" y="31485"/>
                      </a:cubicBezTo>
                      <a:cubicBezTo>
                        <a:pt x="368329" y="28416"/>
                        <a:pt x="368539" y="14047"/>
                        <a:pt x="373168" y="14718"/>
                      </a:cubicBezTo>
                      <a:cubicBezTo>
                        <a:pt x="378970" y="15545"/>
                        <a:pt x="373513" y="33359"/>
                        <a:pt x="377357" y="37779"/>
                      </a:cubicBezTo>
                      <a:cubicBezTo>
                        <a:pt x="379535" y="40282"/>
                        <a:pt x="387264" y="43916"/>
                        <a:pt x="389956" y="41968"/>
                      </a:cubicBezTo>
                      <a:cubicBezTo>
                        <a:pt x="392511" y="40125"/>
                        <a:pt x="387735" y="31610"/>
                        <a:pt x="389956" y="29390"/>
                      </a:cubicBezTo>
                      <a:cubicBezTo>
                        <a:pt x="392176" y="27170"/>
                        <a:pt x="399926" y="27631"/>
                        <a:pt x="402523" y="29390"/>
                      </a:cubicBezTo>
                      <a:cubicBezTo>
                        <a:pt x="404859" y="30972"/>
                        <a:pt x="404597" y="38020"/>
                        <a:pt x="406723" y="39873"/>
                      </a:cubicBezTo>
                      <a:cubicBezTo>
                        <a:pt x="409980" y="42712"/>
                        <a:pt x="419604" y="45958"/>
                        <a:pt x="423490" y="44063"/>
                      </a:cubicBezTo>
                      <a:cubicBezTo>
                        <a:pt x="428129" y="41800"/>
                        <a:pt x="433293" y="30144"/>
                        <a:pt x="431858" y="25191"/>
                      </a:cubicBezTo>
                      <a:cubicBezTo>
                        <a:pt x="430810" y="21556"/>
                        <a:pt x="419196" y="20572"/>
                        <a:pt x="419290" y="16802"/>
                      </a:cubicBezTo>
                      <a:cubicBezTo>
                        <a:pt x="419437" y="10686"/>
                        <a:pt x="434162" y="3815"/>
                        <a:pt x="440257" y="4224"/>
                      </a:cubicBezTo>
                      <a:cubicBezTo>
                        <a:pt x="446949" y="4674"/>
                        <a:pt x="454615" y="22185"/>
                        <a:pt x="461224" y="20991"/>
                      </a:cubicBezTo>
                      <a:cubicBezTo>
                        <a:pt x="467235" y="19912"/>
                        <a:pt x="467738" y="-803"/>
                        <a:pt x="473791" y="24"/>
                      </a:cubicBezTo>
                      <a:cubicBezTo>
                        <a:pt x="479708" y="841"/>
                        <a:pt x="475530" y="19231"/>
                        <a:pt x="480096" y="23085"/>
                      </a:cubicBezTo>
                      <a:cubicBezTo>
                        <a:pt x="484117" y="26489"/>
                        <a:pt x="495962" y="26562"/>
                        <a:pt x="501052" y="25191"/>
                      </a:cubicBezTo>
                      <a:cubicBezTo>
                        <a:pt x="507933" y="23326"/>
                        <a:pt x="516982" y="8685"/>
                        <a:pt x="524103" y="8413"/>
                      </a:cubicBezTo>
                      <a:cubicBezTo>
                        <a:pt x="532104" y="8099"/>
                        <a:pt x="548253" y="17818"/>
                        <a:pt x="551374" y="25191"/>
                      </a:cubicBezTo>
                      <a:cubicBezTo>
                        <a:pt x="553259" y="29641"/>
                        <a:pt x="544818" y="39842"/>
                        <a:pt x="547174" y="44063"/>
                      </a:cubicBezTo>
                      <a:cubicBezTo>
                        <a:pt x="553385" y="55216"/>
                        <a:pt x="594093" y="62139"/>
                        <a:pt x="594093" y="62139"/>
                      </a:cubicBezTo>
                      <a:cubicBezTo>
                        <a:pt x="594093" y="62139"/>
                        <a:pt x="572226" y="74591"/>
                        <a:pt x="565387" y="80351"/>
                      </a:cubicBezTo>
                      <a:cubicBezTo>
                        <a:pt x="557731" y="86802"/>
                        <a:pt x="543520" y="101255"/>
                        <a:pt x="538147" y="109707"/>
                      </a:cubicBezTo>
                      <a:cubicBezTo>
                        <a:pt x="534387" y="115634"/>
                        <a:pt x="527622" y="135732"/>
                        <a:pt x="527622" y="135732"/>
                      </a:cubicBezTo>
                      <a:lnTo>
                        <a:pt x="501544" y="111173"/>
                      </a:lnTo>
                      <a:close/>
                    </a:path>
                  </a:pathLst>
                </a:custGeom>
                <a:solidFill>
                  <a:schemeClr val="accent4">
                    <a:alpha val="50000"/>
                  </a:schemeClr>
                </a:solidFill>
                <a:ln w="1046" cap="flat">
                  <a:noFill/>
                  <a:prstDash val="solid"/>
                  <a:miter/>
                </a:ln>
              </p:spPr>
              <p:txBody>
                <a:bodyPr rtlCol="0" anchor="ctr"/>
                <a:lstStyle/>
                <a:p>
                  <a:endParaRPr lang="en-US" dirty="0"/>
                </a:p>
              </p:txBody>
            </p:sp>
          </p:grpSp>
          <p:sp>
            <p:nvSpPr>
              <p:cNvPr id="193" name="Freeform 192">
                <a:extLst>
                  <a:ext uri="{FF2B5EF4-FFF2-40B4-BE49-F238E27FC236}">
                    <a16:creationId xmlns:a16="http://schemas.microsoft.com/office/drawing/2014/main" id="{6FD8FA5E-2EA9-02F8-6BFA-AFD55F48D035}"/>
                  </a:ext>
                </a:extLst>
              </p:cNvPr>
              <p:cNvSpPr/>
              <p:nvPr/>
            </p:nvSpPr>
            <p:spPr>
              <a:xfrm>
                <a:off x="6096762" y="2423312"/>
                <a:ext cx="256128" cy="505778"/>
              </a:xfrm>
              <a:custGeom>
                <a:avLst/>
                <a:gdLst>
                  <a:gd name="connsiteX0" fmla="*/ 0 w 256128"/>
                  <a:gd name="connsiteY0" fmla="*/ 394189 h 505777"/>
                  <a:gd name="connsiteX1" fmla="*/ 8378 w 256128"/>
                  <a:gd name="connsiteY1" fmla="*/ 377422 h 505777"/>
                  <a:gd name="connsiteX2" fmla="*/ 16778 w 256128"/>
                  <a:gd name="connsiteY2" fmla="*/ 348066 h 505777"/>
                  <a:gd name="connsiteX3" fmla="*/ 39828 w 256128"/>
                  <a:gd name="connsiteY3" fmla="*/ 335489 h 505777"/>
                  <a:gd name="connsiteX4" fmla="*/ 33545 w 256128"/>
                  <a:gd name="connsiteY4" fmla="*/ 306133 h 505777"/>
                  <a:gd name="connsiteX5" fmla="*/ 20956 w 256128"/>
                  <a:gd name="connsiteY5" fmla="*/ 278872 h 505777"/>
                  <a:gd name="connsiteX6" fmla="*/ 16767 w 256128"/>
                  <a:gd name="connsiteY6" fmla="*/ 251611 h 505777"/>
                  <a:gd name="connsiteX7" fmla="*/ 10473 w 256128"/>
                  <a:gd name="connsiteY7" fmla="*/ 207583 h 505777"/>
                  <a:gd name="connsiteX8" fmla="*/ 16767 w 256128"/>
                  <a:gd name="connsiteY8" fmla="*/ 190806 h 505777"/>
                  <a:gd name="connsiteX9" fmla="*/ 39818 w 256128"/>
                  <a:gd name="connsiteY9" fmla="*/ 194995 h 505777"/>
                  <a:gd name="connsiteX10" fmla="*/ 50301 w 256128"/>
                  <a:gd name="connsiteY10" fmla="*/ 186606 h 505777"/>
                  <a:gd name="connsiteX11" fmla="*/ 35618 w 256128"/>
                  <a:gd name="connsiteY11" fmla="*/ 174028 h 505777"/>
                  <a:gd name="connsiteX12" fmla="*/ 46102 w 256128"/>
                  <a:gd name="connsiteY12" fmla="*/ 153061 h 505777"/>
                  <a:gd name="connsiteX13" fmla="*/ 50301 w 256128"/>
                  <a:gd name="connsiteY13" fmla="*/ 121611 h 505777"/>
                  <a:gd name="connsiteX14" fmla="*/ 62869 w 256128"/>
                  <a:gd name="connsiteY14" fmla="*/ 115317 h 505777"/>
                  <a:gd name="connsiteX15" fmla="*/ 69173 w 256128"/>
                  <a:gd name="connsiteY15" fmla="*/ 96455 h 505777"/>
                  <a:gd name="connsiteX16" fmla="*/ 85941 w 256128"/>
                  <a:gd name="connsiteY16" fmla="*/ 94361 h 505777"/>
                  <a:gd name="connsiteX17" fmla="*/ 90130 w 256128"/>
                  <a:gd name="connsiteY17" fmla="*/ 73394 h 505777"/>
                  <a:gd name="connsiteX18" fmla="*/ 102718 w 256128"/>
                  <a:gd name="connsiteY18" fmla="*/ 65005 h 505777"/>
                  <a:gd name="connsiteX19" fmla="*/ 104823 w 256128"/>
                  <a:gd name="connsiteY19" fmla="*/ 44038 h 505777"/>
                  <a:gd name="connsiteX20" fmla="*/ 119496 w 256128"/>
                  <a:gd name="connsiteY20" fmla="*/ 48228 h 505777"/>
                  <a:gd name="connsiteX21" fmla="*/ 132063 w 256128"/>
                  <a:gd name="connsiteY21" fmla="*/ 41944 h 505777"/>
                  <a:gd name="connsiteX22" fmla="*/ 144662 w 256128"/>
                  <a:gd name="connsiteY22" fmla="*/ 29356 h 505777"/>
                  <a:gd name="connsiteX23" fmla="*/ 161429 w 256128"/>
                  <a:gd name="connsiteY23" fmla="*/ 27261 h 505777"/>
                  <a:gd name="connsiteX24" fmla="*/ 184480 w 256128"/>
                  <a:gd name="connsiteY24" fmla="*/ 27261 h 505777"/>
                  <a:gd name="connsiteX25" fmla="*/ 197068 w 256128"/>
                  <a:gd name="connsiteY25" fmla="*/ 12578 h 505777"/>
                  <a:gd name="connsiteX26" fmla="*/ 211741 w 256128"/>
                  <a:gd name="connsiteY26" fmla="*/ 0 h 505777"/>
                  <a:gd name="connsiteX27" fmla="*/ 230613 w 256128"/>
                  <a:gd name="connsiteY27" fmla="*/ 20967 h 505777"/>
                  <a:gd name="connsiteX28" fmla="*/ 249485 w 256128"/>
                  <a:gd name="connsiteY28" fmla="*/ 37744 h 505777"/>
                  <a:gd name="connsiteX29" fmla="*/ 251580 w 256128"/>
                  <a:gd name="connsiteY29" fmla="*/ 54511 h 505777"/>
                  <a:gd name="connsiteX30" fmla="*/ 253674 w 256128"/>
                  <a:gd name="connsiteY30" fmla="*/ 106928 h 505777"/>
                  <a:gd name="connsiteX31" fmla="*/ 236907 w 256128"/>
                  <a:gd name="connsiteY31" fmla="*/ 117412 h 505777"/>
                  <a:gd name="connsiteX32" fmla="*/ 218035 w 256128"/>
                  <a:gd name="connsiteY32" fmla="*/ 132095 h 505777"/>
                  <a:gd name="connsiteX33" fmla="*/ 211730 w 256128"/>
                  <a:gd name="connsiteY33" fmla="*/ 161440 h 505777"/>
                  <a:gd name="connsiteX34" fmla="*/ 213835 w 256128"/>
                  <a:gd name="connsiteY34" fmla="*/ 180312 h 505777"/>
                  <a:gd name="connsiteX35" fmla="*/ 188669 w 256128"/>
                  <a:gd name="connsiteY35" fmla="*/ 197089 h 505777"/>
                  <a:gd name="connsiteX36" fmla="*/ 174007 w 256128"/>
                  <a:gd name="connsiteY36" fmla="*/ 215961 h 505777"/>
                  <a:gd name="connsiteX37" fmla="*/ 140473 w 256128"/>
                  <a:gd name="connsiteY37" fmla="*/ 222245 h 505777"/>
                  <a:gd name="connsiteX38" fmla="*/ 127895 w 256128"/>
                  <a:gd name="connsiteY38" fmla="*/ 249506 h 505777"/>
                  <a:gd name="connsiteX39" fmla="*/ 127895 w 256128"/>
                  <a:gd name="connsiteY39" fmla="*/ 295639 h 505777"/>
                  <a:gd name="connsiteX40" fmla="*/ 146767 w 256128"/>
                  <a:gd name="connsiteY40" fmla="*/ 318700 h 505777"/>
                  <a:gd name="connsiteX41" fmla="*/ 155156 w 256128"/>
                  <a:gd name="connsiteY41" fmla="*/ 337573 h 505777"/>
                  <a:gd name="connsiteX42" fmla="*/ 115317 w 256128"/>
                  <a:gd name="connsiteY42" fmla="*/ 356445 h 505777"/>
                  <a:gd name="connsiteX43" fmla="*/ 134189 w 256128"/>
                  <a:gd name="connsiteY43" fmla="*/ 356445 h 505777"/>
                  <a:gd name="connsiteX44" fmla="*/ 144693 w 256128"/>
                  <a:gd name="connsiteY44" fmla="*/ 366928 h 505777"/>
                  <a:gd name="connsiteX45" fmla="*/ 150956 w 256128"/>
                  <a:gd name="connsiteY45" fmla="*/ 383695 h 505777"/>
                  <a:gd name="connsiteX46" fmla="*/ 136294 w 256128"/>
                  <a:gd name="connsiteY46" fmla="*/ 394179 h 505777"/>
                  <a:gd name="connsiteX47" fmla="*/ 119527 w 256128"/>
                  <a:gd name="connsiteY47" fmla="*/ 413051 h 505777"/>
                  <a:gd name="connsiteX48" fmla="*/ 119527 w 256128"/>
                  <a:gd name="connsiteY48" fmla="*/ 444501 h 505777"/>
                  <a:gd name="connsiteX49" fmla="*/ 100655 w 256128"/>
                  <a:gd name="connsiteY49" fmla="*/ 459184 h 505777"/>
                  <a:gd name="connsiteX50" fmla="*/ 94371 w 256128"/>
                  <a:gd name="connsiteY50" fmla="*/ 475951 h 505777"/>
                  <a:gd name="connsiteX51" fmla="*/ 75499 w 256128"/>
                  <a:gd name="connsiteY51" fmla="*/ 488529 h 505777"/>
                  <a:gd name="connsiteX52" fmla="*/ 65016 w 256128"/>
                  <a:gd name="connsiteY52" fmla="*/ 505306 h 505777"/>
                  <a:gd name="connsiteX53" fmla="*/ 37765 w 256128"/>
                  <a:gd name="connsiteY53" fmla="*/ 494823 h 505777"/>
                  <a:gd name="connsiteX54" fmla="*/ 39860 w 256128"/>
                  <a:gd name="connsiteY54" fmla="*/ 463373 h 505777"/>
                  <a:gd name="connsiteX55" fmla="*/ 25177 w 256128"/>
                  <a:gd name="connsiteY55" fmla="*/ 459184 h 505777"/>
                  <a:gd name="connsiteX56" fmla="*/ 20988 w 256128"/>
                  <a:gd name="connsiteY56" fmla="*/ 440312 h 505777"/>
                  <a:gd name="connsiteX57" fmla="*/ 10504 w 256128"/>
                  <a:gd name="connsiteY57" fmla="*/ 415145 h 505777"/>
                  <a:gd name="connsiteX58" fmla="*/ 21 w 256128"/>
                  <a:gd name="connsiteY58" fmla="*/ 394179 h 50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56128" h="505777">
                    <a:moveTo>
                      <a:pt x="0" y="394189"/>
                    </a:moveTo>
                    <a:cubicBezTo>
                      <a:pt x="0" y="394189"/>
                      <a:pt x="6682" y="381789"/>
                      <a:pt x="8378" y="377422"/>
                    </a:cubicBezTo>
                    <a:cubicBezTo>
                      <a:pt x="11143" y="370311"/>
                      <a:pt x="12012" y="354026"/>
                      <a:pt x="16778" y="348066"/>
                    </a:cubicBezTo>
                    <a:cubicBezTo>
                      <a:pt x="20883" y="342945"/>
                      <a:pt x="37095" y="341458"/>
                      <a:pt x="39828" y="335489"/>
                    </a:cubicBezTo>
                    <a:cubicBezTo>
                      <a:pt x="42960" y="328671"/>
                      <a:pt x="35922" y="313255"/>
                      <a:pt x="33545" y="306133"/>
                    </a:cubicBezTo>
                    <a:cubicBezTo>
                      <a:pt x="31167" y="299011"/>
                      <a:pt x="23124" y="286067"/>
                      <a:pt x="20956" y="278872"/>
                    </a:cubicBezTo>
                    <a:cubicBezTo>
                      <a:pt x="18967" y="272274"/>
                      <a:pt x="17783" y="258429"/>
                      <a:pt x="16767" y="251611"/>
                    </a:cubicBezTo>
                    <a:cubicBezTo>
                      <a:pt x="15133" y="240615"/>
                      <a:pt x="9258" y="218632"/>
                      <a:pt x="10473" y="207583"/>
                    </a:cubicBezTo>
                    <a:cubicBezTo>
                      <a:pt x="10955" y="203132"/>
                      <a:pt x="12871" y="193015"/>
                      <a:pt x="16767" y="190806"/>
                    </a:cubicBezTo>
                    <a:cubicBezTo>
                      <a:pt x="21867" y="187915"/>
                      <a:pt x="34142" y="196429"/>
                      <a:pt x="39818" y="194995"/>
                    </a:cubicBezTo>
                    <a:cubicBezTo>
                      <a:pt x="43075" y="194178"/>
                      <a:pt x="50249" y="189968"/>
                      <a:pt x="50301" y="186606"/>
                    </a:cubicBezTo>
                    <a:cubicBezTo>
                      <a:pt x="50385" y="181767"/>
                      <a:pt x="36571" y="178762"/>
                      <a:pt x="35618" y="174028"/>
                    </a:cubicBezTo>
                    <a:cubicBezTo>
                      <a:pt x="34456" y="168278"/>
                      <a:pt x="44384" y="158664"/>
                      <a:pt x="46102" y="153061"/>
                    </a:cubicBezTo>
                    <a:cubicBezTo>
                      <a:pt x="48427" y="145479"/>
                      <a:pt x="45693" y="128063"/>
                      <a:pt x="50301" y="121611"/>
                    </a:cubicBezTo>
                    <a:cubicBezTo>
                      <a:pt x="52343" y="118752"/>
                      <a:pt x="60565" y="117977"/>
                      <a:pt x="62869" y="115317"/>
                    </a:cubicBezTo>
                    <a:cubicBezTo>
                      <a:pt x="66126" y="111557"/>
                      <a:pt x="65320" y="99608"/>
                      <a:pt x="69173" y="96455"/>
                    </a:cubicBezTo>
                    <a:cubicBezTo>
                      <a:pt x="72441" y="93774"/>
                      <a:pt x="82851" y="97230"/>
                      <a:pt x="85941" y="94361"/>
                    </a:cubicBezTo>
                    <a:cubicBezTo>
                      <a:pt x="89857" y="90716"/>
                      <a:pt x="87155" y="77835"/>
                      <a:pt x="90130" y="73394"/>
                    </a:cubicBezTo>
                    <a:cubicBezTo>
                      <a:pt x="92235" y="70252"/>
                      <a:pt x="100770" y="68252"/>
                      <a:pt x="102718" y="65005"/>
                    </a:cubicBezTo>
                    <a:cubicBezTo>
                      <a:pt x="105430" y="60491"/>
                      <a:pt x="100456" y="46992"/>
                      <a:pt x="104823" y="44038"/>
                    </a:cubicBezTo>
                    <a:cubicBezTo>
                      <a:pt x="107976" y="41892"/>
                      <a:pt x="115694" y="48584"/>
                      <a:pt x="119496" y="48228"/>
                    </a:cubicBezTo>
                    <a:cubicBezTo>
                      <a:pt x="122994" y="47903"/>
                      <a:pt x="129214" y="43997"/>
                      <a:pt x="132063" y="41944"/>
                    </a:cubicBezTo>
                    <a:cubicBezTo>
                      <a:pt x="135676" y="39347"/>
                      <a:pt x="140661" y="31314"/>
                      <a:pt x="144662" y="29356"/>
                    </a:cubicBezTo>
                    <a:cubicBezTo>
                      <a:pt x="148453" y="27502"/>
                      <a:pt x="157209" y="27523"/>
                      <a:pt x="161429" y="27261"/>
                    </a:cubicBezTo>
                    <a:cubicBezTo>
                      <a:pt x="167179" y="26905"/>
                      <a:pt x="179243" y="29670"/>
                      <a:pt x="184480" y="27261"/>
                    </a:cubicBezTo>
                    <a:cubicBezTo>
                      <a:pt x="188868" y="25240"/>
                      <a:pt x="193644" y="16003"/>
                      <a:pt x="197068" y="12578"/>
                    </a:cubicBezTo>
                    <a:cubicBezTo>
                      <a:pt x="200482" y="9164"/>
                      <a:pt x="211741" y="0"/>
                      <a:pt x="211741" y="0"/>
                    </a:cubicBezTo>
                    <a:cubicBezTo>
                      <a:pt x="211741" y="0"/>
                      <a:pt x="225607" y="15992"/>
                      <a:pt x="230613" y="20967"/>
                    </a:cubicBezTo>
                    <a:cubicBezTo>
                      <a:pt x="235085" y="25418"/>
                      <a:pt x="246542" y="32162"/>
                      <a:pt x="249485" y="37744"/>
                    </a:cubicBezTo>
                    <a:cubicBezTo>
                      <a:pt x="251454" y="41483"/>
                      <a:pt x="251234" y="50301"/>
                      <a:pt x="251580" y="54511"/>
                    </a:cubicBezTo>
                    <a:cubicBezTo>
                      <a:pt x="252658" y="67582"/>
                      <a:pt x="259801" y="95335"/>
                      <a:pt x="253674" y="106928"/>
                    </a:cubicBezTo>
                    <a:cubicBezTo>
                      <a:pt x="251360" y="111295"/>
                      <a:pt x="236907" y="117412"/>
                      <a:pt x="236907" y="117412"/>
                    </a:cubicBezTo>
                    <a:cubicBezTo>
                      <a:pt x="236907" y="117412"/>
                      <a:pt x="221219" y="127026"/>
                      <a:pt x="218035" y="132095"/>
                    </a:cubicBezTo>
                    <a:cubicBezTo>
                      <a:pt x="214045" y="138452"/>
                      <a:pt x="212118" y="153951"/>
                      <a:pt x="211730" y="161440"/>
                    </a:cubicBezTo>
                    <a:cubicBezTo>
                      <a:pt x="211489" y="166184"/>
                      <a:pt x="215836" y="176007"/>
                      <a:pt x="213835" y="180312"/>
                    </a:cubicBezTo>
                    <a:cubicBezTo>
                      <a:pt x="210641" y="187171"/>
                      <a:pt x="194209" y="191937"/>
                      <a:pt x="188669" y="197089"/>
                    </a:cubicBezTo>
                    <a:cubicBezTo>
                      <a:pt x="184291" y="201163"/>
                      <a:pt x="179107" y="212851"/>
                      <a:pt x="174007" y="215961"/>
                    </a:cubicBezTo>
                    <a:cubicBezTo>
                      <a:pt x="166718" y="220402"/>
                      <a:pt x="147196" y="217009"/>
                      <a:pt x="140473" y="222245"/>
                    </a:cubicBezTo>
                    <a:cubicBezTo>
                      <a:pt x="134556" y="226853"/>
                      <a:pt x="129497" y="242175"/>
                      <a:pt x="127895" y="249506"/>
                    </a:cubicBezTo>
                    <a:cubicBezTo>
                      <a:pt x="125423" y="260764"/>
                      <a:pt x="124020" y="284779"/>
                      <a:pt x="127895" y="295639"/>
                    </a:cubicBezTo>
                    <a:cubicBezTo>
                      <a:pt x="130398" y="302656"/>
                      <a:pt x="142861" y="312364"/>
                      <a:pt x="146767" y="318700"/>
                    </a:cubicBezTo>
                    <a:cubicBezTo>
                      <a:pt x="149469" y="323099"/>
                      <a:pt x="156947" y="332734"/>
                      <a:pt x="155156" y="337573"/>
                    </a:cubicBezTo>
                    <a:cubicBezTo>
                      <a:pt x="151323" y="347909"/>
                      <a:pt x="112898" y="345689"/>
                      <a:pt x="115317" y="356445"/>
                    </a:cubicBezTo>
                    <a:cubicBezTo>
                      <a:pt x="116354" y="361042"/>
                      <a:pt x="129822" y="354643"/>
                      <a:pt x="134189" y="356445"/>
                    </a:cubicBezTo>
                    <a:cubicBezTo>
                      <a:pt x="137614" y="357859"/>
                      <a:pt x="142683" y="363807"/>
                      <a:pt x="144693" y="366928"/>
                    </a:cubicBezTo>
                    <a:cubicBezTo>
                      <a:pt x="147113" y="370688"/>
                      <a:pt x="152265" y="379422"/>
                      <a:pt x="150956" y="383695"/>
                    </a:cubicBezTo>
                    <a:cubicBezTo>
                      <a:pt x="149636" y="388010"/>
                      <a:pt x="139646" y="391162"/>
                      <a:pt x="136294" y="394179"/>
                    </a:cubicBezTo>
                    <a:cubicBezTo>
                      <a:pt x="131602" y="398399"/>
                      <a:pt x="121768" y="407155"/>
                      <a:pt x="119527" y="413051"/>
                    </a:cubicBezTo>
                    <a:cubicBezTo>
                      <a:pt x="116731" y="420403"/>
                      <a:pt x="122983" y="437442"/>
                      <a:pt x="119527" y="444501"/>
                    </a:cubicBezTo>
                    <a:cubicBezTo>
                      <a:pt x="116898" y="449873"/>
                      <a:pt x="104195" y="454366"/>
                      <a:pt x="100655" y="459184"/>
                    </a:cubicBezTo>
                    <a:cubicBezTo>
                      <a:pt x="98005" y="462786"/>
                      <a:pt x="97157" y="472442"/>
                      <a:pt x="94371" y="475951"/>
                    </a:cubicBezTo>
                    <a:cubicBezTo>
                      <a:pt x="90852" y="480391"/>
                      <a:pt x="79447" y="484465"/>
                      <a:pt x="75499" y="488529"/>
                    </a:cubicBezTo>
                    <a:cubicBezTo>
                      <a:pt x="72054" y="492079"/>
                      <a:pt x="69708" y="503735"/>
                      <a:pt x="65016" y="505306"/>
                    </a:cubicBezTo>
                    <a:cubicBezTo>
                      <a:pt x="58093" y="507621"/>
                      <a:pt x="41693" y="500971"/>
                      <a:pt x="37765" y="494823"/>
                    </a:cubicBezTo>
                    <a:cubicBezTo>
                      <a:pt x="33524" y="488183"/>
                      <a:pt x="44394" y="469814"/>
                      <a:pt x="39860" y="463373"/>
                    </a:cubicBezTo>
                    <a:cubicBezTo>
                      <a:pt x="37660" y="460252"/>
                      <a:pt x="27795" y="461959"/>
                      <a:pt x="25177" y="459184"/>
                    </a:cubicBezTo>
                    <a:cubicBezTo>
                      <a:pt x="21867" y="455665"/>
                      <a:pt x="22454" y="444920"/>
                      <a:pt x="20988" y="440312"/>
                    </a:cubicBezTo>
                    <a:cubicBezTo>
                      <a:pt x="18935" y="433818"/>
                      <a:pt x="13342" y="421345"/>
                      <a:pt x="10504" y="415145"/>
                    </a:cubicBezTo>
                    <a:cubicBezTo>
                      <a:pt x="8064" y="409815"/>
                      <a:pt x="21" y="394179"/>
                      <a:pt x="21" y="394179"/>
                    </a:cubicBezTo>
                    <a:close/>
                  </a:path>
                </a:pathLst>
              </a:custGeom>
              <a:solidFill>
                <a:schemeClr val="accent4">
                  <a:alpha val="50000"/>
                </a:schemeClr>
              </a:solidFill>
              <a:ln w="1046" cap="flat">
                <a:noFill/>
                <a:prstDash val="solid"/>
                <a:miter/>
              </a:ln>
            </p:spPr>
            <p:txBody>
              <a:bodyPr rtlCol="0" anchor="ctr"/>
              <a:lstStyle/>
              <a:p>
                <a:endParaRPr lang="en-US" dirty="0"/>
              </a:p>
            </p:txBody>
          </p:sp>
          <p:sp>
            <p:nvSpPr>
              <p:cNvPr id="195" name="Freeform 194">
                <a:extLst>
                  <a:ext uri="{FF2B5EF4-FFF2-40B4-BE49-F238E27FC236}">
                    <a16:creationId xmlns:a16="http://schemas.microsoft.com/office/drawing/2014/main" id="{D6A860ED-9B8B-D119-2A01-44739FAD6A78}"/>
                  </a:ext>
                </a:extLst>
              </p:cNvPr>
              <p:cNvSpPr/>
              <p:nvPr/>
            </p:nvSpPr>
            <p:spPr>
              <a:xfrm>
                <a:off x="6286221" y="2855944"/>
                <a:ext cx="174352" cy="143191"/>
              </a:xfrm>
              <a:custGeom>
                <a:avLst/>
                <a:gdLst>
                  <a:gd name="connsiteX0" fmla="*/ 20956 w 174352"/>
                  <a:gd name="connsiteY0" fmla="*/ 61409 h 143191"/>
                  <a:gd name="connsiteX1" fmla="*/ 0 w 174352"/>
                  <a:gd name="connsiteY1" fmla="*/ 99153 h 143191"/>
                  <a:gd name="connsiteX2" fmla="*/ 39818 w 174352"/>
                  <a:gd name="connsiteY2" fmla="*/ 113836 h 143191"/>
                  <a:gd name="connsiteX3" fmla="*/ 73352 w 174352"/>
                  <a:gd name="connsiteY3" fmla="*/ 143191 h 143191"/>
                  <a:gd name="connsiteX4" fmla="*/ 70001 w 174352"/>
                  <a:gd name="connsiteY4" fmla="*/ 120444 h 143191"/>
                  <a:gd name="connsiteX5" fmla="*/ 96078 w 174352"/>
                  <a:gd name="connsiteY5" fmla="*/ 110411 h 143191"/>
                  <a:gd name="connsiteX6" fmla="*/ 126167 w 174352"/>
                  <a:gd name="connsiteY6" fmla="*/ 114422 h 143191"/>
                  <a:gd name="connsiteX7" fmla="*/ 132189 w 174352"/>
                  <a:gd name="connsiteY7" fmla="*/ 94356 h 143191"/>
                  <a:gd name="connsiteX8" fmla="*/ 164288 w 174352"/>
                  <a:gd name="connsiteY8" fmla="*/ 82323 h 143191"/>
                  <a:gd name="connsiteX9" fmla="*/ 152255 w 174352"/>
                  <a:gd name="connsiteY9" fmla="*/ 64268 h 143191"/>
                  <a:gd name="connsiteX10" fmla="*/ 168300 w 174352"/>
                  <a:gd name="connsiteY10" fmla="*/ 32168 h 143191"/>
                  <a:gd name="connsiteX11" fmla="*/ 174321 w 174352"/>
                  <a:gd name="connsiteY11" fmla="*/ 36179 h 143191"/>
                  <a:gd name="connsiteX12" fmla="*/ 172311 w 174352"/>
                  <a:gd name="connsiteY12" fmla="*/ 20124 h 143191"/>
                  <a:gd name="connsiteX13" fmla="*/ 124167 w 174352"/>
                  <a:gd name="connsiteY13" fmla="*/ 58 h 143191"/>
                  <a:gd name="connsiteX14" fmla="*/ 74023 w 174352"/>
                  <a:gd name="connsiteY14" fmla="*/ 30157 h 143191"/>
                  <a:gd name="connsiteX15" fmla="*/ 33545 w 174352"/>
                  <a:gd name="connsiteY15" fmla="*/ 32053 h 143191"/>
                  <a:gd name="connsiteX16" fmla="*/ 20967 w 174352"/>
                  <a:gd name="connsiteY16" fmla="*/ 61398 h 143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4352" h="143191">
                    <a:moveTo>
                      <a:pt x="20956" y="61409"/>
                    </a:moveTo>
                    <a:cubicBezTo>
                      <a:pt x="20956" y="72206"/>
                      <a:pt x="0" y="99153"/>
                      <a:pt x="0" y="99153"/>
                    </a:cubicBezTo>
                    <a:cubicBezTo>
                      <a:pt x="0" y="99153"/>
                      <a:pt x="30696" y="108411"/>
                      <a:pt x="39818" y="113836"/>
                    </a:cubicBezTo>
                    <a:cubicBezTo>
                      <a:pt x="49401" y="119523"/>
                      <a:pt x="73352" y="143191"/>
                      <a:pt x="73352" y="143191"/>
                    </a:cubicBezTo>
                    <a:cubicBezTo>
                      <a:pt x="73352" y="143191"/>
                      <a:pt x="67100" y="125408"/>
                      <a:pt x="70001" y="120444"/>
                    </a:cubicBezTo>
                    <a:cubicBezTo>
                      <a:pt x="73520" y="114412"/>
                      <a:pt x="89145" y="111228"/>
                      <a:pt x="96078" y="110411"/>
                    </a:cubicBezTo>
                    <a:cubicBezTo>
                      <a:pt x="103619" y="109521"/>
                      <a:pt x="119789" y="118538"/>
                      <a:pt x="126167" y="114422"/>
                    </a:cubicBezTo>
                    <a:cubicBezTo>
                      <a:pt x="130566" y="111584"/>
                      <a:pt x="128607" y="98189"/>
                      <a:pt x="132189" y="94356"/>
                    </a:cubicBezTo>
                    <a:cubicBezTo>
                      <a:pt x="138043" y="88093"/>
                      <a:pt x="161649" y="90481"/>
                      <a:pt x="164288" y="82323"/>
                    </a:cubicBezTo>
                    <a:cubicBezTo>
                      <a:pt x="165954" y="77160"/>
                      <a:pt x="152590" y="69682"/>
                      <a:pt x="152255" y="64268"/>
                    </a:cubicBezTo>
                    <a:cubicBezTo>
                      <a:pt x="151700" y="55313"/>
                      <a:pt x="159628" y="34472"/>
                      <a:pt x="168300" y="32168"/>
                    </a:cubicBezTo>
                    <a:cubicBezTo>
                      <a:pt x="170048" y="31707"/>
                      <a:pt x="174321" y="36179"/>
                      <a:pt x="174321" y="36179"/>
                    </a:cubicBezTo>
                    <a:cubicBezTo>
                      <a:pt x="174321" y="36179"/>
                      <a:pt x="174761" y="23350"/>
                      <a:pt x="172311" y="20124"/>
                    </a:cubicBezTo>
                    <a:cubicBezTo>
                      <a:pt x="164414" y="9746"/>
                      <a:pt x="137174" y="-884"/>
                      <a:pt x="124167" y="58"/>
                    </a:cubicBezTo>
                    <a:cubicBezTo>
                      <a:pt x="109588" y="1127"/>
                      <a:pt x="88014" y="25916"/>
                      <a:pt x="74023" y="30157"/>
                    </a:cubicBezTo>
                    <a:cubicBezTo>
                      <a:pt x="64325" y="33090"/>
                      <a:pt x="33545" y="32053"/>
                      <a:pt x="33545" y="32053"/>
                    </a:cubicBezTo>
                    <a:cubicBezTo>
                      <a:pt x="33545" y="32053"/>
                      <a:pt x="20967" y="53418"/>
                      <a:pt x="20967" y="61398"/>
                    </a:cubicBezTo>
                  </a:path>
                </a:pathLst>
              </a:custGeom>
              <a:solidFill>
                <a:schemeClr val="accent4">
                  <a:alpha val="50000"/>
                </a:schemeClr>
              </a:solidFill>
              <a:ln w="1046" cap="flat">
                <a:noFill/>
                <a:prstDash val="solid"/>
                <a:miter/>
              </a:ln>
            </p:spPr>
            <p:txBody>
              <a:bodyPr rtlCol="0" anchor="ctr"/>
              <a:lstStyle/>
              <a:p>
                <a:endParaRPr lang="en-US" dirty="0"/>
              </a:p>
            </p:txBody>
          </p:sp>
          <p:grpSp>
            <p:nvGrpSpPr>
              <p:cNvPr id="196" name="Picture 7">
                <a:extLst>
                  <a:ext uri="{FF2B5EF4-FFF2-40B4-BE49-F238E27FC236}">
                    <a16:creationId xmlns:a16="http://schemas.microsoft.com/office/drawing/2014/main" id="{4BEC8FF8-B1C1-36B4-B778-73B1310C822F}"/>
                  </a:ext>
                </a:extLst>
              </p:cNvPr>
              <p:cNvGrpSpPr/>
              <p:nvPr/>
            </p:nvGrpSpPr>
            <p:grpSpPr>
              <a:xfrm>
                <a:off x="5668067" y="2739788"/>
                <a:ext cx="214381" cy="382999"/>
                <a:chOff x="5668067" y="2739788"/>
                <a:chExt cx="214381" cy="382999"/>
              </a:xfrm>
              <a:grpFill/>
            </p:grpSpPr>
            <p:sp>
              <p:nvSpPr>
                <p:cNvPr id="197" name="Freeform 196">
                  <a:extLst>
                    <a:ext uri="{FF2B5EF4-FFF2-40B4-BE49-F238E27FC236}">
                      <a16:creationId xmlns:a16="http://schemas.microsoft.com/office/drawing/2014/main" id="{378EFAF0-B641-A994-180D-B41500474D7B}"/>
                    </a:ext>
                  </a:extLst>
                </p:cNvPr>
                <p:cNvSpPr/>
                <p:nvPr/>
              </p:nvSpPr>
              <p:spPr>
                <a:xfrm>
                  <a:off x="5779695" y="2796222"/>
                  <a:ext cx="15273" cy="10987"/>
                </a:xfrm>
                <a:custGeom>
                  <a:avLst/>
                  <a:gdLst>
                    <a:gd name="connsiteX0" fmla="*/ 520 w 15273"/>
                    <a:gd name="connsiteY0" fmla="*/ 2405 h 10987"/>
                    <a:gd name="connsiteX1" fmla="*/ 2614 w 15273"/>
                    <a:gd name="connsiteY1" fmla="*/ 10794 h 10987"/>
                    <a:gd name="connsiteX2" fmla="*/ 15192 w 15273"/>
                    <a:gd name="connsiteY2" fmla="*/ 2405 h 10987"/>
                    <a:gd name="connsiteX3" fmla="*/ 520 w 15273"/>
                    <a:gd name="connsiteY3" fmla="*/ 2405 h 10987"/>
                  </a:gdLst>
                  <a:ahLst/>
                  <a:cxnLst>
                    <a:cxn ang="0">
                      <a:pos x="connsiteX0" y="connsiteY0"/>
                    </a:cxn>
                    <a:cxn ang="0">
                      <a:pos x="connsiteX1" y="connsiteY1"/>
                    </a:cxn>
                    <a:cxn ang="0">
                      <a:pos x="connsiteX2" y="connsiteY2"/>
                    </a:cxn>
                    <a:cxn ang="0">
                      <a:pos x="connsiteX3" y="connsiteY3"/>
                    </a:cxn>
                  </a:cxnLst>
                  <a:rect l="l" t="t" r="r" b="b"/>
                  <a:pathLst>
                    <a:path w="15273" h="10987">
                      <a:moveTo>
                        <a:pt x="520" y="2405"/>
                      </a:moveTo>
                      <a:cubicBezTo>
                        <a:pt x="-811" y="4112"/>
                        <a:pt x="603" y="10008"/>
                        <a:pt x="2614" y="10794"/>
                      </a:cubicBezTo>
                      <a:cubicBezTo>
                        <a:pt x="6144" y="12155"/>
                        <a:pt x="16281" y="6029"/>
                        <a:pt x="15192" y="2405"/>
                      </a:cubicBezTo>
                      <a:cubicBezTo>
                        <a:pt x="14124" y="-1103"/>
                        <a:pt x="2771" y="-485"/>
                        <a:pt x="520" y="2405"/>
                      </a:cubicBezTo>
                      <a:close/>
                    </a:path>
                  </a:pathLst>
                </a:custGeom>
                <a:grpFill/>
                <a:ln w="1046" cap="flat">
                  <a:noFill/>
                  <a:prstDash val="solid"/>
                  <a:miter/>
                </a:ln>
              </p:spPr>
              <p:txBody>
                <a:bodyPr rtlCol="0" anchor="ctr"/>
                <a:lstStyle/>
                <a:p>
                  <a:endParaRPr lang="en-US" dirty="0"/>
                </a:p>
              </p:txBody>
            </p:sp>
            <p:sp>
              <p:nvSpPr>
                <p:cNvPr id="198" name="Freeform 197">
                  <a:extLst>
                    <a:ext uri="{FF2B5EF4-FFF2-40B4-BE49-F238E27FC236}">
                      <a16:creationId xmlns:a16="http://schemas.microsoft.com/office/drawing/2014/main" id="{D5DB2CEB-A28C-BBD7-030D-C5C620F93D79}"/>
                    </a:ext>
                  </a:extLst>
                </p:cNvPr>
                <p:cNvSpPr/>
                <p:nvPr/>
              </p:nvSpPr>
              <p:spPr>
                <a:xfrm>
                  <a:off x="5668067" y="2939015"/>
                  <a:ext cx="49648" cy="44901"/>
                </a:xfrm>
                <a:custGeom>
                  <a:avLst/>
                  <a:gdLst>
                    <a:gd name="connsiteX0" fmla="*/ 31444 w 49648"/>
                    <a:gd name="connsiteY0" fmla="*/ 43076 h 44901"/>
                    <a:gd name="connsiteX1" fmla="*/ 4193 w 49648"/>
                    <a:gd name="connsiteY1" fmla="*/ 43076 h 44901"/>
                    <a:gd name="connsiteX2" fmla="*/ 4 w 49648"/>
                    <a:gd name="connsiteY2" fmla="*/ 28393 h 44901"/>
                    <a:gd name="connsiteX3" fmla="*/ 6288 w 49648"/>
                    <a:gd name="connsiteY3" fmla="*/ 9521 h 44901"/>
                    <a:gd name="connsiteX4" fmla="*/ 19913 w 49648"/>
                    <a:gd name="connsiteY4" fmla="*/ 85 h 44901"/>
                    <a:gd name="connsiteX5" fmla="*/ 34585 w 49648"/>
                    <a:gd name="connsiteY5" fmla="*/ 4274 h 44901"/>
                    <a:gd name="connsiteX6" fmla="*/ 45069 w 49648"/>
                    <a:gd name="connsiteY6" fmla="*/ 14758 h 44901"/>
                    <a:gd name="connsiteX7" fmla="*/ 49258 w 49648"/>
                    <a:gd name="connsiteY7" fmla="*/ 31525 h 44901"/>
                    <a:gd name="connsiteX8" fmla="*/ 31444 w 49648"/>
                    <a:gd name="connsiteY8" fmla="*/ 43066 h 4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648" h="44901">
                      <a:moveTo>
                        <a:pt x="31444" y="43076"/>
                      </a:moveTo>
                      <a:cubicBezTo>
                        <a:pt x="31444" y="43076"/>
                        <a:pt x="9629" y="47182"/>
                        <a:pt x="4193" y="43076"/>
                      </a:cubicBezTo>
                      <a:cubicBezTo>
                        <a:pt x="1146" y="40783"/>
                        <a:pt x="-80" y="32216"/>
                        <a:pt x="4" y="28393"/>
                      </a:cubicBezTo>
                      <a:cubicBezTo>
                        <a:pt x="109" y="23419"/>
                        <a:pt x="6288" y="9521"/>
                        <a:pt x="6288" y="9521"/>
                      </a:cubicBezTo>
                      <a:cubicBezTo>
                        <a:pt x="6288" y="9521"/>
                        <a:pt x="15829" y="755"/>
                        <a:pt x="19913" y="85"/>
                      </a:cubicBezTo>
                      <a:cubicBezTo>
                        <a:pt x="23673" y="-533"/>
                        <a:pt x="31297" y="2347"/>
                        <a:pt x="34585" y="4274"/>
                      </a:cubicBezTo>
                      <a:cubicBezTo>
                        <a:pt x="37780" y="6160"/>
                        <a:pt x="43247" y="11532"/>
                        <a:pt x="45069" y="14758"/>
                      </a:cubicBezTo>
                      <a:cubicBezTo>
                        <a:pt x="47195" y="18517"/>
                        <a:pt x="50850" y="27514"/>
                        <a:pt x="49258" y="31525"/>
                      </a:cubicBezTo>
                      <a:cubicBezTo>
                        <a:pt x="47310" y="36458"/>
                        <a:pt x="31444" y="43066"/>
                        <a:pt x="31444" y="43066"/>
                      </a:cubicBezTo>
                      <a:close/>
                    </a:path>
                  </a:pathLst>
                </a:custGeom>
                <a:solidFill>
                  <a:schemeClr val="accent4">
                    <a:alpha val="50000"/>
                  </a:schemeClr>
                </a:solidFill>
                <a:ln w="1046" cap="flat">
                  <a:noFill/>
                  <a:prstDash val="solid"/>
                  <a:miter/>
                </a:ln>
              </p:spPr>
              <p:txBody>
                <a:bodyPr rtlCol="0" anchor="ctr"/>
                <a:lstStyle/>
                <a:p>
                  <a:endParaRPr lang="en-US" dirty="0"/>
                </a:p>
              </p:txBody>
            </p:sp>
            <p:sp>
              <p:nvSpPr>
                <p:cNvPr id="199" name="Freeform 198">
                  <a:extLst>
                    <a:ext uri="{FF2B5EF4-FFF2-40B4-BE49-F238E27FC236}">
                      <a16:creationId xmlns:a16="http://schemas.microsoft.com/office/drawing/2014/main" id="{E98D4939-8986-8BCF-2968-FF52332D917E}"/>
                    </a:ext>
                  </a:extLst>
                </p:cNvPr>
                <p:cNvSpPr/>
                <p:nvPr/>
              </p:nvSpPr>
              <p:spPr>
                <a:xfrm>
                  <a:off x="5679019" y="2825542"/>
                  <a:ext cx="22601" cy="35990"/>
                </a:xfrm>
                <a:custGeom>
                  <a:avLst/>
                  <a:gdLst>
                    <a:gd name="connsiteX0" fmla="*/ 19444 w 22601"/>
                    <a:gd name="connsiteY0" fmla="*/ 346 h 35990"/>
                    <a:gd name="connsiteX1" fmla="*/ 2677 w 22601"/>
                    <a:gd name="connsiteY1" fmla="*/ 10829 h 35990"/>
                    <a:gd name="connsiteX2" fmla="*/ 582 w 22601"/>
                    <a:gd name="connsiteY2" fmla="*/ 27596 h 35990"/>
                    <a:gd name="connsiteX3" fmla="*/ 8971 w 22601"/>
                    <a:gd name="connsiteY3" fmla="*/ 35985 h 35990"/>
                    <a:gd name="connsiteX4" fmla="*/ 21560 w 22601"/>
                    <a:gd name="connsiteY4" fmla="*/ 19218 h 35990"/>
                    <a:gd name="connsiteX5" fmla="*/ 19455 w 22601"/>
                    <a:gd name="connsiteY5" fmla="*/ 346 h 3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01" h="35990">
                      <a:moveTo>
                        <a:pt x="19444" y="346"/>
                      </a:moveTo>
                      <a:cubicBezTo>
                        <a:pt x="14993" y="-1812"/>
                        <a:pt x="5337" y="6661"/>
                        <a:pt x="2677" y="10829"/>
                      </a:cubicBezTo>
                      <a:cubicBezTo>
                        <a:pt x="404" y="14390"/>
                        <a:pt x="-789" y="23606"/>
                        <a:pt x="582" y="27596"/>
                      </a:cubicBezTo>
                      <a:cubicBezTo>
                        <a:pt x="1546" y="30403"/>
                        <a:pt x="6008" y="36195"/>
                        <a:pt x="8971" y="35985"/>
                      </a:cubicBezTo>
                      <a:cubicBezTo>
                        <a:pt x="14197" y="35619"/>
                        <a:pt x="20177" y="24266"/>
                        <a:pt x="21560" y="19218"/>
                      </a:cubicBezTo>
                      <a:cubicBezTo>
                        <a:pt x="22806" y="14641"/>
                        <a:pt x="23728" y="2409"/>
                        <a:pt x="19455" y="346"/>
                      </a:cubicBezTo>
                      <a:close/>
                    </a:path>
                  </a:pathLst>
                </a:custGeom>
                <a:solidFill>
                  <a:schemeClr val="accent4">
                    <a:alpha val="50000"/>
                  </a:schemeClr>
                </a:solidFill>
                <a:ln w="1046" cap="flat">
                  <a:noFill/>
                  <a:prstDash val="solid"/>
                  <a:miter/>
                </a:ln>
              </p:spPr>
              <p:txBody>
                <a:bodyPr rtlCol="0" anchor="ctr"/>
                <a:lstStyle/>
                <a:p>
                  <a:endParaRPr lang="en-US" dirty="0"/>
                </a:p>
              </p:txBody>
            </p:sp>
            <p:sp>
              <p:nvSpPr>
                <p:cNvPr id="200" name="Freeform 199">
                  <a:extLst>
                    <a:ext uri="{FF2B5EF4-FFF2-40B4-BE49-F238E27FC236}">
                      <a16:creationId xmlns:a16="http://schemas.microsoft.com/office/drawing/2014/main" id="{1DA5D7BE-B003-C111-5FD4-32EDA3F582F9}"/>
                    </a:ext>
                  </a:extLst>
                </p:cNvPr>
                <p:cNvSpPr/>
                <p:nvPr/>
              </p:nvSpPr>
              <p:spPr>
                <a:xfrm>
                  <a:off x="5803002" y="2739788"/>
                  <a:ext cx="18754" cy="32914"/>
                </a:xfrm>
                <a:custGeom>
                  <a:avLst/>
                  <a:gdLst>
                    <a:gd name="connsiteX0" fmla="*/ 12863 w 18754"/>
                    <a:gd name="connsiteY0" fmla="*/ 139 h 32914"/>
                    <a:gd name="connsiteX1" fmla="*/ 275 w 18754"/>
                    <a:gd name="connsiteY1" fmla="*/ 14822 h 32914"/>
                    <a:gd name="connsiteX2" fmla="*/ 4464 w 18754"/>
                    <a:gd name="connsiteY2" fmla="*/ 31589 h 32914"/>
                    <a:gd name="connsiteX3" fmla="*/ 14947 w 18754"/>
                    <a:gd name="connsiteY3" fmla="*/ 31589 h 32914"/>
                    <a:gd name="connsiteX4" fmla="*/ 12852 w 18754"/>
                    <a:gd name="connsiteY4" fmla="*/ 139 h 32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54" h="32914">
                      <a:moveTo>
                        <a:pt x="12863" y="139"/>
                      </a:moveTo>
                      <a:cubicBezTo>
                        <a:pt x="8276" y="-1390"/>
                        <a:pt x="1385" y="10109"/>
                        <a:pt x="275" y="14822"/>
                      </a:cubicBezTo>
                      <a:cubicBezTo>
                        <a:pt x="-720" y="19032"/>
                        <a:pt x="1060" y="28929"/>
                        <a:pt x="4464" y="31589"/>
                      </a:cubicBezTo>
                      <a:cubicBezTo>
                        <a:pt x="6527" y="33202"/>
                        <a:pt x="13156" y="33506"/>
                        <a:pt x="14947" y="31589"/>
                      </a:cubicBezTo>
                      <a:cubicBezTo>
                        <a:pt x="20330" y="25839"/>
                        <a:pt x="20330" y="2621"/>
                        <a:pt x="12852" y="139"/>
                      </a:cubicBezTo>
                      <a:close/>
                    </a:path>
                  </a:pathLst>
                </a:custGeom>
                <a:solidFill>
                  <a:schemeClr val="accent4">
                    <a:alpha val="50000"/>
                  </a:schemeClr>
                </a:solidFill>
                <a:ln w="1046" cap="flat">
                  <a:noFill/>
                  <a:prstDash val="solid"/>
                  <a:miter/>
                </a:ln>
              </p:spPr>
              <p:txBody>
                <a:bodyPr rtlCol="0" anchor="ctr"/>
                <a:lstStyle/>
                <a:p>
                  <a:endParaRPr lang="en-US" dirty="0"/>
                </a:p>
              </p:txBody>
            </p:sp>
            <p:sp>
              <p:nvSpPr>
                <p:cNvPr id="201" name="Freeform 200">
                  <a:extLst>
                    <a:ext uri="{FF2B5EF4-FFF2-40B4-BE49-F238E27FC236}">
                      <a16:creationId xmlns:a16="http://schemas.microsoft.com/office/drawing/2014/main" id="{153EE1F1-ABB0-8E69-9599-341B6DABC085}"/>
                    </a:ext>
                  </a:extLst>
                </p:cNvPr>
                <p:cNvSpPr/>
                <p:nvPr/>
              </p:nvSpPr>
              <p:spPr>
                <a:xfrm>
                  <a:off x="5704687" y="2817575"/>
                  <a:ext cx="177761" cy="305212"/>
                </a:xfrm>
                <a:custGeom>
                  <a:avLst/>
                  <a:gdLst>
                    <a:gd name="connsiteX0" fmla="*/ 27321 w 177761"/>
                    <a:gd name="connsiteY0" fmla="*/ 6209 h 305212"/>
                    <a:gd name="connsiteX1" fmla="*/ 16838 w 177761"/>
                    <a:gd name="connsiteY1" fmla="*/ 25081 h 305212"/>
                    <a:gd name="connsiteX2" fmla="*/ 71 w 177761"/>
                    <a:gd name="connsiteY2" fmla="*/ 43953 h 305212"/>
                    <a:gd name="connsiteX3" fmla="*/ 12648 w 177761"/>
                    <a:gd name="connsiteY3" fmla="*/ 50247 h 305212"/>
                    <a:gd name="connsiteX4" fmla="*/ 16838 w 177761"/>
                    <a:gd name="connsiteY4" fmla="*/ 64930 h 305212"/>
                    <a:gd name="connsiteX5" fmla="*/ 16838 w 177761"/>
                    <a:gd name="connsiteY5" fmla="*/ 79603 h 305212"/>
                    <a:gd name="connsiteX6" fmla="*/ 2165 w 177761"/>
                    <a:gd name="connsiteY6" fmla="*/ 87991 h 305212"/>
                    <a:gd name="connsiteX7" fmla="*/ 8459 w 177761"/>
                    <a:gd name="connsiteY7" fmla="*/ 102674 h 305212"/>
                    <a:gd name="connsiteX8" fmla="*/ 23132 w 177761"/>
                    <a:gd name="connsiteY8" fmla="*/ 104769 h 305212"/>
                    <a:gd name="connsiteX9" fmla="*/ 27321 w 177761"/>
                    <a:gd name="connsiteY9" fmla="*/ 117347 h 305212"/>
                    <a:gd name="connsiteX10" fmla="*/ 21027 w 177761"/>
                    <a:gd name="connsiteY10" fmla="*/ 129935 h 305212"/>
                    <a:gd name="connsiteX11" fmla="*/ 60855 w 177761"/>
                    <a:gd name="connsiteY11" fmla="*/ 138324 h 305212"/>
                    <a:gd name="connsiteX12" fmla="*/ 69244 w 177761"/>
                    <a:gd name="connsiteY12" fmla="*/ 152997 h 305212"/>
                    <a:gd name="connsiteX13" fmla="*/ 81832 w 177761"/>
                    <a:gd name="connsiteY13" fmla="*/ 157196 h 305212"/>
                    <a:gd name="connsiteX14" fmla="*/ 77643 w 177761"/>
                    <a:gd name="connsiteY14" fmla="*/ 169774 h 305212"/>
                    <a:gd name="connsiteX15" fmla="*/ 56677 w 177761"/>
                    <a:gd name="connsiteY15" fmla="*/ 182352 h 305212"/>
                    <a:gd name="connsiteX16" fmla="*/ 39909 w 177761"/>
                    <a:gd name="connsiteY16" fmla="*/ 182352 h 305212"/>
                    <a:gd name="connsiteX17" fmla="*/ 37815 w 177761"/>
                    <a:gd name="connsiteY17" fmla="*/ 201224 h 305212"/>
                    <a:gd name="connsiteX18" fmla="*/ 44099 w 177761"/>
                    <a:gd name="connsiteY18" fmla="*/ 211708 h 305212"/>
                    <a:gd name="connsiteX19" fmla="*/ 39909 w 177761"/>
                    <a:gd name="connsiteY19" fmla="*/ 228475 h 305212"/>
                    <a:gd name="connsiteX20" fmla="*/ 27331 w 177761"/>
                    <a:gd name="connsiteY20" fmla="*/ 236864 h 305212"/>
                    <a:gd name="connsiteX21" fmla="*/ 65065 w 177761"/>
                    <a:gd name="connsiteY21" fmla="*/ 245252 h 305212"/>
                    <a:gd name="connsiteX22" fmla="*/ 62971 w 177761"/>
                    <a:gd name="connsiteY22" fmla="*/ 251547 h 305212"/>
                    <a:gd name="connsiteX23" fmla="*/ 48298 w 177761"/>
                    <a:gd name="connsiteY23" fmla="*/ 253641 h 305212"/>
                    <a:gd name="connsiteX24" fmla="*/ 33259 w 177761"/>
                    <a:gd name="connsiteY24" fmla="*/ 270324 h 305212"/>
                    <a:gd name="connsiteX25" fmla="*/ 18953 w 177761"/>
                    <a:gd name="connsiteY25" fmla="*/ 287186 h 305212"/>
                    <a:gd name="connsiteX26" fmla="*/ 16848 w 177761"/>
                    <a:gd name="connsiteY26" fmla="*/ 303963 h 305212"/>
                    <a:gd name="connsiteX27" fmla="*/ 52487 w 177761"/>
                    <a:gd name="connsiteY27" fmla="*/ 289280 h 305212"/>
                    <a:gd name="connsiteX28" fmla="*/ 75549 w 177761"/>
                    <a:gd name="connsiteY28" fmla="*/ 276703 h 305212"/>
                    <a:gd name="connsiteX29" fmla="*/ 106988 w 177761"/>
                    <a:gd name="connsiteY29" fmla="*/ 285091 h 305212"/>
                    <a:gd name="connsiteX30" fmla="*/ 132144 w 177761"/>
                    <a:gd name="connsiteY30" fmla="*/ 268314 h 305212"/>
                    <a:gd name="connsiteX31" fmla="*/ 163584 w 177761"/>
                    <a:gd name="connsiteY31" fmla="*/ 259925 h 305212"/>
                    <a:gd name="connsiteX32" fmla="*/ 144712 w 177761"/>
                    <a:gd name="connsiteY32" fmla="*/ 245242 h 305212"/>
                    <a:gd name="connsiteX33" fmla="*/ 155195 w 177761"/>
                    <a:gd name="connsiteY33" fmla="*/ 236853 h 305212"/>
                    <a:gd name="connsiteX34" fmla="*/ 171962 w 177761"/>
                    <a:gd name="connsiteY34" fmla="*/ 238958 h 305212"/>
                    <a:gd name="connsiteX35" fmla="*/ 174067 w 177761"/>
                    <a:gd name="connsiteY35" fmla="*/ 201214 h 305212"/>
                    <a:gd name="connsiteX36" fmla="*/ 142628 w 177761"/>
                    <a:gd name="connsiteY36" fmla="*/ 190730 h 305212"/>
                    <a:gd name="connsiteX37" fmla="*/ 140533 w 177761"/>
                    <a:gd name="connsiteY37" fmla="*/ 165575 h 305212"/>
                    <a:gd name="connsiteX38" fmla="*/ 136344 w 177761"/>
                    <a:gd name="connsiteY38" fmla="*/ 150892 h 305212"/>
                    <a:gd name="connsiteX39" fmla="*/ 119577 w 177761"/>
                    <a:gd name="connsiteY39" fmla="*/ 144597 h 305212"/>
                    <a:gd name="connsiteX40" fmla="*/ 121671 w 177761"/>
                    <a:gd name="connsiteY40" fmla="*/ 123631 h 305212"/>
                    <a:gd name="connsiteX41" fmla="*/ 106999 w 177761"/>
                    <a:gd name="connsiteY41" fmla="*/ 119442 h 305212"/>
                    <a:gd name="connsiteX42" fmla="*/ 111198 w 177761"/>
                    <a:gd name="connsiteY42" fmla="*/ 90086 h 305212"/>
                    <a:gd name="connsiteX43" fmla="*/ 71360 w 177761"/>
                    <a:gd name="connsiteY43" fmla="*/ 60741 h 305212"/>
                    <a:gd name="connsiteX44" fmla="*/ 92326 w 177761"/>
                    <a:gd name="connsiteY44" fmla="*/ 54447 h 305212"/>
                    <a:gd name="connsiteX45" fmla="*/ 94421 w 177761"/>
                    <a:gd name="connsiteY45" fmla="*/ 29291 h 305212"/>
                    <a:gd name="connsiteX46" fmla="*/ 56687 w 177761"/>
                    <a:gd name="connsiteY46" fmla="*/ 29291 h 305212"/>
                    <a:gd name="connsiteX47" fmla="*/ 56687 w 177761"/>
                    <a:gd name="connsiteY47" fmla="*/ 2030 h 305212"/>
                    <a:gd name="connsiteX48" fmla="*/ 27342 w 177761"/>
                    <a:gd name="connsiteY48" fmla="*/ 6219 h 30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77761" h="305212">
                      <a:moveTo>
                        <a:pt x="27321" y="6209"/>
                      </a:moveTo>
                      <a:cubicBezTo>
                        <a:pt x="22881" y="9267"/>
                        <a:pt x="19959" y="20682"/>
                        <a:pt x="16838" y="25081"/>
                      </a:cubicBezTo>
                      <a:cubicBezTo>
                        <a:pt x="13183" y="30233"/>
                        <a:pt x="-1123" y="37753"/>
                        <a:pt x="71" y="43953"/>
                      </a:cubicBezTo>
                      <a:cubicBezTo>
                        <a:pt x="730" y="47409"/>
                        <a:pt x="10407" y="47545"/>
                        <a:pt x="12648" y="50247"/>
                      </a:cubicBezTo>
                      <a:cubicBezTo>
                        <a:pt x="15089" y="53180"/>
                        <a:pt x="16314" y="61149"/>
                        <a:pt x="16838" y="64930"/>
                      </a:cubicBezTo>
                      <a:cubicBezTo>
                        <a:pt x="17351" y="68564"/>
                        <a:pt x="18681" y="76430"/>
                        <a:pt x="16838" y="79603"/>
                      </a:cubicBezTo>
                      <a:cubicBezTo>
                        <a:pt x="14722" y="83258"/>
                        <a:pt x="3506" y="83991"/>
                        <a:pt x="2165" y="87991"/>
                      </a:cubicBezTo>
                      <a:cubicBezTo>
                        <a:pt x="898" y="91783"/>
                        <a:pt x="5286" y="100245"/>
                        <a:pt x="8459" y="102674"/>
                      </a:cubicBezTo>
                      <a:cubicBezTo>
                        <a:pt x="11402" y="104926"/>
                        <a:pt x="20294" y="102392"/>
                        <a:pt x="23132" y="104769"/>
                      </a:cubicBezTo>
                      <a:cubicBezTo>
                        <a:pt x="25677" y="106895"/>
                        <a:pt x="27562" y="114038"/>
                        <a:pt x="27321" y="117347"/>
                      </a:cubicBezTo>
                      <a:cubicBezTo>
                        <a:pt x="27070" y="120855"/>
                        <a:pt x="19498" y="126762"/>
                        <a:pt x="21027" y="129935"/>
                      </a:cubicBezTo>
                      <a:cubicBezTo>
                        <a:pt x="25457" y="139099"/>
                        <a:pt x="52634" y="132334"/>
                        <a:pt x="60855" y="138324"/>
                      </a:cubicBezTo>
                      <a:cubicBezTo>
                        <a:pt x="64269" y="140817"/>
                        <a:pt x="65977" y="150316"/>
                        <a:pt x="69244" y="152997"/>
                      </a:cubicBezTo>
                      <a:cubicBezTo>
                        <a:pt x="71810" y="155102"/>
                        <a:pt x="80345" y="154233"/>
                        <a:pt x="81832" y="157196"/>
                      </a:cubicBezTo>
                      <a:cubicBezTo>
                        <a:pt x="83309" y="160160"/>
                        <a:pt x="79717" y="167187"/>
                        <a:pt x="77643" y="169774"/>
                      </a:cubicBezTo>
                      <a:cubicBezTo>
                        <a:pt x="73821" y="174539"/>
                        <a:pt x="62562" y="180718"/>
                        <a:pt x="56677" y="182352"/>
                      </a:cubicBezTo>
                      <a:cubicBezTo>
                        <a:pt x="52634" y="183473"/>
                        <a:pt x="43030" y="179556"/>
                        <a:pt x="39909" y="182352"/>
                      </a:cubicBezTo>
                      <a:cubicBezTo>
                        <a:pt x="36370" y="185515"/>
                        <a:pt x="36810" y="196585"/>
                        <a:pt x="37815" y="201224"/>
                      </a:cubicBezTo>
                      <a:cubicBezTo>
                        <a:pt x="38464" y="204209"/>
                        <a:pt x="43648" y="208692"/>
                        <a:pt x="44099" y="211708"/>
                      </a:cubicBezTo>
                      <a:cubicBezTo>
                        <a:pt x="44738" y="215981"/>
                        <a:pt x="42392" y="224945"/>
                        <a:pt x="39909" y="228475"/>
                      </a:cubicBezTo>
                      <a:cubicBezTo>
                        <a:pt x="37731" y="231564"/>
                        <a:pt x="26640" y="233146"/>
                        <a:pt x="27331" y="236864"/>
                      </a:cubicBezTo>
                      <a:cubicBezTo>
                        <a:pt x="29101" y="246362"/>
                        <a:pt x="60311" y="236843"/>
                        <a:pt x="65065" y="245252"/>
                      </a:cubicBezTo>
                      <a:cubicBezTo>
                        <a:pt x="65882" y="246698"/>
                        <a:pt x="64238" y="250478"/>
                        <a:pt x="62971" y="251547"/>
                      </a:cubicBezTo>
                      <a:cubicBezTo>
                        <a:pt x="60122" y="253924"/>
                        <a:pt x="51566" y="251892"/>
                        <a:pt x="48298" y="253641"/>
                      </a:cubicBezTo>
                      <a:cubicBezTo>
                        <a:pt x="43345" y="256280"/>
                        <a:pt x="36956" y="266104"/>
                        <a:pt x="33259" y="270324"/>
                      </a:cubicBezTo>
                      <a:cubicBezTo>
                        <a:pt x="29615" y="274482"/>
                        <a:pt x="21174" y="282127"/>
                        <a:pt x="18953" y="287186"/>
                      </a:cubicBezTo>
                      <a:cubicBezTo>
                        <a:pt x="17257" y="291061"/>
                        <a:pt x="13497" y="301398"/>
                        <a:pt x="16848" y="303963"/>
                      </a:cubicBezTo>
                      <a:cubicBezTo>
                        <a:pt x="24504" y="309818"/>
                        <a:pt x="43784" y="293428"/>
                        <a:pt x="52487" y="289280"/>
                      </a:cubicBezTo>
                      <a:cubicBezTo>
                        <a:pt x="58415" y="286453"/>
                        <a:pt x="69024" y="277488"/>
                        <a:pt x="75549" y="276703"/>
                      </a:cubicBezTo>
                      <a:cubicBezTo>
                        <a:pt x="83623" y="275728"/>
                        <a:pt x="98966" y="286411"/>
                        <a:pt x="106988" y="285091"/>
                      </a:cubicBezTo>
                      <a:cubicBezTo>
                        <a:pt x="114445" y="283855"/>
                        <a:pt x="125253" y="271424"/>
                        <a:pt x="132144" y="268314"/>
                      </a:cubicBezTo>
                      <a:cubicBezTo>
                        <a:pt x="139559" y="264962"/>
                        <a:pt x="161971" y="267905"/>
                        <a:pt x="163584" y="259925"/>
                      </a:cubicBezTo>
                      <a:cubicBezTo>
                        <a:pt x="164767" y="254071"/>
                        <a:pt x="144754" y="251222"/>
                        <a:pt x="144712" y="245242"/>
                      </a:cubicBezTo>
                      <a:cubicBezTo>
                        <a:pt x="144691" y="241880"/>
                        <a:pt x="151969" y="237764"/>
                        <a:pt x="155195" y="236853"/>
                      </a:cubicBezTo>
                      <a:cubicBezTo>
                        <a:pt x="159258" y="235701"/>
                        <a:pt x="168715" y="241660"/>
                        <a:pt x="171962" y="238958"/>
                      </a:cubicBezTo>
                      <a:cubicBezTo>
                        <a:pt x="179220" y="232905"/>
                        <a:pt x="179366" y="209037"/>
                        <a:pt x="174067" y="201214"/>
                      </a:cubicBezTo>
                      <a:cubicBezTo>
                        <a:pt x="169407" y="194354"/>
                        <a:pt x="147738" y="197245"/>
                        <a:pt x="142628" y="190730"/>
                      </a:cubicBezTo>
                      <a:cubicBezTo>
                        <a:pt x="138732" y="185766"/>
                        <a:pt x="141664" y="171785"/>
                        <a:pt x="140533" y="165575"/>
                      </a:cubicBezTo>
                      <a:cubicBezTo>
                        <a:pt x="139842" y="161815"/>
                        <a:pt x="138931" y="153698"/>
                        <a:pt x="136344" y="150892"/>
                      </a:cubicBezTo>
                      <a:cubicBezTo>
                        <a:pt x="133307" y="147603"/>
                        <a:pt x="121944" y="148399"/>
                        <a:pt x="119577" y="144597"/>
                      </a:cubicBezTo>
                      <a:cubicBezTo>
                        <a:pt x="116801" y="140126"/>
                        <a:pt x="124625" y="127988"/>
                        <a:pt x="121671" y="123631"/>
                      </a:cubicBezTo>
                      <a:cubicBezTo>
                        <a:pt x="119524" y="120478"/>
                        <a:pt x="109072" y="122636"/>
                        <a:pt x="106999" y="119442"/>
                      </a:cubicBezTo>
                      <a:cubicBezTo>
                        <a:pt x="102967" y="113221"/>
                        <a:pt x="114068" y="96925"/>
                        <a:pt x="111198" y="90086"/>
                      </a:cubicBezTo>
                      <a:cubicBezTo>
                        <a:pt x="106412" y="78671"/>
                        <a:pt x="69254" y="72921"/>
                        <a:pt x="71360" y="60741"/>
                      </a:cubicBezTo>
                      <a:cubicBezTo>
                        <a:pt x="72292" y="55348"/>
                        <a:pt x="88881" y="58699"/>
                        <a:pt x="92326" y="54447"/>
                      </a:cubicBezTo>
                      <a:cubicBezTo>
                        <a:pt x="96296" y="49546"/>
                        <a:pt x="98694" y="33930"/>
                        <a:pt x="94421" y="29291"/>
                      </a:cubicBezTo>
                      <a:cubicBezTo>
                        <a:pt x="88032" y="22347"/>
                        <a:pt x="63358" y="35962"/>
                        <a:pt x="56687" y="29291"/>
                      </a:cubicBezTo>
                      <a:cubicBezTo>
                        <a:pt x="51869" y="24473"/>
                        <a:pt x="61840" y="6492"/>
                        <a:pt x="56687" y="2030"/>
                      </a:cubicBezTo>
                      <a:cubicBezTo>
                        <a:pt x="51084" y="-2829"/>
                        <a:pt x="33448" y="2030"/>
                        <a:pt x="27342" y="6219"/>
                      </a:cubicBezTo>
                      <a:close/>
                    </a:path>
                  </a:pathLst>
                </a:custGeom>
                <a:solidFill>
                  <a:schemeClr val="accent4">
                    <a:alpha val="50000"/>
                  </a:schemeClr>
                </a:solidFill>
                <a:ln w="1046" cap="flat">
                  <a:noFill/>
                  <a:prstDash val="solid"/>
                  <a:miter/>
                </a:ln>
              </p:spPr>
              <p:txBody>
                <a:bodyPr rtlCol="0" anchor="ctr"/>
                <a:lstStyle/>
                <a:p>
                  <a:endParaRPr lang="en-US" dirty="0"/>
                </a:p>
              </p:txBody>
            </p:sp>
          </p:grpSp>
        </p:grpSp>
        <p:grpSp>
          <p:nvGrpSpPr>
            <p:cNvPr id="202" name="Picture 7">
              <a:extLst>
                <a:ext uri="{FF2B5EF4-FFF2-40B4-BE49-F238E27FC236}">
                  <a16:creationId xmlns:a16="http://schemas.microsoft.com/office/drawing/2014/main" id="{3DFF7A87-8052-6619-84BC-D2E7C0A01303}"/>
                </a:ext>
              </a:extLst>
            </p:cNvPr>
            <p:cNvGrpSpPr/>
            <p:nvPr/>
          </p:nvGrpSpPr>
          <p:grpSpPr>
            <a:xfrm>
              <a:off x="5608882" y="3210559"/>
              <a:ext cx="868134" cy="345089"/>
              <a:chOff x="5608884" y="3210556"/>
              <a:chExt cx="868134" cy="345088"/>
            </a:xfrm>
            <a:grpFill/>
          </p:grpSpPr>
          <p:sp>
            <p:nvSpPr>
              <p:cNvPr id="203" name="Freeform 202">
                <a:extLst>
                  <a:ext uri="{FF2B5EF4-FFF2-40B4-BE49-F238E27FC236}">
                    <a16:creationId xmlns:a16="http://schemas.microsoft.com/office/drawing/2014/main" id="{C6E5B4A8-1A17-E469-10BC-22DCAC48E670}"/>
                  </a:ext>
                </a:extLst>
              </p:cNvPr>
              <p:cNvSpPr/>
              <p:nvPr/>
            </p:nvSpPr>
            <p:spPr>
              <a:xfrm>
                <a:off x="5628227" y="3315371"/>
                <a:ext cx="292460" cy="240273"/>
              </a:xfrm>
              <a:custGeom>
                <a:avLst/>
                <a:gdLst>
                  <a:gd name="connsiteX0" fmla="*/ 292450 w 292460"/>
                  <a:gd name="connsiteY0" fmla="*/ 49389 h 240273"/>
                  <a:gd name="connsiteX1" fmla="*/ 246327 w 292460"/>
                  <a:gd name="connsiteY1" fmla="*/ 51484 h 240273"/>
                  <a:gd name="connsiteX2" fmla="*/ 229550 w 292460"/>
                  <a:gd name="connsiteY2" fmla="*/ 36811 h 240273"/>
                  <a:gd name="connsiteX3" fmla="*/ 196015 w 292460"/>
                  <a:gd name="connsiteY3" fmla="*/ 34706 h 240273"/>
                  <a:gd name="connsiteX4" fmla="*/ 164576 w 292460"/>
                  <a:gd name="connsiteY4" fmla="*/ 24223 h 240273"/>
                  <a:gd name="connsiteX5" fmla="*/ 128937 w 292460"/>
                  <a:gd name="connsiteY5" fmla="*/ 11645 h 240273"/>
                  <a:gd name="connsiteX6" fmla="*/ 107980 w 292460"/>
                  <a:gd name="connsiteY6" fmla="*/ 17928 h 240273"/>
                  <a:gd name="connsiteX7" fmla="*/ 91213 w 292460"/>
                  <a:gd name="connsiteY7" fmla="*/ 7455 h 240273"/>
                  <a:gd name="connsiteX8" fmla="*/ 9451 w 292460"/>
                  <a:gd name="connsiteY8" fmla="*/ 9550 h 240273"/>
                  <a:gd name="connsiteX9" fmla="*/ 13651 w 292460"/>
                  <a:gd name="connsiteY9" fmla="*/ 22128 h 240273"/>
                  <a:gd name="connsiteX10" fmla="*/ 1063 w 292460"/>
                  <a:gd name="connsiteY10" fmla="*/ 26328 h 240273"/>
                  <a:gd name="connsiteX11" fmla="*/ 3157 w 292460"/>
                  <a:gd name="connsiteY11" fmla="*/ 45189 h 240273"/>
                  <a:gd name="connsiteX12" fmla="*/ 15735 w 292460"/>
                  <a:gd name="connsiteY12" fmla="*/ 57767 h 240273"/>
                  <a:gd name="connsiteX13" fmla="*/ 19924 w 292460"/>
                  <a:gd name="connsiteY13" fmla="*/ 74545 h 240273"/>
                  <a:gd name="connsiteX14" fmla="*/ 42986 w 292460"/>
                  <a:gd name="connsiteY14" fmla="*/ 72440 h 240273"/>
                  <a:gd name="connsiteX15" fmla="*/ 59753 w 292460"/>
                  <a:gd name="connsiteY15" fmla="*/ 66156 h 240273"/>
                  <a:gd name="connsiteX16" fmla="*/ 66047 w 292460"/>
                  <a:gd name="connsiteY16" fmla="*/ 74545 h 240273"/>
                  <a:gd name="connsiteX17" fmla="*/ 61858 w 292460"/>
                  <a:gd name="connsiteY17" fmla="*/ 82933 h 240273"/>
                  <a:gd name="connsiteX18" fmla="*/ 55563 w 292460"/>
                  <a:gd name="connsiteY18" fmla="*/ 91322 h 240273"/>
                  <a:gd name="connsiteX19" fmla="*/ 47175 w 292460"/>
                  <a:gd name="connsiteY19" fmla="*/ 137445 h 240273"/>
                  <a:gd name="connsiteX20" fmla="*/ 36691 w 292460"/>
                  <a:gd name="connsiteY20" fmla="*/ 147928 h 240273"/>
                  <a:gd name="connsiteX21" fmla="*/ 49280 w 292460"/>
                  <a:gd name="connsiteY21" fmla="*/ 158412 h 240273"/>
                  <a:gd name="connsiteX22" fmla="*/ 51374 w 292460"/>
                  <a:gd name="connsiteY22" fmla="*/ 194051 h 240273"/>
                  <a:gd name="connsiteX23" fmla="*/ 53469 w 292460"/>
                  <a:gd name="connsiteY23" fmla="*/ 210828 h 240273"/>
                  <a:gd name="connsiteX24" fmla="*/ 68141 w 292460"/>
                  <a:gd name="connsiteY24" fmla="*/ 212923 h 240273"/>
                  <a:gd name="connsiteX25" fmla="*/ 68141 w 292460"/>
                  <a:gd name="connsiteY25" fmla="*/ 229690 h 240273"/>
                  <a:gd name="connsiteX26" fmla="*/ 84909 w 292460"/>
                  <a:gd name="connsiteY26" fmla="*/ 240173 h 240273"/>
                  <a:gd name="connsiteX27" fmla="*/ 101676 w 292460"/>
                  <a:gd name="connsiteY27" fmla="*/ 235984 h 240273"/>
                  <a:gd name="connsiteX28" fmla="*/ 112159 w 292460"/>
                  <a:gd name="connsiteY28" fmla="*/ 227596 h 240273"/>
                  <a:gd name="connsiteX29" fmla="*/ 170849 w 292460"/>
                  <a:gd name="connsiteY29" fmla="*/ 229690 h 240273"/>
                  <a:gd name="connsiteX30" fmla="*/ 183427 w 292460"/>
                  <a:gd name="connsiteY30" fmla="*/ 219207 h 240273"/>
                  <a:gd name="connsiteX31" fmla="*/ 183427 w 292460"/>
                  <a:gd name="connsiteY31" fmla="*/ 204534 h 240273"/>
                  <a:gd name="connsiteX32" fmla="*/ 200205 w 292460"/>
                  <a:gd name="connsiteY32" fmla="*/ 194051 h 240273"/>
                  <a:gd name="connsiteX33" fmla="*/ 212783 w 292460"/>
                  <a:gd name="connsiteY33" fmla="*/ 179368 h 240273"/>
                  <a:gd name="connsiteX34" fmla="*/ 216972 w 292460"/>
                  <a:gd name="connsiteY34" fmla="*/ 162601 h 240273"/>
                  <a:gd name="connsiteX35" fmla="*/ 200205 w 292460"/>
                  <a:gd name="connsiteY35" fmla="*/ 141634 h 240273"/>
                  <a:gd name="connsiteX36" fmla="*/ 212783 w 292460"/>
                  <a:gd name="connsiteY36" fmla="*/ 126951 h 240273"/>
                  <a:gd name="connsiteX37" fmla="*/ 223266 w 292460"/>
                  <a:gd name="connsiteY37" fmla="*/ 110173 h 240273"/>
                  <a:gd name="connsiteX38" fmla="*/ 242138 w 292460"/>
                  <a:gd name="connsiteY38" fmla="*/ 105984 h 240273"/>
                  <a:gd name="connsiteX39" fmla="*/ 261000 w 292460"/>
                  <a:gd name="connsiteY39" fmla="*/ 80828 h 240273"/>
                  <a:gd name="connsiteX40" fmla="*/ 273588 w 292460"/>
                  <a:gd name="connsiteY40" fmla="*/ 68240 h 240273"/>
                  <a:gd name="connsiteX41" fmla="*/ 292460 w 292460"/>
                  <a:gd name="connsiteY41" fmla="*/ 49378 h 24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92460" h="240273">
                    <a:moveTo>
                      <a:pt x="292450" y="49389"/>
                    </a:moveTo>
                    <a:cubicBezTo>
                      <a:pt x="292450" y="49389"/>
                      <a:pt x="257219" y="55296"/>
                      <a:pt x="246327" y="51484"/>
                    </a:cubicBezTo>
                    <a:cubicBezTo>
                      <a:pt x="241070" y="49640"/>
                      <a:pt x="234702" y="38937"/>
                      <a:pt x="229550" y="36811"/>
                    </a:cubicBezTo>
                    <a:cubicBezTo>
                      <a:pt x="221779" y="33617"/>
                      <a:pt x="204258" y="36319"/>
                      <a:pt x="196015" y="34706"/>
                    </a:cubicBezTo>
                    <a:cubicBezTo>
                      <a:pt x="187878" y="33124"/>
                      <a:pt x="172410" y="26914"/>
                      <a:pt x="164576" y="24223"/>
                    </a:cubicBezTo>
                    <a:cubicBezTo>
                      <a:pt x="155642" y="21154"/>
                      <a:pt x="138383" y="11875"/>
                      <a:pt x="128937" y="11645"/>
                    </a:cubicBezTo>
                    <a:cubicBezTo>
                      <a:pt x="123470" y="11519"/>
                      <a:pt x="113395" y="18661"/>
                      <a:pt x="107980" y="17928"/>
                    </a:cubicBezTo>
                    <a:cubicBezTo>
                      <a:pt x="103079" y="17269"/>
                      <a:pt x="95978" y="8754"/>
                      <a:pt x="91213" y="7455"/>
                    </a:cubicBezTo>
                    <a:cubicBezTo>
                      <a:pt x="71482" y="2072"/>
                      <a:pt x="21192" y="-7196"/>
                      <a:pt x="9451" y="9550"/>
                    </a:cubicBezTo>
                    <a:cubicBezTo>
                      <a:pt x="7545" y="12262"/>
                      <a:pt x="15128" y="19164"/>
                      <a:pt x="13651" y="22128"/>
                    </a:cubicBezTo>
                    <a:cubicBezTo>
                      <a:pt x="12174" y="25092"/>
                      <a:pt x="2854" y="23531"/>
                      <a:pt x="1063" y="26328"/>
                    </a:cubicBezTo>
                    <a:cubicBezTo>
                      <a:pt x="-1493" y="30328"/>
                      <a:pt x="1104" y="40916"/>
                      <a:pt x="3157" y="45189"/>
                    </a:cubicBezTo>
                    <a:cubicBezTo>
                      <a:pt x="5084" y="49200"/>
                      <a:pt x="15735" y="57767"/>
                      <a:pt x="15735" y="57767"/>
                    </a:cubicBezTo>
                    <a:cubicBezTo>
                      <a:pt x="15735" y="57767"/>
                      <a:pt x="16405" y="72042"/>
                      <a:pt x="19924" y="74545"/>
                    </a:cubicBezTo>
                    <a:cubicBezTo>
                      <a:pt x="24648" y="77896"/>
                      <a:pt x="37341" y="73738"/>
                      <a:pt x="42986" y="72440"/>
                    </a:cubicBezTo>
                    <a:cubicBezTo>
                      <a:pt x="47353" y="71445"/>
                      <a:pt x="55459" y="64899"/>
                      <a:pt x="59753" y="66156"/>
                    </a:cubicBezTo>
                    <a:cubicBezTo>
                      <a:pt x="62266" y="66889"/>
                      <a:pt x="65806" y="71926"/>
                      <a:pt x="66047" y="74545"/>
                    </a:cubicBezTo>
                    <a:cubicBezTo>
                      <a:pt x="66256" y="76880"/>
                      <a:pt x="63083" y="80933"/>
                      <a:pt x="61858" y="82933"/>
                    </a:cubicBezTo>
                    <a:cubicBezTo>
                      <a:pt x="60475" y="85164"/>
                      <a:pt x="56611" y="88924"/>
                      <a:pt x="55563" y="91322"/>
                    </a:cubicBezTo>
                    <a:cubicBezTo>
                      <a:pt x="50872" y="102067"/>
                      <a:pt x="52621" y="127066"/>
                      <a:pt x="47175" y="137445"/>
                    </a:cubicBezTo>
                    <a:cubicBezTo>
                      <a:pt x="45457" y="140733"/>
                      <a:pt x="36524" y="144231"/>
                      <a:pt x="36691" y="147928"/>
                    </a:cubicBezTo>
                    <a:cubicBezTo>
                      <a:pt x="36880" y="152023"/>
                      <a:pt x="47426" y="154757"/>
                      <a:pt x="49280" y="158412"/>
                    </a:cubicBezTo>
                    <a:cubicBezTo>
                      <a:pt x="53301" y="166382"/>
                      <a:pt x="51374" y="194051"/>
                      <a:pt x="51374" y="194051"/>
                    </a:cubicBezTo>
                    <a:cubicBezTo>
                      <a:pt x="51374" y="194051"/>
                      <a:pt x="50516" y="207812"/>
                      <a:pt x="53469" y="210828"/>
                    </a:cubicBezTo>
                    <a:cubicBezTo>
                      <a:pt x="56066" y="213468"/>
                      <a:pt x="65712" y="210127"/>
                      <a:pt x="68141" y="212923"/>
                    </a:cubicBezTo>
                    <a:cubicBezTo>
                      <a:pt x="70885" y="216086"/>
                      <a:pt x="66110" y="226025"/>
                      <a:pt x="68141" y="229690"/>
                    </a:cubicBezTo>
                    <a:cubicBezTo>
                      <a:pt x="70540" y="234015"/>
                      <a:pt x="80028" y="239398"/>
                      <a:pt x="84909" y="240173"/>
                    </a:cubicBezTo>
                    <a:cubicBezTo>
                      <a:pt x="89182" y="240854"/>
                      <a:pt x="97801" y="237901"/>
                      <a:pt x="101676" y="235984"/>
                    </a:cubicBezTo>
                    <a:cubicBezTo>
                      <a:pt x="104681" y="234497"/>
                      <a:pt x="108975" y="228653"/>
                      <a:pt x="112159" y="227596"/>
                    </a:cubicBezTo>
                    <a:cubicBezTo>
                      <a:pt x="126098" y="222987"/>
                      <a:pt x="156962" y="234445"/>
                      <a:pt x="170849" y="229690"/>
                    </a:cubicBezTo>
                    <a:cubicBezTo>
                      <a:pt x="174724" y="228360"/>
                      <a:pt x="181689" y="222914"/>
                      <a:pt x="183427" y="219207"/>
                    </a:cubicBezTo>
                    <a:cubicBezTo>
                      <a:pt x="184977" y="215887"/>
                      <a:pt x="181647" y="207739"/>
                      <a:pt x="183427" y="204534"/>
                    </a:cubicBezTo>
                    <a:cubicBezTo>
                      <a:pt x="185825" y="200209"/>
                      <a:pt x="196455" y="197277"/>
                      <a:pt x="200205" y="194051"/>
                    </a:cubicBezTo>
                    <a:cubicBezTo>
                      <a:pt x="203870" y="190899"/>
                      <a:pt x="210562" y="183662"/>
                      <a:pt x="212783" y="179368"/>
                    </a:cubicBezTo>
                    <a:cubicBezTo>
                      <a:pt x="214762" y="175524"/>
                      <a:pt x="217893" y="166821"/>
                      <a:pt x="216972" y="162601"/>
                    </a:cubicBezTo>
                    <a:cubicBezTo>
                      <a:pt x="215537" y="156045"/>
                      <a:pt x="200089" y="148347"/>
                      <a:pt x="200205" y="141634"/>
                    </a:cubicBezTo>
                    <a:cubicBezTo>
                      <a:pt x="200289" y="136806"/>
                      <a:pt x="209924" y="130847"/>
                      <a:pt x="212783" y="126951"/>
                    </a:cubicBezTo>
                    <a:cubicBezTo>
                      <a:pt x="215715" y="122961"/>
                      <a:pt x="219223" y="113033"/>
                      <a:pt x="223266" y="110173"/>
                    </a:cubicBezTo>
                    <a:cubicBezTo>
                      <a:pt x="227214" y="107388"/>
                      <a:pt x="238075" y="108603"/>
                      <a:pt x="242138" y="105984"/>
                    </a:cubicBezTo>
                    <a:cubicBezTo>
                      <a:pt x="248746" y="101722"/>
                      <a:pt x="255847" y="86767"/>
                      <a:pt x="261000" y="80828"/>
                    </a:cubicBezTo>
                    <a:cubicBezTo>
                      <a:pt x="263911" y="77467"/>
                      <a:pt x="270436" y="71392"/>
                      <a:pt x="273588" y="68240"/>
                    </a:cubicBezTo>
                    <a:cubicBezTo>
                      <a:pt x="278301" y="63527"/>
                      <a:pt x="292460" y="49378"/>
                      <a:pt x="292460" y="49378"/>
                    </a:cubicBezTo>
                    <a:close/>
                  </a:path>
                </a:pathLst>
              </a:custGeom>
              <a:solidFill>
                <a:schemeClr val="accent4">
                  <a:alpha val="50000"/>
                </a:schemeClr>
              </a:solidFill>
              <a:ln w="1046" cap="flat">
                <a:noFill/>
                <a:prstDash val="solid"/>
                <a:miter/>
              </a:ln>
            </p:spPr>
            <p:txBody>
              <a:bodyPr rtlCol="0" anchor="ctr"/>
              <a:lstStyle/>
              <a:p>
                <a:endParaRPr lang="en-US" dirty="0"/>
              </a:p>
            </p:txBody>
          </p:sp>
          <p:sp>
            <p:nvSpPr>
              <p:cNvPr id="204" name="Freeform 203">
                <a:extLst>
                  <a:ext uri="{FF2B5EF4-FFF2-40B4-BE49-F238E27FC236}">
                    <a16:creationId xmlns:a16="http://schemas.microsoft.com/office/drawing/2014/main" id="{59EF0D2C-0960-748E-7B8A-D3CF619D649B}"/>
                  </a:ext>
                </a:extLst>
              </p:cNvPr>
              <p:cNvSpPr/>
              <p:nvPr/>
            </p:nvSpPr>
            <p:spPr>
              <a:xfrm>
                <a:off x="5608884" y="3373149"/>
                <a:ext cx="85389" cy="158485"/>
              </a:xfrm>
              <a:custGeom>
                <a:avLst/>
                <a:gdLst>
                  <a:gd name="connsiteX0" fmla="*/ 70707 w 85389"/>
                  <a:gd name="connsiteY0" fmla="*/ 136284 h 158485"/>
                  <a:gd name="connsiteX1" fmla="*/ 68612 w 85389"/>
                  <a:gd name="connsiteY1" fmla="*/ 100645 h 158485"/>
                  <a:gd name="connsiteX2" fmla="*/ 56024 w 85389"/>
                  <a:gd name="connsiteY2" fmla="*/ 90161 h 158485"/>
                  <a:gd name="connsiteX3" fmla="*/ 66507 w 85389"/>
                  <a:gd name="connsiteY3" fmla="*/ 79678 h 158485"/>
                  <a:gd name="connsiteX4" fmla="*/ 74896 w 85389"/>
                  <a:gd name="connsiteY4" fmla="*/ 33555 h 158485"/>
                  <a:gd name="connsiteX5" fmla="*/ 81190 w 85389"/>
                  <a:gd name="connsiteY5" fmla="*/ 25166 h 158485"/>
                  <a:gd name="connsiteX6" fmla="*/ 85379 w 85389"/>
                  <a:gd name="connsiteY6" fmla="*/ 16778 h 158485"/>
                  <a:gd name="connsiteX7" fmla="*/ 79085 w 85389"/>
                  <a:gd name="connsiteY7" fmla="*/ 8389 h 158485"/>
                  <a:gd name="connsiteX8" fmla="*/ 62318 w 85389"/>
                  <a:gd name="connsiteY8" fmla="*/ 14673 h 158485"/>
                  <a:gd name="connsiteX9" fmla="*/ 39257 w 85389"/>
                  <a:gd name="connsiteY9" fmla="*/ 16778 h 158485"/>
                  <a:gd name="connsiteX10" fmla="*/ 35068 w 85389"/>
                  <a:gd name="connsiteY10" fmla="*/ 0 h 158485"/>
                  <a:gd name="connsiteX11" fmla="*/ 24585 w 85389"/>
                  <a:gd name="connsiteY11" fmla="*/ 20967 h 158485"/>
                  <a:gd name="connsiteX12" fmla="*/ 24585 w 85389"/>
                  <a:gd name="connsiteY12" fmla="*/ 46133 h 158485"/>
                  <a:gd name="connsiteX13" fmla="*/ 28774 w 85389"/>
                  <a:gd name="connsiteY13" fmla="*/ 56606 h 158485"/>
                  <a:gd name="connsiteX14" fmla="*/ 18301 w 85389"/>
                  <a:gd name="connsiteY14" fmla="*/ 73384 h 158485"/>
                  <a:gd name="connsiteX15" fmla="*/ 3628 w 85389"/>
                  <a:gd name="connsiteY15" fmla="*/ 83867 h 158485"/>
                  <a:gd name="connsiteX16" fmla="*/ 1523 w 85389"/>
                  <a:gd name="connsiteY16" fmla="*/ 109023 h 158485"/>
                  <a:gd name="connsiteX17" fmla="*/ 18301 w 85389"/>
                  <a:gd name="connsiteY17" fmla="*/ 117412 h 158485"/>
                  <a:gd name="connsiteX18" fmla="*/ 20395 w 85389"/>
                  <a:gd name="connsiteY18" fmla="*/ 134189 h 158485"/>
                  <a:gd name="connsiteX19" fmla="*/ 22490 w 85389"/>
                  <a:gd name="connsiteY19" fmla="*/ 150956 h 158485"/>
                  <a:gd name="connsiteX20" fmla="*/ 39257 w 85389"/>
                  <a:gd name="connsiteY20" fmla="*/ 157240 h 158485"/>
                  <a:gd name="connsiteX21" fmla="*/ 58129 w 85389"/>
                  <a:gd name="connsiteY21" fmla="*/ 157240 h 158485"/>
                  <a:gd name="connsiteX22" fmla="*/ 70707 w 85389"/>
                  <a:gd name="connsiteY22" fmla="*/ 136273 h 158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5389" h="158485">
                    <a:moveTo>
                      <a:pt x="70707" y="136284"/>
                    </a:moveTo>
                    <a:cubicBezTo>
                      <a:pt x="70707" y="136284"/>
                      <a:pt x="72634" y="108614"/>
                      <a:pt x="68612" y="100645"/>
                    </a:cubicBezTo>
                    <a:cubicBezTo>
                      <a:pt x="66769" y="96990"/>
                      <a:pt x="56213" y="94246"/>
                      <a:pt x="56024" y="90161"/>
                    </a:cubicBezTo>
                    <a:cubicBezTo>
                      <a:pt x="55856" y="86454"/>
                      <a:pt x="64790" y="82956"/>
                      <a:pt x="66507" y="79678"/>
                    </a:cubicBezTo>
                    <a:cubicBezTo>
                      <a:pt x="71943" y="69299"/>
                      <a:pt x="70204" y="44300"/>
                      <a:pt x="74896" y="33555"/>
                    </a:cubicBezTo>
                    <a:cubicBezTo>
                      <a:pt x="75943" y="31146"/>
                      <a:pt x="79808" y="27397"/>
                      <a:pt x="81190" y="25166"/>
                    </a:cubicBezTo>
                    <a:cubicBezTo>
                      <a:pt x="82426" y="23177"/>
                      <a:pt x="85589" y="19113"/>
                      <a:pt x="85379" y="16778"/>
                    </a:cubicBezTo>
                    <a:cubicBezTo>
                      <a:pt x="85149" y="14170"/>
                      <a:pt x="81599" y="9122"/>
                      <a:pt x="79085" y="8389"/>
                    </a:cubicBezTo>
                    <a:cubicBezTo>
                      <a:pt x="74791" y="7132"/>
                      <a:pt x="66685" y="13678"/>
                      <a:pt x="62318" y="14673"/>
                    </a:cubicBezTo>
                    <a:cubicBezTo>
                      <a:pt x="56673" y="15961"/>
                      <a:pt x="43980" y="20129"/>
                      <a:pt x="39257" y="16778"/>
                    </a:cubicBezTo>
                    <a:cubicBezTo>
                      <a:pt x="35728" y="14275"/>
                      <a:pt x="35068" y="0"/>
                      <a:pt x="35068" y="0"/>
                    </a:cubicBezTo>
                    <a:cubicBezTo>
                      <a:pt x="35068" y="0"/>
                      <a:pt x="25925" y="15270"/>
                      <a:pt x="24585" y="20967"/>
                    </a:cubicBezTo>
                    <a:cubicBezTo>
                      <a:pt x="23139" y="27093"/>
                      <a:pt x="23390" y="39954"/>
                      <a:pt x="24585" y="46133"/>
                    </a:cubicBezTo>
                    <a:cubicBezTo>
                      <a:pt x="25118" y="48908"/>
                      <a:pt x="29025" y="53799"/>
                      <a:pt x="28774" y="56606"/>
                    </a:cubicBezTo>
                    <a:cubicBezTo>
                      <a:pt x="28334" y="61528"/>
                      <a:pt x="21684" y="69781"/>
                      <a:pt x="18301" y="73384"/>
                    </a:cubicBezTo>
                    <a:cubicBezTo>
                      <a:pt x="15211" y="76672"/>
                      <a:pt x="5859" y="79950"/>
                      <a:pt x="3628" y="83867"/>
                    </a:cubicBezTo>
                    <a:cubicBezTo>
                      <a:pt x="507" y="89355"/>
                      <a:pt x="-1566" y="103525"/>
                      <a:pt x="1523" y="109023"/>
                    </a:cubicBezTo>
                    <a:cubicBezTo>
                      <a:pt x="3817" y="113107"/>
                      <a:pt x="15588" y="113579"/>
                      <a:pt x="18301" y="117412"/>
                    </a:cubicBezTo>
                    <a:cubicBezTo>
                      <a:pt x="20741" y="120857"/>
                      <a:pt x="19872" y="130000"/>
                      <a:pt x="20395" y="134189"/>
                    </a:cubicBezTo>
                    <a:cubicBezTo>
                      <a:pt x="20919" y="138378"/>
                      <a:pt x="19872" y="147647"/>
                      <a:pt x="22490" y="150956"/>
                    </a:cubicBezTo>
                    <a:cubicBezTo>
                      <a:pt x="25265" y="154475"/>
                      <a:pt x="34848" y="156444"/>
                      <a:pt x="39257" y="157240"/>
                    </a:cubicBezTo>
                    <a:cubicBezTo>
                      <a:pt x="43896" y="158078"/>
                      <a:pt x="54024" y="159565"/>
                      <a:pt x="58129" y="157240"/>
                    </a:cubicBezTo>
                    <a:cubicBezTo>
                      <a:pt x="63449" y="154224"/>
                      <a:pt x="70707" y="136273"/>
                      <a:pt x="70707" y="136273"/>
                    </a:cubicBezTo>
                    <a:close/>
                  </a:path>
                </a:pathLst>
              </a:custGeom>
              <a:solidFill>
                <a:schemeClr val="accent4">
                  <a:alpha val="50000"/>
                </a:schemeClr>
              </a:solidFill>
              <a:ln w="1046" cap="flat">
                <a:noFill/>
                <a:prstDash val="solid"/>
                <a:miter/>
              </a:ln>
            </p:spPr>
            <p:txBody>
              <a:bodyPr rtlCol="0" anchor="ctr"/>
              <a:lstStyle/>
              <a:p>
                <a:endParaRPr lang="en-US" dirty="0"/>
              </a:p>
            </p:txBody>
          </p:sp>
          <p:grpSp>
            <p:nvGrpSpPr>
              <p:cNvPr id="205" name="Picture 7">
                <a:extLst>
                  <a:ext uri="{FF2B5EF4-FFF2-40B4-BE49-F238E27FC236}">
                    <a16:creationId xmlns:a16="http://schemas.microsoft.com/office/drawing/2014/main" id="{C19C68E8-CF57-40F2-107A-B54ECAA06616}"/>
                  </a:ext>
                </a:extLst>
              </p:cNvPr>
              <p:cNvGrpSpPr/>
              <p:nvPr/>
            </p:nvGrpSpPr>
            <p:grpSpPr>
              <a:xfrm>
                <a:off x="5990002" y="3210556"/>
                <a:ext cx="289178" cy="320777"/>
                <a:chOff x="5990002" y="3210556"/>
                <a:chExt cx="289178" cy="320777"/>
              </a:xfrm>
              <a:grpFill/>
            </p:grpSpPr>
            <p:sp>
              <p:nvSpPr>
                <p:cNvPr id="206" name="Freeform 205">
                  <a:extLst>
                    <a:ext uri="{FF2B5EF4-FFF2-40B4-BE49-F238E27FC236}">
                      <a16:creationId xmlns:a16="http://schemas.microsoft.com/office/drawing/2014/main" id="{38CF989B-F106-A8AB-7B81-DD4F9DC35DF9}"/>
                    </a:ext>
                  </a:extLst>
                </p:cNvPr>
                <p:cNvSpPr/>
                <p:nvPr/>
              </p:nvSpPr>
              <p:spPr>
                <a:xfrm>
                  <a:off x="6157865" y="3496354"/>
                  <a:ext cx="51210" cy="34979"/>
                </a:xfrm>
                <a:custGeom>
                  <a:avLst/>
                  <a:gdLst>
                    <a:gd name="connsiteX0" fmla="*/ 44785 w 51210"/>
                    <a:gd name="connsiteY0" fmla="*/ 616 h 34979"/>
                    <a:gd name="connsiteX1" fmla="*/ 25913 w 51210"/>
                    <a:gd name="connsiteY1" fmla="*/ 4805 h 34979"/>
                    <a:gd name="connsiteX2" fmla="*/ 212 w 51210"/>
                    <a:gd name="connsiteY2" fmla="*/ 2888 h 34979"/>
                    <a:gd name="connsiteX3" fmla="*/ 4412 w 51210"/>
                    <a:gd name="connsiteY3" fmla="*/ 10816 h 34979"/>
                    <a:gd name="connsiteX4" fmla="*/ 9680 w 51210"/>
                    <a:gd name="connsiteY4" fmla="*/ 22483 h 34979"/>
                    <a:gd name="connsiteX5" fmla="*/ 23441 w 51210"/>
                    <a:gd name="connsiteY5" fmla="*/ 24494 h 34979"/>
                    <a:gd name="connsiteX6" fmla="*/ 49874 w 51210"/>
                    <a:gd name="connsiteY6" fmla="*/ 34066 h 34979"/>
                    <a:gd name="connsiteX7" fmla="*/ 48324 w 51210"/>
                    <a:gd name="connsiteY7" fmla="*/ 16555 h 34979"/>
                    <a:gd name="connsiteX8" fmla="*/ 44785 w 51210"/>
                    <a:gd name="connsiteY8" fmla="*/ 605 h 3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210" h="34979">
                      <a:moveTo>
                        <a:pt x="44785" y="616"/>
                      </a:moveTo>
                      <a:cubicBezTo>
                        <a:pt x="40711" y="-1982"/>
                        <a:pt x="30740" y="4459"/>
                        <a:pt x="25913" y="4805"/>
                      </a:cubicBezTo>
                      <a:cubicBezTo>
                        <a:pt x="19482" y="5265"/>
                        <a:pt x="3741" y="-2505"/>
                        <a:pt x="212" y="2888"/>
                      </a:cubicBezTo>
                      <a:cubicBezTo>
                        <a:pt x="-1013" y="4763"/>
                        <a:pt x="3427" y="8805"/>
                        <a:pt x="4412" y="10816"/>
                      </a:cubicBezTo>
                      <a:cubicBezTo>
                        <a:pt x="5815" y="13686"/>
                        <a:pt x="7124" y="20556"/>
                        <a:pt x="9680" y="22483"/>
                      </a:cubicBezTo>
                      <a:cubicBezTo>
                        <a:pt x="12455" y="24578"/>
                        <a:pt x="20069" y="23645"/>
                        <a:pt x="23441" y="24494"/>
                      </a:cubicBezTo>
                      <a:cubicBezTo>
                        <a:pt x="30259" y="26211"/>
                        <a:pt x="44303" y="38360"/>
                        <a:pt x="49874" y="34066"/>
                      </a:cubicBezTo>
                      <a:cubicBezTo>
                        <a:pt x="53362" y="31385"/>
                        <a:pt x="48995" y="20902"/>
                        <a:pt x="48324" y="16555"/>
                      </a:cubicBezTo>
                      <a:cubicBezTo>
                        <a:pt x="47696" y="12523"/>
                        <a:pt x="48230" y="2804"/>
                        <a:pt x="44785" y="605"/>
                      </a:cubicBezTo>
                      <a:close/>
                    </a:path>
                  </a:pathLst>
                </a:custGeom>
                <a:solidFill>
                  <a:schemeClr val="accent4">
                    <a:alpha val="50000"/>
                  </a:schemeClr>
                </a:solidFill>
                <a:ln w="1046" cap="flat">
                  <a:noFill/>
                  <a:prstDash val="solid"/>
                  <a:miter/>
                </a:ln>
              </p:spPr>
              <p:txBody>
                <a:bodyPr rtlCol="0" anchor="ctr"/>
                <a:lstStyle/>
                <a:p>
                  <a:endParaRPr lang="en-US" dirty="0"/>
                </a:p>
              </p:txBody>
            </p:sp>
            <p:sp>
              <p:nvSpPr>
                <p:cNvPr id="207" name="Freeform 206">
                  <a:extLst>
                    <a:ext uri="{FF2B5EF4-FFF2-40B4-BE49-F238E27FC236}">
                      <a16:creationId xmlns:a16="http://schemas.microsoft.com/office/drawing/2014/main" id="{EA51D087-714C-7104-FBDA-A6EAD007C007}"/>
                    </a:ext>
                  </a:extLst>
                </p:cNvPr>
                <p:cNvSpPr/>
                <p:nvPr/>
              </p:nvSpPr>
              <p:spPr>
                <a:xfrm>
                  <a:off x="5990002" y="3210556"/>
                  <a:ext cx="289178" cy="286343"/>
                </a:xfrm>
                <a:custGeom>
                  <a:avLst/>
                  <a:gdLst>
                    <a:gd name="connsiteX0" fmla="*/ 21863 w 289178"/>
                    <a:gd name="connsiteY0" fmla="*/ 109108 h 286343"/>
                    <a:gd name="connsiteX1" fmla="*/ 21863 w 289178"/>
                    <a:gd name="connsiteY1" fmla="*/ 92341 h 286343"/>
                    <a:gd name="connsiteX2" fmla="*/ 2991 w 289178"/>
                    <a:gd name="connsiteY2" fmla="*/ 83952 h 286343"/>
                    <a:gd name="connsiteX3" fmla="*/ 886 w 289178"/>
                    <a:gd name="connsiteY3" fmla="*/ 60891 h 286343"/>
                    <a:gd name="connsiteX4" fmla="*/ 11369 w 289178"/>
                    <a:gd name="connsiteY4" fmla="*/ 46208 h 286343"/>
                    <a:gd name="connsiteX5" fmla="*/ 11286 w 289178"/>
                    <a:gd name="connsiteY5" fmla="*/ 28121 h 286343"/>
                    <a:gd name="connsiteX6" fmla="*/ 34829 w 289178"/>
                    <a:gd name="connsiteY6" fmla="*/ 26948 h 286343"/>
                    <a:gd name="connsiteX7" fmla="*/ 44265 w 289178"/>
                    <a:gd name="connsiteY7" fmla="*/ 17512 h 286343"/>
                    <a:gd name="connsiteX8" fmla="*/ 52653 w 289178"/>
                    <a:gd name="connsiteY8" fmla="*/ 29053 h 286343"/>
                    <a:gd name="connsiteX9" fmla="*/ 59985 w 289178"/>
                    <a:gd name="connsiteY9" fmla="*/ 19617 h 286343"/>
                    <a:gd name="connsiteX10" fmla="*/ 69421 w 289178"/>
                    <a:gd name="connsiteY10" fmla="*/ 23807 h 286343"/>
                    <a:gd name="connsiteX11" fmla="*/ 78134 w 289178"/>
                    <a:gd name="connsiteY11" fmla="*/ 4610 h 286343"/>
                    <a:gd name="connsiteX12" fmla="*/ 88942 w 289178"/>
                    <a:gd name="connsiteY12" fmla="*/ 10569 h 286343"/>
                    <a:gd name="connsiteX13" fmla="*/ 114108 w 289178"/>
                    <a:gd name="connsiteY13" fmla="*/ 10569 h 286343"/>
                    <a:gd name="connsiteX14" fmla="*/ 135065 w 289178"/>
                    <a:gd name="connsiteY14" fmla="*/ 85 h 286343"/>
                    <a:gd name="connsiteX15" fmla="*/ 149329 w 289178"/>
                    <a:gd name="connsiteY15" fmla="*/ 16235 h 286343"/>
                    <a:gd name="connsiteX16" fmla="*/ 155413 w 289178"/>
                    <a:gd name="connsiteY16" fmla="*/ 35306 h 286343"/>
                    <a:gd name="connsiteX17" fmla="*/ 142406 w 289178"/>
                    <a:gd name="connsiteY17" fmla="*/ 46218 h 286343"/>
                    <a:gd name="connsiteX18" fmla="*/ 135075 w 289178"/>
                    <a:gd name="connsiteY18" fmla="*/ 68232 h 286343"/>
                    <a:gd name="connsiteX19" fmla="*/ 137170 w 289178"/>
                    <a:gd name="connsiteY19" fmla="*/ 85010 h 286343"/>
                    <a:gd name="connsiteX20" fmla="*/ 147653 w 289178"/>
                    <a:gd name="connsiteY20" fmla="*/ 91294 h 286343"/>
                    <a:gd name="connsiteX21" fmla="*/ 161268 w 289178"/>
                    <a:gd name="connsiteY21" fmla="*/ 116460 h 286343"/>
                    <a:gd name="connsiteX22" fmla="*/ 179082 w 289178"/>
                    <a:gd name="connsiteY22" fmla="*/ 141616 h 286343"/>
                    <a:gd name="connsiteX23" fmla="*/ 208438 w 289178"/>
                    <a:gd name="connsiteY23" fmla="*/ 169924 h 286343"/>
                    <a:gd name="connsiteX24" fmla="*/ 224157 w 289178"/>
                    <a:gd name="connsiteY24" fmla="*/ 170971 h 286343"/>
                    <a:gd name="connsiteX25" fmla="*/ 235688 w 289178"/>
                    <a:gd name="connsiteY25" fmla="*/ 166782 h 286343"/>
                    <a:gd name="connsiteX26" fmla="*/ 237783 w 289178"/>
                    <a:gd name="connsiteY26" fmla="*/ 177266 h 286343"/>
                    <a:gd name="connsiteX27" fmla="*/ 246172 w 289178"/>
                    <a:gd name="connsiteY27" fmla="*/ 186712 h 286343"/>
                    <a:gd name="connsiteX28" fmla="*/ 252832 w 289178"/>
                    <a:gd name="connsiteY28" fmla="*/ 199060 h 286343"/>
                    <a:gd name="connsiteX29" fmla="*/ 264352 w 289178"/>
                    <a:gd name="connsiteY29" fmla="*/ 207543 h 286343"/>
                    <a:gd name="connsiteX30" fmla="*/ 275935 w 289178"/>
                    <a:gd name="connsiteY30" fmla="*/ 218068 h 286343"/>
                    <a:gd name="connsiteX31" fmla="*/ 289142 w 289178"/>
                    <a:gd name="connsiteY31" fmla="*/ 233882 h 286343"/>
                    <a:gd name="connsiteX32" fmla="*/ 279726 w 289178"/>
                    <a:gd name="connsiteY32" fmla="*/ 240176 h 286343"/>
                    <a:gd name="connsiteX33" fmla="*/ 260027 w 289178"/>
                    <a:gd name="connsiteY33" fmla="*/ 225954 h 286343"/>
                    <a:gd name="connsiteX34" fmla="*/ 244433 w 289178"/>
                    <a:gd name="connsiteY34" fmla="*/ 232154 h 286343"/>
                    <a:gd name="connsiteX35" fmla="*/ 241207 w 289178"/>
                    <a:gd name="connsiteY35" fmla="*/ 243507 h 286343"/>
                    <a:gd name="connsiteX36" fmla="*/ 249669 w 289178"/>
                    <a:gd name="connsiteY36" fmla="*/ 262201 h 286343"/>
                    <a:gd name="connsiteX37" fmla="*/ 241396 w 289178"/>
                    <a:gd name="connsiteY37" fmla="*/ 271773 h 286343"/>
                    <a:gd name="connsiteX38" fmla="*/ 233594 w 289178"/>
                    <a:gd name="connsiteY38" fmla="*/ 285273 h 286343"/>
                    <a:gd name="connsiteX39" fmla="*/ 219979 w 289178"/>
                    <a:gd name="connsiteY39" fmla="*/ 284225 h 286343"/>
                    <a:gd name="connsiteX40" fmla="*/ 222063 w 289178"/>
                    <a:gd name="connsiteY40" fmla="*/ 256964 h 286343"/>
                    <a:gd name="connsiteX41" fmla="*/ 222063 w 289178"/>
                    <a:gd name="connsiteY41" fmla="*/ 241245 h 286343"/>
                    <a:gd name="connsiteX42" fmla="*/ 205296 w 289178"/>
                    <a:gd name="connsiteY42" fmla="*/ 230761 h 286343"/>
                    <a:gd name="connsiteX43" fmla="*/ 196907 w 289178"/>
                    <a:gd name="connsiteY43" fmla="*/ 215031 h 286343"/>
                    <a:gd name="connsiteX44" fmla="*/ 182245 w 289178"/>
                    <a:gd name="connsiteY44" fmla="*/ 212936 h 286343"/>
                    <a:gd name="connsiteX45" fmla="*/ 183292 w 289178"/>
                    <a:gd name="connsiteY45" fmla="*/ 198253 h 286343"/>
                    <a:gd name="connsiteX46" fmla="*/ 148690 w 289178"/>
                    <a:gd name="connsiteY46" fmla="*/ 186723 h 286343"/>
                    <a:gd name="connsiteX47" fmla="*/ 125639 w 289178"/>
                    <a:gd name="connsiteY47" fmla="*/ 166803 h 286343"/>
                    <a:gd name="connsiteX48" fmla="*/ 113051 w 289178"/>
                    <a:gd name="connsiteY48" fmla="*/ 157367 h 286343"/>
                    <a:gd name="connsiteX49" fmla="*/ 98378 w 289178"/>
                    <a:gd name="connsiteY49" fmla="*/ 145826 h 286343"/>
                    <a:gd name="connsiteX50" fmla="*/ 91047 w 289178"/>
                    <a:gd name="connsiteY50" fmla="*/ 116481 h 286343"/>
                    <a:gd name="connsiteX51" fmla="*/ 83705 w 289178"/>
                    <a:gd name="connsiteY51" fmla="*/ 99704 h 286343"/>
                    <a:gd name="connsiteX52" fmla="*/ 56455 w 289178"/>
                    <a:gd name="connsiteY52" fmla="*/ 94467 h 286343"/>
                    <a:gd name="connsiteX53" fmla="*/ 50161 w 289178"/>
                    <a:gd name="connsiteY53" fmla="*/ 108092 h 286343"/>
                    <a:gd name="connsiteX54" fmla="*/ 21863 w 289178"/>
                    <a:gd name="connsiteY54" fmla="*/ 109140 h 286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89178" h="286343">
                      <a:moveTo>
                        <a:pt x="21863" y="109108"/>
                      </a:moveTo>
                      <a:cubicBezTo>
                        <a:pt x="21863" y="109108"/>
                        <a:pt x="24146" y="95849"/>
                        <a:pt x="21863" y="92341"/>
                      </a:cubicBezTo>
                      <a:cubicBezTo>
                        <a:pt x="19046" y="88016"/>
                        <a:pt x="5997" y="88152"/>
                        <a:pt x="2991" y="83952"/>
                      </a:cubicBezTo>
                      <a:cubicBezTo>
                        <a:pt x="-381" y="79250"/>
                        <a:pt x="-622" y="66473"/>
                        <a:pt x="886" y="60891"/>
                      </a:cubicBezTo>
                      <a:cubicBezTo>
                        <a:pt x="2069" y="56534"/>
                        <a:pt x="10008" y="50512"/>
                        <a:pt x="11369" y="46208"/>
                      </a:cubicBezTo>
                      <a:cubicBezTo>
                        <a:pt x="12741" y="41893"/>
                        <a:pt x="11286" y="28121"/>
                        <a:pt x="11286" y="28121"/>
                      </a:cubicBezTo>
                      <a:cubicBezTo>
                        <a:pt x="11286" y="28121"/>
                        <a:pt x="29435" y="29336"/>
                        <a:pt x="34829" y="26948"/>
                      </a:cubicBezTo>
                      <a:cubicBezTo>
                        <a:pt x="37876" y="25597"/>
                        <a:pt x="40934" y="17250"/>
                        <a:pt x="44265" y="17512"/>
                      </a:cubicBezTo>
                      <a:cubicBezTo>
                        <a:pt x="47815" y="17795"/>
                        <a:pt x="49093" y="28991"/>
                        <a:pt x="52653" y="29053"/>
                      </a:cubicBezTo>
                      <a:cubicBezTo>
                        <a:pt x="55638" y="29106"/>
                        <a:pt x="57094" y="20340"/>
                        <a:pt x="59985" y="19617"/>
                      </a:cubicBezTo>
                      <a:cubicBezTo>
                        <a:pt x="62487" y="18989"/>
                        <a:pt x="67001" y="24728"/>
                        <a:pt x="69421" y="23807"/>
                      </a:cubicBezTo>
                      <a:cubicBezTo>
                        <a:pt x="74343" y="21932"/>
                        <a:pt x="78134" y="4610"/>
                        <a:pt x="78134" y="4610"/>
                      </a:cubicBezTo>
                      <a:cubicBezTo>
                        <a:pt x="78134" y="4610"/>
                        <a:pt x="85947" y="9804"/>
                        <a:pt x="88942" y="10569"/>
                      </a:cubicBezTo>
                      <a:cubicBezTo>
                        <a:pt x="95037" y="12140"/>
                        <a:pt x="107982" y="12014"/>
                        <a:pt x="114108" y="10569"/>
                      </a:cubicBezTo>
                      <a:cubicBezTo>
                        <a:pt x="119806" y="9218"/>
                        <a:pt x="129315" y="-1035"/>
                        <a:pt x="135065" y="85"/>
                      </a:cubicBezTo>
                      <a:cubicBezTo>
                        <a:pt x="140353" y="1112"/>
                        <a:pt x="149329" y="16235"/>
                        <a:pt x="149329" y="16235"/>
                      </a:cubicBezTo>
                      <a:lnTo>
                        <a:pt x="155413" y="35306"/>
                      </a:lnTo>
                      <a:cubicBezTo>
                        <a:pt x="155413" y="35306"/>
                        <a:pt x="144794" y="42710"/>
                        <a:pt x="142406" y="46218"/>
                      </a:cubicBezTo>
                      <a:cubicBezTo>
                        <a:pt x="139138" y="51015"/>
                        <a:pt x="135641" y="62462"/>
                        <a:pt x="135075" y="68232"/>
                      </a:cubicBezTo>
                      <a:cubicBezTo>
                        <a:pt x="134656" y="72443"/>
                        <a:pt x="134866" y="81470"/>
                        <a:pt x="137170" y="85010"/>
                      </a:cubicBezTo>
                      <a:cubicBezTo>
                        <a:pt x="138835" y="87565"/>
                        <a:pt x="145537" y="89084"/>
                        <a:pt x="147653" y="91294"/>
                      </a:cubicBezTo>
                      <a:cubicBezTo>
                        <a:pt x="152596" y="96467"/>
                        <a:pt x="157497" y="110386"/>
                        <a:pt x="161268" y="116460"/>
                      </a:cubicBezTo>
                      <a:cubicBezTo>
                        <a:pt x="165331" y="123006"/>
                        <a:pt x="174066" y="135772"/>
                        <a:pt x="179082" y="141616"/>
                      </a:cubicBezTo>
                      <a:cubicBezTo>
                        <a:pt x="185722" y="149345"/>
                        <a:pt x="199117" y="165798"/>
                        <a:pt x="208438" y="169924"/>
                      </a:cubicBezTo>
                      <a:cubicBezTo>
                        <a:pt x="212040" y="171516"/>
                        <a:pt x="220262" y="171527"/>
                        <a:pt x="224157" y="170971"/>
                      </a:cubicBezTo>
                      <a:cubicBezTo>
                        <a:pt x="227195" y="170542"/>
                        <a:pt x="233018" y="165274"/>
                        <a:pt x="235688" y="166782"/>
                      </a:cubicBezTo>
                      <a:cubicBezTo>
                        <a:pt x="238013" y="168091"/>
                        <a:pt x="236599" y="174867"/>
                        <a:pt x="237783" y="177266"/>
                      </a:cubicBezTo>
                      <a:cubicBezTo>
                        <a:pt x="239186" y="180093"/>
                        <a:pt x="244359" y="184125"/>
                        <a:pt x="246172" y="186712"/>
                      </a:cubicBezTo>
                      <a:cubicBezTo>
                        <a:pt x="248182" y="189582"/>
                        <a:pt x="250528" y="196421"/>
                        <a:pt x="252832" y="199060"/>
                      </a:cubicBezTo>
                      <a:cubicBezTo>
                        <a:pt x="255178" y="201762"/>
                        <a:pt x="261588" y="205270"/>
                        <a:pt x="264352" y="207543"/>
                      </a:cubicBezTo>
                      <a:cubicBezTo>
                        <a:pt x="267379" y="210025"/>
                        <a:pt x="273223" y="215240"/>
                        <a:pt x="275935" y="218068"/>
                      </a:cubicBezTo>
                      <a:cubicBezTo>
                        <a:pt x="279496" y="221786"/>
                        <a:pt x="289875" y="228782"/>
                        <a:pt x="289142" y="233882"/>
                      </a:cubicBezTo>
                      <a:cubicBezTo>
                        <a:pt x="288744" y="236689"/>
                        <a:pt x="282554" y="240229"/>
                        <a:pt x="279726" y="240176"/>
                      </a:cubicBezTo>
                      <a:cubicBezTo>
                        <a:pt x="273652" y="240061"/>
                        <a:pt x="266060" y="226698"/>
                        <a:pt x="260027" y="225954"/>
                      </a:cubicBezTo>
                      <a:cubicBezTo>
                        <a:pt x="255859" y="225441"/>
                        <a:pt x="247250" y="229044"/>
                        <a:pt x="244433" y="232154"/>
                      </a:cubicBezTo>
                      <a:cubicBezTo>
                        <a:pt x="242454" y="234343"/>
                        <a:pt x="240987" y="240564"/>
                        <a:pt x="241207" y="243507"/>
                      </a:cubicBezTo>
                      <a:cubicBezTo>
                        <a:pt x="241584" y="248617"/>
                        <a:pt x="250402" y="257121"/>
                        <a:pt x="249669" y="262201"/>
                      </a:cubicBezTo>
                      <a:cubicBezTo>
                        <a:pt x="249219" y="265332"/>
                        <a:pt x="243229" y="269197"/>
                        <a:pt x="241396" y="271773"/>
                      </a:cubicBezTo>
                      <a:cubicBezTo>
                        <a:pt x="239134" y="274946"/>
                        <a:pt x="237039" y="283450"/>
                        <a:pt x="233594" y="285273"/>
                      </a:cubicBezTo>
                      <a:cubicBezTo>
                        <a:pt x="230567" y="286864"/>
                        <a:pt x="222199" y="286812"/>
                        <a:pt x="219979" y="284225"/>
                      </a:cubicBezTo>
                      <a:cubicBezTo>
                        <a:pt x="215528" y="279041"/>
                        <a:pt x="221801" y="263793"/>
                        <a:pt x="222063" y="256964"/>
                      </a:cubicBezTo>
                      <a:cubicBezTo>
                        <a:pt x="222209" y="253037"/>
                        <a:pt x="223969" y="244680"/>
                        <a:pt x="222063" y="241245"/>
                      </a:cubicBezTo>
                      <a:cubicBezTo>
                        <a:pt x="219665" y="236919"/>
                        <a:pt x="208668" y="234374"/>
                        <a:pt x="205296" y="230761"/>
                      </a:cubicBezTo>
                      <a:cubicBezTo>
                        <a:pt x="202259" y="227504"/>
                        <a:pt x="200562" y="217586"/>
                        <a:pt x="196907" y="215031"/>
                      </a:cubicBezTo>
                      <a:cubicBezTo>
                        <a:pt x="193870" y="212905"/>
                        <a:pt x="184570" y="215816"/>
                        <a:pt x="182245" y="212936"/>
                      </a:cubicBezTo>
                      <a:cubicBezTo>
                        <a:pt x="179931" y="210077"/>
                        <a:pt x="185334" y="201322"/>
                        <a:pt x="183292" y="198253"/>
                      </a:cubicBezTo>
                      <a:cubicBezTo>
                        <a:pt x="178223" y="190671"/>
                        <a:pt x="156618" y="191237"/>
                        <a:pt x="148690" y="186723"/>
                      </a:cubicBezTo>
                      <a:cubicBezTo>
                        <a:pt x="142071" y="182953"/>
                        <a:pt x="131567" y="171579"/>
                        <a:pt x="125639" y="166803"/>
                      </a:cubicBezTo>
                      <a:cubicBezTo>
                        <a:pt x="122581" y="164332"/>
                        <a:pt x="116171" y="159766"/>
                        <a:pt x="113051" y="157367"/>
                      </a:cubicBezTo>
                      <a:cubicBezTo>
                        <a:pt x="109354" y="154529"/>
                        <a:pt x="100912" y="149743"/>
                        <a:pt x="98378" y="145826"/>
                      </a:cubicBezTo>
                      <a:cubicBezTo>
                        <a:pt x="94273" y="139480"/>
                        <a:pt x="93487" y="123634"/>
                        <a:pt x="91047" y="116481"/>
                      </a:cubicBezTo>
                      <a:cubicBezTo>
                        <a:pt x="89570" y="112145"/>
                        <a:pt x="87277" y="102563"/>
                        <a:pt x="83705" y="99704"/>
                      </a:cubicBezTo>
                      <a:cubicBezTo>
                        <a:pt x="78281" y="95368"/>
                        <a:pt x="62624" y="91304"/>
                        <a:pt x="56455" y="94467"/>
                      </a:cubicBezTo>
                      <a:cubicBezTo>
                        <a:pt x="53114" y="96185"/>
                        <a:pt x="53282" y="106019"/>
                        <a:pt x="50161" y="108092"/>
                      </a:cubicBezTo>
                      <a:cubicBezTo>
                        <a:pt x="44275" y="112020"/>
                        <a:pt x="21863" y="109140"/>
                        <a:pt x="21863" y="109140"/>
                      </a:cubicBezTo>
                      <a:close/>
                    </a:path>
                  </a:pathLst>
                </a:custGeom>
                <a:solidFill>
                  <a:schemeClr val="accent4">
                    <a:alpha val="50000"/>
                  </a:schemeClr>
                </a:solidFill>
                <a:ln w="1046" cap="flat">
                  <a:noFill/>
                  <a:prstDash val="solid"/>
                  <a:miter/>
                </a:ln>
              </p:spPr>
              <p:txBody>
                <a:bodyPr rtlCol="0" anchor="ctr"/>
                <a:lstStyle/>
                <a:p>
                  <a:endParaRPr lang="en-US" dirty="0"/>
                </a:p>
              </p:txBody>
            </p:sp>
            <p:sp>
              <p:nvSpPr>
                <p:cNvPr id="208" name="Freeform 207">
                  <a:extLst>
                    <a:ext uri="{FF2B5EF4-FFF2-40B4-BE49-F238E27FC236}">
                      <a16:creationId xmlns:a16="http://schemas.microsoft.com/office/drawing/2014/main" id="{66B4450E-BA68-3B01-3256-52C24E1DDE1D}"/>
                    </a:ext>
                  </a:extLst>
                </p:cNvPr>
                <p:cNvSpPr/>
                <p:nvPr/>
              </p:nvSpPr>
              <p:spPr>
                <a:xfrm>
                  <a:off x="6038707" y="3411980"/>
                  <a:ext cx="30510" cy="56995"/>
                </a:xfrm>
                <a:custGeom>
                  <a:avLst/>
                  <a:gdLst>
                    <a:gd name="connsiteX0" fmla="*/ 2524 w 30510"/>
                    <a:gd name="connsiteY0" fmla="*/ 6118 h 56995"/>
                    <a:gd name="connsiteX1" fmla="*/ 7844 w 30510"/>
                    <a:gd name="connsiteY1" fmla="*/ 5207 h 56995"/>
                    <a:gd name="connsiteX2" fmla="*/ 19584 w 30510"/>
                    <a:gd name="connsiteY2" fmla="*/ 1856 h 56995"/>
                    <a:gd name="connsiteX3" fmla="*/ 26297 w 30510"/>
                    <a:gd name="connsiteY3" fmla="*/ 180 h 56995"/>
                    <a:gd name="connsiteX4" fmla="*/ 29649 w 30510"/>
                    <a:gd name="connsiteY4" fmla="*/ 8569 h 56995"/>
                    <a:gd name="connsiteX5" fmla="*/ 30486 w 30510"/>
                    <a:gd name="connsiteY5" fmla="*/ 22822 h 56995"/>
                    <a:gd name="connsiteX6" fmla="*/ 29020 w 30510"/>
                    <a:gd name="connsiteY6" fmla="*/ 35840 h 56995"/>
                    <a:gd name="connsiteX7" fmla="*/ 25920 w 30510"/>
                    <a:gd name="connsiteY7" fmla="*/ 53519 h 56995"/>
                    <a:gd name="connsiteX8" fmla="*/ 13636 w 30510"/>
                    <a:gd name="connsiteY8" fmla="*/ 56954 h 56995"/>
                    <a:gd name="connsiteX9" fmla="*/ 5247 w 30510"/>
                    <a:gd name="connsiteY9" fmla="*/ 52765 h 56995"/>
                    <a:gd name="connsiteX10" fmla="*/ 4482 w 30510"/>
                    <a:gd name="connsiteY10" fmla="*/ 38762 h 56995"/>
                    <a:gd name="connsiteX11" fmla="*/ 3645 w 30510"/>
                    <a:gd name="connsiteY11" fmla="*/ 24509 h 56995"/>
                    <a:gd name="connsiteX12" fmla="*/ 0 w 30510"/>
                    <a:gd name="connsiteY12" fmla="*/ 13606 h 56995"/>
                    <a:gd name="connsiteX13" fmla="*/ 2513 w 30510"/>
                    <a:gd name="connsiteY13" fmla="*/ 6129 h 56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510" h="56995">
                      <a:moveTo>
                        <a:pt x="2524" y="6118"/>
                      </a:moveTo>
                      <a:cubicBezTo>
                        <a:pt x="3550" y="5239"/>
                        <a:pt x="6525" y="5511"/>
                        <a:pt x="7844" y="5207"/>
                      </a:cubicBezTo>
                      <a:cubicBezTo>
                        <a:pt x="10818" y="4526"/>
                        <a:pt x="16631" y="2641"/>
                        <a:pt x="19584" y="1856"/>
                      </a:cubicBezTo>
                      <a:cubicBezTo>
                        <a:pt x="21260" y="1405"/>
                        <a:pt x="24758" y="-605"/>
                        <a:pt x="26297" y="180"/>
                      </a:cubicBezTo>
                      <a:cubicBezTo>
                        <a:pt x="28308" y="1207"/>
                        <a:pt x="29156" y="6359"/>
                        <a:pt x="29649" y="8569"/>
                      </a:cubicBezTo>
                      <a:cubicBezTo>
                        <a:pt x="30424" y="12056"/>
                        <a:pt x="30581" y="19251"/>
                        <a:pt x="30486" y="22822"/>
                      </a:cubicBezTo>
                      <a:cubicBezTo>
                        <a:pt x="30403" y="26101"/>
                        <a:pt x="29492" y="32594"/>
                        <a:pt x="29020" y="35840"/>
                      </a:cubicBezTo>
                      <a:cubicBezTo>
                        <a:pt x="28381" y="40281"/>
                        <a:pt x="28936" y="50199"/>
                        <a:pt x="25920" y="53519"/>
                      </a:cubicBezTo>
                      <a:cubicBezTo>
                        <a:pt x="23784" y="55885"/>
                        <a:pt x="16809" y="57257"/>
                        <a:pt x="13636" y="56954"/>
                      </a:cubicBezTo>
                      <a:cubicBezTo>
                        <a:pt x="11300" y="56734"/>
                        <a:pt x="6535" y="54723"/>
                        <a:pt x="5247" y="52765"/>
                      </a:cubicBezTo>
                      <a:cubicBezTo>
                        <a:pt x="3320" y="49832"/>
                        <a:pt x="4681" y="42260"/>
                        <a:pt x="4482" y="38762"/>
                      </a:cubicBezTo>
                      <a:cubicBezTo>
                        <a:pt x="4283" y="35202"/>
                        <a:pt x="4325" y="28007"/>
                        <a:pt x="3645" y="24509"/>
                      </a:cubicBezTo>
                      <a:cubicBezTo>
                        <a:pt x="3100" y="21691"/>
                        <a:pt x="0" y="16476"/>
                        <a:pt x="0" y="13606"/>
                      </a:cubicBezTo>
                      <a:cubicBezTo>
                        <a:pt x="0" y="11638"/>
                        <a:pt x="1016" y="7417"/>
                        <a:pt x="2513" y="6129"/>
                      </a:cubicBezTo>
                      <a:close/>
                    </a:path>
                  </a:pathLst>
                </a:custGeom>
                <a:solidFill>
                  <a:schemeClr val="accent4">
                    <a:alpha val="50000"/>
                  </a:schemeClr>
                </a:solidFill>
                <a:ln w="1046" cap="flat">
                  <a:noFill/>
                  <a:prstDash val="solid"/>
                  <a:miter/>
                </a:ln>
              </p:spPr>
              <p:txBody>
                <a:bodyPr rtlCol="0" anchor="ctr"/>
                <a:lstStyle/>
                <a:p>
                  <a:endParaRPr lang="en-US" dirty="0"/>
                </a:p>
              </p:txBody>
            </p:sp>
          </p:grpSp>
          <p:sp>
            <p:nvSpPr>
              <p:cNvPr id="209" name="Freeform 208">
                <a:extLst>
                  <a:ext uri="{FF2B5EF4-FFF2-40B4-BE49-F238E27FC236}">
                    <a16:creationId xmlns:a16="http://schemas.microsoft.com/office/drawing/2014/main" id="{515E4FBF-ABBA-B553-6064-D84AD0D6E161}"/>
                  </a:ext>
                </a:extLst>
              </p:cNvPr>
              <p:cNvSpPr/>
              <p:nvPr/>
            </p:nvSpPr>
            <p:spPr>
              <a:xfrm>
                <a:off x="6426099" y="3382836"/>
                <a:ext cx="50919" cy="34956"/>
              </a:xfrm>
              <a:custGeom>
                <a:avLst/>
                <a:gdLst>
                  <a:gd name="connsiteX0" fmla="*/ 10400 w 50919"/>
                  <a:gd name="connsiteY0" fmla="*/ 33147 h 34956"/>
                  <a:gd name="connsiteX1" fmla="*/ 32215 w 50919"/>
                  <a:gd name="connsiteY1" fmla="*/ 33723 h 34956"/>
                  <a:gd name="connsiteX2" fmla="*/ 50898 w 50919"/>
                  <a:gd name="connsiteY2" fmla="*/ 16767 h 34956"/>
                  <a:gd name="connsiteX3" fmla="*/ 22601 w 50919"/>
                  <a:gd name="connsiteY3" fmla="*/ 0 h 34956"/>
                  <a:gd name="connsiteX4" fmla="*/ 0 w 50919"/>
                  <a:gd name="connsiteY4" fmla="*/ 3739 h 34956"/>
                  <a:gd name="connsiteX5" fmla="*/ 188 w 50919"/>
                  <a:gd name="connsiteY5" fmla="*/ 23459 h 34956"/>
                  <a:gd name="connsiteX6" fmla="*/ 10410 w 50919"/>
                  <a:gd name="connsiteY6" fmla="*/ 33157 h 3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19" h="34956">
                    <a:moveTo>
                      <a:pt x="10400" y="33147"/>
                    </a:moveTo>
                    <a:cubicBezTo>
                      <a:pt x="15437" y="35241"/>
                      <a:pt x="27104" y="35629"/>
                      <a:pt x="32215" y="33723"/>
                    </a:cubicBezTo>
                    <a:cubicBezTo>
                      <a:pt x="38132" y="31523"/>
                      <a:pt x="51527" y="23040"/>
                      <a:pt x="50898" y="16767"/>
                    </a:cubicBezTo>
                    <a:cubicBezTo>
                      <a:pt x="50071" y="8588"/>
                      <a:pt x="22601" y="0"/>
                      <a:pt x="22601" y="0"/>
                    </a:cubicBezTo>
                    <a:lnTo>
                      <a:pt x="0" y="3739"/>
                    </a:lnTo>
                    <a:lnTo>
                      <a:pt x="188" y="23459"/>
                    </a:lnTo>
                    <a:cubicBezTo>
                      <a:pt x="188" y="23459"/>
                      <a:pt x="7153" y="31806"/>
                      <a:pt x="10410" y="33157"/>
                    </a:cubicBezTo>
                    <a:close/>
                  </a:path>
                </a:pathLst>
              </a:custGeom>
              <a:solidFill>
                <a:schemeClr val="accent4">
                  <a:alpha val="50000"/>
                </a:schemeClr>
              </a:solidFill>
              <a:ln w="1046" cap="flat">
                <a:noFill/>
                <a:prstDash val="solid"/>
                <a:miter/>
              </a:ln>
            </p:spPr>
            <p:txBody>
              <a:bodyPr rtlCol="0" anchor="ctr"/>
              <a:lstStyle/>
              <a:p>
                <a:endParaRPr lang="en-US" dirty="0"/>
              </a:p>
            </p:txBody>
          </p:sp>
          <p:grpSp>
            <p:nvGrpSpPr>
              <p:cNvPr id="210" name="Picture 7">
                <a:extLst>
                  <a:ext uri="{FF2B5EF4-FFF2-40B4-BE49-F238E27FC236}">
                    <a16:creationId xmlns:a16="http://schemas.microsoft.com/office/drawing/2014/main" id="{477D50B7-EB63-741B-93B8-D933C0C7249A}"/>
                  </a:ext>
                </a:extLst>
              </p:cNvPr>
              <p:cNvGrpSpPr/>
              <p:nvPr/>
            </p:nvGrpSpPr>
            <p:grpSpPr>
              <a:xfrm>
                <a:off x="6301157" y="3386010"/>
                <a:ext cx="147060" cy="158600"/>
                <a:chOff x="6301157" y="3386010"/>
                <a:chExt cx="147060" cy="158600"/>
              </a:xfrm>
              <a:grpFill/>
            </p:grpSpPr>
            <p:sp>
              <p:nvSpPr>
                <p:cNvPr id="211" name="Freeform 210">
                  <a:extLst>
                    <a:ext uri="{FF2B5EF4-FFF2-40B4-BE49-F238E27FC236}">
                      <a16:creationId xmlns:a16="http://schemas.microsoft.com/office/drawing/2014/main" id="{3BFE6701-7DAF-616B-A757-112B2BDC6309}"/>
                    </a:ext>
                  </a:extLst>
                </p:cNvPr>
                <p:cNvSpPr/>
                <p:nvPr/>
              </p:nvSpPr>
              <p:spPr>
                <a:xfrm>
                  <a:off x="6301157" y="3386010"/>
                  <a:ext cx="125119" cy="137127"/>
                </a:xfrm>
                <a:custGeom>
                  <a:avLst/>
                  <a:gdLst>
                    <a:gd name="connsiteX0" fmla="*/ 56606 w 125119"/>
                    <a:gd name="connsiteY0" fmla="*/ 96161 h 137127"/>
                    <a:gd name="connsiteX1" fmla="*/ 27250 w 125119"/>
                    <a:gd name="connsiteY1" fmla="*/ 90915 h 137127"/>
                    <a:gd name="connsiteX2" fmla="*/ 24098 w 125119"/>
                    <a:gd name="connsiteY2" fmla="*/ 75195 h 137127"/>
                    <a:gd name="connsiteX3" fmla="*/ 2095 w 125119"/>
                    <a:gd name="connsiteY3" fmla="*/ 54228 h 137127"/>
                    <a:gd name="connsiteX4" fmla="*/ 0 w 125119"/>
                    <a:gd name="connsiteY4" fmla="*/ 36403 h 137127"/>
                    <a:gd name="connsiteX5" fmla="*/ 22066 w 125119"/>
                    <a:gd name="connsiteY5" fmla="*/ 17678 h 137127"/>
                    <a:gd name="connsiteX6" fmla="*/ 22066 w 125119"/>
                    <a:gd name="connsiteY6" fmla="*/ 17678 h 137127"/>
                    <a:gd name="connsiteX7" fmla="*/ 40247 w 125119"/>
                    <a:gd name="connsiteY7" fmla="*/ 23396 h 137127"/>
                    <a:gd name="connsiteX8" fmla="*/ 63099 w 125119"/>
                    <a:gd name="connsiteY8" fmla="*/ 4723 h 137127"/>
                    <a:gd name="connsiteX9" fmla="*/ 75887 w 125119"/>
                    <a:gd name="connsiteY9" fmla="*/ 4524 h 137127"/>
                    <a:gd name="connsiteX10" fmla="*/ 96853 w 125119"/>
                    <a:gd name="connsiteY10" fmla="*/ 10807 h 137127"/>
                    <a:gd name="connsiteX11" fmla="*/ 112584 w 125119"/>
                    <a:gd name="connsiteY11" fmla="*/ 335 h 137127"/>
                    <a:gd name="connsiteX12" fmla="*/ 124931 w 125119"/>
                    <a:gd name="connsiteY12" fmla="*/ 565 h 137127"/>
                    <a:gd name="connsiteX13" fmla="*/ 125120 w 125119"/>
                    <a:gd name="connsiteY13" fmla="*/ 20285 h 137127"/>
                    <a:gd name="connsiteX14" fmla="*/ 111107 w 125119"/>
                    <a:gd name="connsiteY14" fmla="*/ 23825 h 137127"/>
                    <a:gd name="connsiteX15" fmla="*/ 102708 w 125119"/>
                    <a:gd name="connsiteY15" fmla="*/ 31156 h 137127"/>
                    <a:gd name="connsiteX16" fmla="*/ 94340 w 125119"/>
                    <a:gd name="connsiteY16" fmla="*/ 39545 h 137127"/>
                    <a:gd name="connsiteX17" fmla="*/ 99576 w 125119"/>
                    <a:gd name="connsiteY17" fmla="*/ 51086 h 137127"/>
                    <a:gd name="connsiteX18" fmla="*/ 83846 w 125119"/>
                    <a:gd name="connsiteY18" fmla="*/ 55275 h 137127"/>
                    <a:gd name="connsiteX19" fmla="*/ 75478 w 125119"/>
                    <a:gd name="connsiteY19" fmla="*/ 50028 h 137127"/>
                    <a:gd name="connsiteX20" fmla="*/ 67079 w 125119"/>
                    <a:gd name="connsiteY20" fmla="*/ 51076 h 137127"/>
                    <a:gd name="connsiteX21" fmla="*/ 76515 w 125119"/>
                    <a:gd name="connsiteY21" fmla="*/ 61549 h 137127"/>
                    <a:gd name="connsiteX22" fmla="*/ 63948 w 125119"/>
                    <a:gd name="connsiteY22" fmla="*/ 75184 h 137127"/>
                    <a:gd name="connsiteX23" fmla="*/ 79667 w 125119"/>
                    <a:gd name="connsiteY23" fmla="*/ 82515 h 137127"/>
                    <a:gd name="connsiteX24" fmla="*/ 102718 w 125119"/>
                    <a:gd name="connsiteY24" fmla="*/ 97198 h 137127"/>
                    <a:gd name="connsiteX25" fmla="*/ 107965 w 125119"/>
                    <a:gd name="connsiteY25" fmla="*/ 108729 h 137127"/>
                    <a:gd name="connsiteX26" fmla="*/ 98529 w 125119"/>
                    <a:gd name="connsiteY26" fmla="*/ 106634 h 137127"/>
                    <a:gd name="connsiteX27" fmla="*/ 76651 w 125119"/>
                    <a:gd name="connsiteY27" fmla="*/ 115201 h 137127"/>
                    <a:gd name="connsiteX28" fmla="*/ 85040 w 125119"/>
                    <a:gd name="connsiteY28" fmla="*/ 129884 h 137127"/>
                    <a:gd name="connsiteX29" fmla="*/ 43107 w 125119"/>
                    <a:gd name="connsiteY29" fmla="*/ 131989 h 137127"/>
                    <a:gd name="connsiteX30" fmla="*/ 43107 w 125119"/>
                    <a:gd name="connsiteY30" fmla="*/ 115212 h 137127"/>
                    <a:gd name="connsiteX31" fmla="*/ 28434 w 125119"/>
                    <a:gd name="connsiteY31" fmla="*/ 108928 h 137127"/>
                    <a:gd name="connsiteX32" fmla="*/ 43012 w 125119"/>
                    <a:gd name="connsiteY32" fmla="*/ 101272 h 137127"/>
                    <a:gd name="connsiteX33" fmla="*/ 53590 w 125119"/>
                    <a:gd name="connsiteY33" fmla="*/ 100539 h 137127"/>
                    <a:gd name="connsiteX34" fmla="*/ 56616 w 125119"/>
                    <a:gd name="connsiteY34" fmla="*/ 96161 h 137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5119" h="137127">
                      <a:moveTo>
                        <a:pt x="56606" y="96161"/>
                      </a:moveTo>
                      <a:cubicBezTo>
                        <a:pt x="53736" y="89281"/>
                        <a:pt x="32581" y="96130"/>
                        <a:pt x="27250" y="90915"/>
                      </a:cubicBezTo>
                      <a:cubicBezTo>
                        <a:pt x="24391" y="88108"/>
                        <a:pt x="26036" y="78703"/>
                        <a:pt x="24098" y="75195"/>
                      </a:cubicBezTo>
                      <a:cubicBezTo>
                        <a:pt x="20433" y="68534"/>
                        <a:pt x="5488" y="61025"/>
                        <a:pt x="2095" y="54228"/>
                      </a:cubicBezTo>
                      <a:cubicBezTo>
                        <a:pt x="94" y="50217"/>
                        <a:pt x="0" y="36403"/>
                        <a:pt x="0" y="36403"/>
                      </a:cubicBezTo>
                      <a:lnTo>
                        <a:pt x="22066" y="17678"/>
                      </a:lnTo>
                      <a:lnTo>
                        <a:pt x="22066" y="17678"/>
                      </a:lnTo>
                      <a:cubicBezTo>
                        <a:pt x="22066" y="17678"/>
                        <a:pt x="35566" y="24296"/>
                        <a:pt x="40247" y="23396"/>
                      </a:cubicBezTo>
                      <a:cubicBezTo>
                        <a:pt x="47495" y="22003"/>
                        <a:pt x="63099" y="4723"/>
                        <a:pt x="63099" y="4723"/>
                      </a:cubicBezTo>
                      <a:cubicBezTo>
                        <a:pt x="63099" y="4723"/>
                        <a:pt x="72724" y="4084"/>
                        <a:pt x="75887" y="4524"/>
                      </a:cubicBezTo>
                      <a:cubicBezTo>
                        <a:pt x="81312" y="5278"/>
                        <a:pt x="91439" y="11614"/>
                        <a:pt x="96853" y="10807"/>
                      </a:cubicBezTo>
                      <a:cubicBezTo>
                        <a:pt x="101524" y="10106"/>
                        <a:pt x="108049" y="1654"/>
                        <a:pt x="112584" y="335"/>
                      </a:cubicBezTo>
                      <a:cubicBezTo>
                        <a:pt x="115547" y="-535"/>
                        <a:pt x="124931" y="565"/>
                        <a:pt x="124931" y="565"/>
                      </a:cubicBezTo>
                      <a:lnTo>
                        <a:pt x="125120" y="20285"/>
                      </a:lnTo>
                      <a:cubicBezTo>
                        <a:pt x="125120" y="20285"/>
                        <a:pt x="114312" y="22150"/>
                        <a:pt x="111107" y="23825"/>
                      </a:cubicBezTo>
                      <a:cubicBezTo>
                        <a:pt x="108635" y="25124"/>
                        <a:pt x="104739" y="29250"/>
                        <a:pt x="102708" y="31156"/>
                      </a:cubicBezTo>
                      <a:cubicBezTo>
                        <a:pt x="100540" y="33177"/>
                        <a:pt x="94863" y="36623"/>
                        <a:pt x="94340" y="39545"/>
                      </a:cubicBezTo>
                      <a:cubicBezTo>
                        <a:pt x="93774" y="42666"/>
                        <a:pt x="100927" y="48217"/>
                        <a:pt x="99576" y="51086"/>
                      </a:cubicBezTo>
                      <a:cubicBezTo>
                        <a:pt x="97838" y="54762"/>
                        <a:pt x="87868" y="55883"/>
                        <a:pt x="83846" y="55275"/>
                      </a:cubicBezTo>
                      <a:cubicBezTo>
                        <a:pt x="81406" y="54909"/>
                        <a:pt x="77887" y="50562"/>
                        <a:pt x="75478" y="50028"/>
                      </a:cubicBezTo>
                      <a:cubicBezTo>
                        <a:pt x="73415" y="49568"/>
                        <a:pt x="67822" y="49096"/>
                        <a:pt x="67079" y="51076"/>
                      </a:cubicBezTo>
                      <a:cubicBezTo>
                        <a:pt x="65854" y="54375"/>
                        <a:pt x="76536" y="58030"/>
                        <a:pt x="76515" y="61549"/>
                      </a:cubicBezTo>
                      <a:cubicBezTo>
                        <a:pt x="76484" y="66188"/>
                        <a:pt x="63047" y="70639"/>
                        <a:pt x="63948" y="75184"/>
                      </a:cubicBezTo>
                      <a:cubicBezTo>
                        <a:pt x="64785" y="79436"/>
                        <a:pt x="75866" y="80431"/>
                        <a:pt x="79667" y="82515"/>
                      </a:cubicBezTo>
                      <a:cubicBezTo>
                        <a:pt x="85658" y="85804"/>
                        <a:pt x="98236" y="92035"/>
                        <a:pt x="102718" y="97198"/>
                      </a:cubicBezTo>
                      <a:cubicBezTo>
                        <a:pt x="104792" y="99586"/>
                        <a:pt x="109965" y="106268"/>
                        <a:pt x="107965" y="108729"/>
                      </a:cubicBezTo>
                      <a:cubicBezTo>
                        <a:pt x="106447" y="110603"/>
                        <a:pt x="100938" y="106446"/>
                        <a:pt x="98529" y="106634"/>
                      </a:cubicBezTo>
                      <a:cubicBezTo>
                        <a:pt x="92675" y="107085"/>
                        <a:pt x="78610" y="109661"/>
                        <a:pt x="76651" y="115201"/>
                      </a:cubicBezTo>
                      <a:cubicBezTo>
                        <a:pt x="75248" y="119191"/>
                        <a:pt x="87061" y="126177"/>
                        <a:pt x="85040" y="129884"/>
                      </a:cubicBezTo>
                      <a:cubicBezTo>
                        <a:pt x="80003" y="139090"/>
                        <a:pt x="50710" y="139215"/>
                        <a:pt x="43107" y="131989"/>
                      </a:cubicBezTo>
                      <a:cubicBezTo>
                        <a:pt x="40069" y="129099"/>
                        <a:pt x="45421" y="118709"/>
                        <a:pt x="43107" y="115212"/>
                      </a:cubicBezTo>
                      <a:cubicBezTo>
                        <a:pt x="40907" y="111881"/>
                        <a:pt x="28591" y="112918"/>
                        <a:pt x="28434" y="108928"/>
                      </a:cubicBezTo>
                      <a:cubicBezTo>
                        <a:pt x="28277" y="104812"/>
                        <a:pt x="39043" y="102393"/>
                        <a:pt x="43012" y="101272"/>
                      </a:cubicBezTo>
                      <a:cubicBezTo>
                        <a:pt x="45568" y="100550"/>
                        <a:pt x="51286" y="101859"/>
                        <a:pt x="53590" y="100539"/>
                      </a:cubicBezTo>
                      <a:cubicBezTo>
                        <a:pt x="54742" y="99879"/>
                        <a:pt x="57130" y="97387"/>
                        <a:pt x="56616" y="96161"/>
                      </a:cubicBezTo>
                      <a:close/>
                    </a:path>
                  </a:pathLst>
                </a:custGeom>
                <a:solidFill>
                  <a:schemeClr val="accent4">
                    <a:alpha val="50000"/>
                  </a:schemeClr>
                </a:solidFill>
                <a:ln w="1046" cap="flat">
                  <a:noFill/>
                  <a:prstDash val="solid"/>
                  <a:miter/>
                </a:ln>
              </p:spPr>
              <p:txBody>
                <a:bodyPr rtlCol="0" anchor="ctr"/>
                <a:lstStyle/>
                <a:p>
                  <a:endParaRPr lang="en-US" dirty="0"/>
                </a:p>
              </p:txBody>
            </p:sp>
            <p:sp>
              <p:nvSpPr>
                <p:cNvPr id="212" name="Freeform 211">
                  <a:extLst>
                    <a:ext uri="{FF2B5EF4-FFF2-40B4-BE49-F238E27FC236}">
                      <a16:creationId xmlns:a16="http://schemas.microsoft.com/office/drawing/2014/main" id="{7EC687A0-E904-4D52-D7EE-AFDC919B3AE7}"/>
                    </a:ext>
                  </a:extLst>
                </p:cNvPr>
                <p:cNvSpPr/>
                <p:nvPr/>
              </p:nvSpPr>
              <p:spPr>
                <a:xfrm>
                  <a:off x="6391926" y="3526021"/>
                  <a:ext cx="56291" cy="18589"/>
                </a:xfrm>
                <a:custGeom>
                  <a:avLst/>
                  <a:gdLst>
                    <a:gd name="connsiteX0" fmla="*/ 25198 w 56291"/>
                    <a:gd name="connsiteY0" fmla="*/ 18590 h 18589"/>
                    <a:gd name="connsiteX1" fmla="*/ 6661 w 56291"/>
                    <a:gd name="connsiteY1" fmla="*/ 14045 h 18589"/>
                    <a:gd name="connsiteX2" fmla="*/ 0 w 56291"/>
                    <a:gd name="connsiteY2" fmla="*/ 8641 h 18589"/>
                    <a:gd name="connsiteX3" fmla="*/ 21187 w 56291"/>
                    <a:gd name="connsiteY3" fmla="*/ 5719 h 18589"/>
                    <a:gd name="connsiteX4" fmla="*/ 48364 w 56291"/>
                    <a:gd name="connsiteY4" fmla="*/ 22 h 18589"/>
                    <a:gd name="connsiteX5" fmla="*/ 56292 w 56291"/>
                    <a:gd name="connsiteY5" fmla="*/ 11646 h 18589"/>
                    <a:gd name="connsiteX6" fmla="*/ 25198 w 56291"/>
                    <a:gd name="connsiteY6" fmla="*/ 18579 h 1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291" h="18589">
                      <a:moveTo>
                        <a:pt x="25198" y="18590"/>
                      </a:moveTo>
                      <a:cubicBezTo>
                        <a:pt x="19993" y="18590"/>
                        <a:pt x="10672" y="14673"/>
                        <a:pt x="6661" y="14045"/>
                      </a:cubicBezTo>
                      <a:cubicBezTo>
                        <a:pt x="-94" y="12987"/>
                        <a:pt x="0" y="10693"/>
                        <a:pt x="0" y="8641"/>
                      </a:cubicBezTo>
                      <a:cubicBezTo>
                        <a:pt x="0" y="5363"/>
                        <a:pt x="7258" y="5719"/>
                        <a:pt x="21187" y="5719"/>
                      </a:cubicBezTo>
                      <a:cubicBezTo>
                        <a:pt x="28706" y="5719"/>
                        <a:pt x="42656" y="-408"/>
                        <a:pt x="48364" y="22"/>
                      </a:cubicBezTo>
                      <a:cubicBezTo>
                        <a:pt x="53192" y="378"/>
                        <a:pt x="56292" y="10149"/>
                        <a:pt x="56292" y="11646"/>
                      </a:cubicBezTo>
                      <a:cubicBezTo>
                        <a:pt x="56292" y="14924"/>
                        <a:pt x="39116" y="18579"/>
                        <a:pt x="25198" y="18579"/>
                      </a:cubicBezTo>
                      <a:close/>
                    </a:path>
                  </a:pathLst>
                </a:custGeom>
                <a:solidFill>
                  <a:schemeClr val="accent4">
                    <a:alpha val="50000"/>
                  </a:schemeClr>
                </a:solidFill>
                <a:ln w="1046" cap="flat">
                  <a:noFill/>
                  <a:prstDash val="solid"/>
                  <a:miter/>
                </a:ln>
              </p:spPr>
              <p:txBody>
                <a:bodyPr rtlCol="0" anchor="ctr"/>
                <a:lstStyle/>
                <a:p>
                  <a:endParaRPr lang="en-US" dirty="0"/>
                </a:p>
              </p:txBody>
            </p:sp>
          </p:grpSp>
          <p:grpSp>
            <p:nvGrpSpPr>
              <p:cNvPr id="213" name="Picture 7">
                <a:extLst>
                  <a:ext uri="{FF2B5EF4-FFF2-40B4-BE49-F238E27FC236}">
                    <a16:creationId xmlns:a16="http://schemas.microsoft.com/office/drawing/2014/main" id="{CF77F79A-F00D-18FA-AE3A-6F0C278B64C7}"/>
                  </a:ext>
                </a:extLst>
              </p:cNvPr>
              <p:cNvGrpSpPr/>
              <p:nvPr/>
            </p:nvGrpSpPr>
            <p:grpSpPr>
              <a:xfrm>
                <a:off x="6139320" y="3226162"/>
                <a:ext cx="229136" cy="183338"/>
                <a:chOff x="6139320" y="3226162"/>
                <a:chExt cx="229136" cy="183338"/>
              </a:xfrm>
              <a:grpFill/>
            </p:grpSpPr>
            <p:sp>
              <p:nvSpPr>
                <p:cNvPr id="214" name="Freeform 213">
                  <a:extLst>
                    <a:ext uri="{FF2B5EF4-FFF2-40B4-BE49-F238E27FC236}">
                      <a16:creationId xmlns:a16="http://schemas.microsoft.com/office/drawing/2014/main" id="{0292C2FC-0BDF-A20A-2F2E-8880A2F17B3D}"/>
                    </a:ext>
                  </a:extLst>
                </p:cNvPr>
                <p:cNvSpPr/>
                <p:nvPr/>
              </p:nvSpPr>
              <p:spPr>
                <a:xfrm>
                  <a:off x="6139320" y="3226162"/>
                  <a:ext cx="87993" cy="57517"/>
                </a:xfrm>
                <a:custGeom>
                  <a:avLst/>
                  <a:gdLst>
                    <a:gd name="connsiteX0" fmla="*/ 86768 w 87993"/>
                    <a:gd name="connsiteY0" fmla="*/ 13898 h 57517"/>
                    <a:gd name="connsiteX1" fmla="*/ 74201 w 87993"/>
                    <a:gd name="connsiteY1" fmla="*/ 28905 h 57517"/>
                    <a:gd name="connsiteX2" fmla="*/ 51862 w 87993"/>
                    <a:gd name="connsiteY2" fmla="*/ 38676 h 57517"/>
                    <a:gd name="connsiteX3" fmla="*/ 39294 w 87993"/>
                    <a:gd name="connsiteY3" fmla="*/ 52993 h 57517"/>
                    <a:gd name="connsiteX4" fmla="*/ 34383 w 87993"/>
                    <a:gd name="connsiteY4" fmla="*/ 57517 h 57517"/>
                    <a:gd name="connsiteX5" fmla="*/ 29576 w 87993"/>
                    <a:gd name="connsiteY5" fmla="*/ 35000 h 57517"/>
                    <a:gd name="connsiteX6" fmla="*/ 20140 w 87993"/>
                    <a:gd name="connsiteY6" fmla="*/ 29230 h 57517"/>
                    <a:gd name="connsiteX7" fmla="*/ 6085 w 87993"/>
                    <a:gd name="connsiteY7" fmla="*/ 19689 h 57517"/>
                    <a:gd name="connsiteX8" fmla="*/ 0 w 87993"/>
                    <a:gd name="connsiteY8" fmla="*/ 618 h 57517"/>
                    <a:gd name="connsiteX9" fmla="*/ 39619 w 87993"/>
                    <a:gd name="connsiteY9" fmla="*/ 9206 h 57517"/>
                    <a:gd name="connsiteX10" fmla="*/ 62450 w 87993"/>
                    <a:gd name="connsiteY10" fmla="*/ 0 h 57517"/>
                    <a:gd name="connsiteX11" fmla="*/ 72515 w 87993"/>
                    <a:gd name="connsiteY11" fmla="*/ 2786 h 57517"/>
                    <a:gd name="connsiteX12" fmla="*/ 72515 w 87993"/>
                    <a:gd name="connsiteY12" fmla="*/ 2786 h 57517"/>
                    <a:gd name="connsiteX13" fmla="*/ 87993 w 87993"/>
                    <a:gd name="connsiteY13" fmla="*/ 10651 h 57517"/>
                    <a:gd name="connsiteX14" fmla="*/ 86768 w 87993"/>
                    <a:gd name="connsiteY14" fmla="*/ 13887 h 5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993" h="57517">
                      <a:moveTo>
                        <a:pt x="86768" y="13898"/>
                      </a:moveTo>
                      <a:cubicBezTo>
                        <a:pt x="84297" y="18118"/>
                        <a:pt x="78117" y="25973"/>
                        <a:pt x="74201" y="28905"/>
                      </a:cubicBezTo>
                      <a:cubicBezTo>
                        <a:pt x="69320" y="32560"/>
                        <a:pt x="56784" y="35084"/>
                        <a:pt x="51862" y="38676"/>
                      </a:cubicBezTo>
                      <a:cubicBezTo>
                        <a:pt x="48018" y="41483"/>
                        <a:pt x="42625" y="49579"/>
                        <a:pt x="39294" y="52993"/>
                      </a:cubicBezTo>
                      <a:cubicBezTo>
                        <a:pt x="38132" y="54187"/>
                        <a:pt x="34383" y="57517"/>
                        <a:pt x="34383" y="57517"/>
                      </a:cubicBezTo>
                      <a:cubicBezTo>
                        <a:pt x="34383" y="57517"/>
                        <a:pt x="32896" y="39703"/>
                        <a:pt x="29576" y="35000"/>
                      </a:cubicBezTo>
                      <a:cubicBezTo>
                        <a:pt x="27973" y="32738"/>
                        <a:pt x="22465" y="30728"/>
                        <a:pt x="20140" y="29230"/>
                      </a:cubicBezTo>
                      <a:cubicBezTo>
                        <a:pt x="16568" y="26926"/>
                        <a:pt x="6085" y="19689"/>
                        <a:pt x="6085" y="19689"/>
                      </a:cubicBezTo>
                      <a:lnTo>
                        <a:pt x="0" y="618"/>
                      </a:lnTo>
                      <a:cubicBezTo>
                        <a:pt x="0" y="618"/>
                        <a:pt x="29523" y="10064"/>
                        <a:pt x="39619" y="9206"/>
                      </a:cubicBezTo>
                      <a:cubicBezTo>
                        <a:pt x="45746" y="8682"/>
                        <a:pt x="62450" y="0"/>
                        <a:pt x="62450" y="0"/>
                      </a:cubicBezTo>
                      <a:cubicBezTo>
                        <a:pt x="62450" y="0"/>
                        <a:pt x="69927" y="2430"/>
                        <a:pt x="72515" y="2786"/>
                      </a:cubicBezTo>
                      <a:lnTo>
                        <a:pt x="72515" y="2786"/>
                      </a:lnTo>
                      <a:cubicBezTo>
                        <a:pt x="76735" y="3802"/>
                        <a:pt x="87993" y="10651"/>
                        <a:pt x="87993" y="10651"/>
                      </a:cubicBezTo>
                      <a:cubicBezTo>
                        <a:pt x="87993" y="10651"/>
                        <a:pt x="87208" y="13144"/>
                        <a:pt x="86768" y="13887"/>
                      </a:cubicBezTo>
                      <a:close/>
                    </a:path>
                  </a:pathLst>
                </a:custGeom>
                <a:solidFill>
                  <a:schemeClr val="accent4">
                    <a:alpha val="50000"/>
                  </a:schemeClr>
                </a:solidFill>
                <a:ln w="1046" cap="flat">
                  <a:noFill/>
                  <a:prstDash val="solid"/>
                  <a:miter/>
                </a:ln>
              </p:spPr>
              <p:txBody>
                <a:bodyPr rtlCol="0" anchor="ctr"/>
                <a:lstStyle/>
                <a:p>
                  <a:endParaRPr lang="en-US" dirty="0"/>
                </a:p>
              </p:txBody>
            </p:sp>
            <p:sp>
              <p:nvSpPr>
                <p:cNvPr id="215" name="Freeform 214">
                  <a:extLst>
                    <a:ext uri="{FF2B5EF4-FFF2-40B4-BE49-F238E27FC236}">
                      <a16:creationId xmlns:a16="http://schemas.microsoft.com/office/drawing/2014/main" id="{13F4EBE5-E9E3-169D-6D64-13E05000C500}"/>
                    </a:ext>
                  </a:extLst>
                </p:cNvPr>
                <p:cNvSpPr/>
                <p:nvPr/>
              </p:nvSpPr>
              <p:spPr>
                <a:xfrm>
                  <a:off x="6173702" y="3236813"/>
                  <a:ext cx="93219" cy="128282"/>
                </a:xfrm>
                <a:custGeom>
                  <a:avLst/>
                  <a:gdLst>
                    <a:gd name="connsiteX0" fmla="*/ 91826 w 93219"/>
                    <a:gd name="connsiteY0" fmla="*/ 12976 h 128282"/>
                    <a:gd name="connsiteX1" fmla="*/ 93219 w 93219"/>
                    <a:gd name="connsiteY1" fmla="*/ 30822 h 128282"/>
                    <a:gd name="connsiteX2" fmla="*/ 55695 w 93219"/>
                    <a:gd name="connsiteY2" fmla="*/ 35880 h 128282"/>
                    <a:gd name="connsiteX3" fmla="*/ 33702 w 93219"/>
                    <a:gd name="connsiteY3" fmla="*/ 50542 h 128282"/>
                    <a:gd name="connsiteX4" fmla="*/ 39116 w 93219"/>
                    <a:gd name="connsiteY4" fmla="*/ 67121 h 128282"/>
                    <a:gd name="connsiteX5" fmla="*/ 50637 w 93219"/>
                    <a:gd name="connsiteY5" fmla="*/ 85972 h 128282"/>
                    <a:gd name="connsiteX6" fmla="*/ 72630 w 93219"/>
                    <a:gd name="connsiteY6" fmla="*/ 97838 h 128282"/>
                    <a:gd name="connsiteX7" fmla="*/ 85542 w 93219"/>
                    <a:gd name="connsiteY7" fmla="*/ 125413 h 128282"/>
                    <a:gd name="connsiteX8" fmla="*/ 83982 w 93219"/>
                    <a:gd name="connsiteY8" fmla="*/ 128282 h 128282"/>
                    <a:gd name="connsiteX9" fmla="*/ 79028 w 93219"/>
                    <a:gd name="connsiteY9" fmla="*/ 124983 h 128282"/>
                    <a:gd name="connsiteX10" fmla="*/ 64356 w 93219"/>
                    <a:gd name="connsiteY10" fmla="*/ 104017 h 128282"/>
                    <a:gd name="connsiteX11" fmla="*/ 47589 w 93219"/>
                    <a:gd name="connsiteY11" fmla="*/ 93533 h 128282"/>
                    <a:gd name="connsiteX12" fmla="*/ 22423 w 93219"/>
                    <a:gd name="connsiteY12" fmla="*/ 83050 h 128282"/>
                    <a:gd name="connsiteX13" fmla="*/ 22423 w 93219"/>
                    <a:gd name="connsiteY13" fmla="*/ 66283 h 128282"/>
                    <a:gd name="connsiteX14" fmla="*/ 1456 w 93219"/>
                    <a:gd name="connsiteY14" fmla="*/ 53695 h 128282"/>
                    <a:gd name="connsiteX15" fmla="*/ 0 w 93219"/>
                    <a:gd name="connsiteY15" fmla="*/ 46856 h 128282"/>
                    <a:gd name="connsiteX16" fmla="*/ 4912 w 93219"/>
                    <a:gd name="connsiteY16" fmla="*/ 42331 h 128282"/>
                    <a:gd name="connsiteX17" fmla="*/ 17479 w 93219"/>
                    <a:gd name="connsiteY17" fmla="*/ 28015 h 128282"/>
                    <a:gd name="connsiteX18" fmla="*/ 39818 w 93219"/>
                    <a:gd name="connsiteY18" fmla="*/ 18244 h 128282"/>
                    <a:gd name="connsiteX19" fmla="*/ 52385 w 93219"/>
                    <a:gd name="connsiteY19" fmla="*/ 3236 h 128282"/>
                    <a:gd name="connsiteX20" fmla="*/ 53611 w 93219"/>
                    <a:gd name="connsiteY20" fmla="*/ 0 h 128282"/>
                    <a:gd name="connsiteX21" fmla="*/ 64366 w 93219"/>
                    <a:gd name="connsiteY21" fmla="*/ 5467 h 128282"/>
                    <a:gd name="connsiteX22" fmla="*/ 91617 w 93219"/>
                    <a:gd name="connsiteY22" fmla="*/ 11761 h 128282"/>
                    <a:gd name="connsiteX23" fmla="*/ 91826 w 93219"/>
                    <a:gd name="connsiteY23" fmla="*/ 12965 h 128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219" h="128282">
                      <a:moveTo>
                        <a:pt x="91826" y="12976"/>
                      </a:moveTo>
                      <a:lnTo>
                        <a:pt x="93219" y="30822"/>
                      </a:lnTo>
                      <a:cubicBezTo>
                        <a:pt x="93219" y="30822"/>
                        <a:pt x="64555" y="32539"/>
                        <a:pt x="55695" y="35880"/>
                      </a:cubicBezTo>
                      <a:cubicBezTo>
                        <a:pt x="49516" y="38216"/>
                        <a:pt x="35870" y="44300"/>
                        <a:pt x="33702" y="50542"/>
                      </a:cubicBezTo>
                      <a:cubicBezTo>
                        <a:pt x="32278" y="54658"/>
                        <a:pt x="37284" y="63162"/>
                        <a:pt x="39116" y="67121"/>
                      </a:cubicBezTo>
                      <a:cubicBezTo>
                        <a:pt x="41431" y="72137"/>
                        <a:pt x="46625" y="82170"/>
                        <a:pt x="50637" y="85972"/>
                      </a:cubicBezTo>
                      <a:cubicBezTo>
                        <a:pt x="55171" y="90266"/>
                        <a:pt x="68336" y="93303"/>
                        <a:pt x="72630" y="97838"/>
                      </a:cubicBezTo>
                      <a:cubicBezTo>
                        <a:pt x="77856" y="103367"/>
                        <a:pt x="85773" y="117810"/>
                        <a:pt x="85542" y="125413"/>
                      </a:cubicBezTo>
                      <a:cubicBezTo>
                        <a:pt x="85522" y="126230"/>
                        <a:pt x="83982" y="128282"/>
                        <a:pt x="83982" y="128282"/>
                      </a:cubicBezTo>
                      <a:cubicBezTo>
                        <a:pt x="83982" y="128282"/>
                        <a:pt x="80097" y="126020"/>
                        <a:pt x="79028" y="124983"/>
                      </a:cubicBezTo>
                      <a:cubicBezTo>
                        <a:pt x="74452" y="120511"/>
                        <a:pt x="68996" y="108426"/>
                        <a:pt x="64356" y="104017"/>
                      </a:cubicBezTo>
                      <a:cubicBezTo>
                        <a:pt x="60774" y="100613"/>
                        <a:pt x="51977" y="95795"/>
                        <a:pt x="47589" y="93533"/>
                      </a:cubicBezTo>
                      <a:cubicBezTo>
                        <a:pt x="41536" y="90402"/>
                        <a:pt x="26203" y="88716"/>
                        <a:pt x="22423" y="83050"/>
                      </a:cubicBezTo>
                      <a:cubicBezTo>
                        <a:pt x="20097" y="79563"/>
                        <a:pt x="24486" y="69927"/>
                        <a:pt x="22423" y="66283"/>
                      </a:cubicBezTo>
                      <a:cubicBezTo>
                        <a:pt x="19406" y="60963"/>
                        <a:pt x="5006" y="58669"/>
                        <a:pt x="1456" y="53695"/>
                      </a:cubicBezTo>
                      <a:cubicBezTo>
                        <a:pt x="440" y="52270"/>
                        <a:pt x="0" y="46856"/>
                        <a:pt x="0" y="46856"/>
                      </a:cubicBezTo>
                      <a:cubicBezTo>
                        <a:pt x="0" y="46856"/>
                        <a:pt x="3749" y="43525"/>
                        <a:pt x="4912" y="42331"/>
                      </a:cubicBezTo>
                      <a:cubicBezTo>
                        <a:pt x="8242" y="38928"/>
                        <a:pt x="13636" y="30832"/>
                        <a:pt x="17479" y="28015"/>
                      </a:cubicBezTo>
                      <a:cubicBezTo>
                        <a:pt x="22402" y="24412"/>
                        <a:pt x="34938" y="21899"/>
                        <a:pt x="39818" y="18244"/>
                      </a:cubicBezTo>
                      <a:cubicBezTo>
                        <a:pt x="43735" y="15311"/>
                        <a:pt x="49914" y="7457"/>
                        <a:pt x="52385" y="3236"/>
                      </a:cubicBezTo>
                      <a:cubicBezTo>
                        <a:pt x="52825" y="2493"/>
                        <a:pt x="53611" y="0"/>
                        <a:pt x="53611" y="0"/>
                      </a:cubicBezTo>
                      <a:cubicBezTo>
                        <a:pt x="53611" y="0"/>
                        <a:pt x="61528" y="4440"/>
                        <a:pt x="64366" y="5467"/>
                      </a:cubicBezTo>
                      <a:cubicBezTo>
                        <a:pt x="70943" y="7855"/>
                        <a:pt x="91617" y="11761"/>
                        <a:pt x="91617" y="11761"/>
                      </a:cubicBezTo>
                      <a:lnTo>
                        <a:pt x="91826" y="12965"/>
                      </a:lnTo>
                      <a:close/>
                    </a:path>
                  </a:pathLst>
                </a:custGeom>
                <a:solidFill>
                  <a:schemeClr val="accent4">
                    <a:alpha val="50000"/>
                  </a:schemeClr>
                </a:solidFill>
                <a:ln w="1046" cap="flat">
                  <a:noFill/>
                  <a:prstDash val="solid"/>
                  <a:miter/>
                </a:ln>
              </p:spPr>
              <p:txBody>
                <a:bodyPr rtlCol="0" anchor="ctr"/>
                <a:lstStyle/>
                <a:p>
                  <a:endParaRPr lang="en-US" dirty="0"/>
                </a:p>
              </p:txBody>
            </p:sp>
            <p:sp>
              <p:nvSpPr>
                <p:cNvPr id="216" name="Freeform 215">
                  <a:extLst>
                    <a:ext uri="{FF2B5EF4-FFF2-40B4-BE49-F238E27FC236}">
                      <a16:creationId xmlns:a16="http://schemas.microsoft.com/office/drawing/2014/main" id="{EAA128B0-6917-94D1-EC51-8A8434997B3D}"/>
                    </a:ext>
                  </a:extLst>
                </p:cNvPr>
                <p:cNvSpPr/>
                <p:nvPr/>
              </p:nvSpPr>
              <p:spPr>
                <a:xfrm>
                  <a:off x="6319527" y="3371170"/>
                  <a:ext cx="44729" cy="38331"/>
                </a:xfrm>
                <a:custGeom>
                  <a:avLst/>
                  <a:gdLst>
                    <a:gd name="connsiteX0" fmla="*/ 43410 w 44729"/>
                    <a:gd name="connsiteY0" fmla="*/ 0 h 38331"/>
                    <a:gd name="connsiteX1" fmla="*/ 44730 w 44729"/>
                    <a:gd name="connsiteY1" fmla="*/ 19574 h 38331"/>
                    <a:gd name="connsiteX2" fmla="*/ 21878 w 44729"/>
                    <a:gd name="connsiteY2" fmla="*/ 38247 h 38331"/>
                    <a:gd name="connsiteX3" fmla="*/ 3697 w 44729"/>
                    <a:gd name="connsiteY3" fmla="*/ 32529 h 38331"/>
                    <a:gd name="connsiteX4" fmla="*/ 0 w 44729"/>
                    <a:gd name="connsiteY4" fmla="*/ 15678 h 38331"/>
                    <a:gd name="connsiteX5" fmla="*/ 22077 w 44729"/>
                    <a:gd name="connsiteY5" fmla="*/ 9939 h 38331"/>
                    <a:gd name="connsiteX6" fmla="*/ 35692 w 44729"/>
                    <a:gd name="connsiteY6" fmla="*/ 1560 h 38331"/>
                    <a:gd name="connsiteX7" fmla="*/ 42677 w 44729"/>
                    <a:gd name="connsiteY7" fmla="*/ 167 h 38331"/>
                    <a:gd name="connsiteX8" fmla="*/ 43410 w 44729"/>
                    <a:gd name="connsiteY8" fmla="*/ 10 h 3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729" h="38331">
                      <a:moveTo>
                        <a:pt x="43410" y="0"/>
                      </a:moveTo>
                      <a:lnTo>
                        <a:pt x="44730" y="19574"/>
                      </a:lnTo>
                      <a:cubicBezTo>
                        <a:pt x="44730" y="19574"/>
                        <a:pt x="29125" y="36844"/>
                        <a:pt x="21878" y="38247"/>
                      </a:cubicBezTo>
                      <a:cubicBezTo>
                        <a:pt x="17197" y="39148"/>
                        <a:pt x="3697" y="32529"/>
                        <a:pt x="3697" y="32529"/>
                      </a:cubicBezTo>
                      <a:lnTo>
                        <a:pt x="0" y="15678"/>
                      </a:lnTo>
                      <a:lnTo>
                        <a:pt x="22077" y="9939"/>
                      </a:lnTo>
                      <a:cubicBezTo>
                        <a:pt x="22077" y="9939"/>
                        <a:pt x="31974" y="3027"/>
                        <a:pt x="35692" y="1560"/>
                      </a:cubicBezTo>
                      <a:cubicBezTo>
                        <a:pt x="37346" y="911"/>
                        <a:pt x="42677" y="167"/>
                        <a:pt x="42677" y="167"/>
                      </a:cubicBezTo>
                      <a:lnTo>
                        <a:pt x="43410" y="10"/>
                      </a:lnTo>
                      <a:close/>
                    </a:path>
                  </a:pathLst>
                </a:custGeom>
                <a:solidFill>
                  <a:schemeClr val="accent4">
                    <a:alpha val="50000"/>
                  </a:schemeClr>
                </a:solidFill>
                <a:ln w="1046" cap="flat">
                  <a:noFill/>
                  <a:prstDash val="solid"/>
                  <a:miter/>
                </a:ln>
              </p:spPr>
              <p:txBody>
                <a:bodyPr rtlCol="0" anchor="ctr"/>
                <a:lstStyle/>
                <a:p>
                  <a:endParaRPr lang="en-US" dirty="0"/>
                </a:p>
              </p:txBody>
            </p:sp>
            <p:sp>
              <p:nvSpPr>
                <p:cNvPr id="217" name="Freeform 216">
                  <a:extLst>
                    <a:ext uri="{FF2B5EF4-FFF2-40B4-BE49-F238E27FC236}">
                      <a16:creationId xmlns:a16="http://schemas.microsoft.com/office/drawing/2014/main" id="{033C4DB6-8395-3C20-E7E4-63B569D1176C}"/>
                    </a:ext>
                  </a:extLst>
                </p:cNvPr>
                <p:cNvSpPr/>
                <p:nvPr/>
              </p:nvSpPr>
              <p:spPr>
                <a:xfrm>
                  <a:off x="6305105" y="3352119"/>
                  <a:ext cx="36519" cy="34717"/>
                </a:xfrm>
                <a:custGeom>
                  <a:avLst/>
                  <a:gdLst>
                    <a:gd name="connsiteX0" fmla="*/ 0 w 36519"/>
                    <a:gd name="connsiteY0" fmla="*/ 3351 h 34717"/>
                    <a:gd name="connsiteX1" fmla="*/ 7897 w 36519"/>
                    <a:gd name="connsiteY1" fmla="*/ 0 h 34717"/>
                    <a:gd name="connsiteX2" fmla="*/ 27093 w 36519"/>
                    <a:gd name="connsiteY2" fmla="*/ 9426 h 34717"/>
                    <a:gd name="connsiteX3" fmla="*/ 34079 w 36519"/>
                    <a:gd name="connsiteY3" fmla="*/ 25837 h 34717"/>
                    <a:gd name="connsiteX4" fmla="*/ 36519 w 36519"/>
                    <a:gd name="connsiteY4" fmla="*/ 28979 h 34717"/>
                    <a:gd name="connsiteX5" fmla="*/ 14442 w 36519"/>
                    <a:gd name="connsiteY5" fmla="*/ 34718 h 34717"/>
                    <a:gd name="connsiteX6" fmla="*/ 12630 w 36519"/>
                    <a:gd name="connsiteY6" fmla="*/ 26465 h 34717"/>
                    <a:gd name="connsiteX7" fmla="*/ 10 w 36519"/>
                    <a:gd name="connsiteY7" fmla="*/ 3351 h 34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19" h="34717">
                      <a:moveTo>
                        <a:pt x="0" y="3351"/>
                      </a:moveTo>
                      <a:lnTo>
                        <a:pt x="7897" y="0"/>
                      </a:lnTo>
                      <a:cubicBezTo>
                        <a:pt x="7897" y="0"/>
                        <a:pt x="23417" y="5540"/>
                        <a:pt x="27093" y="9426"/>
                      </a:cubicBezTo>
                      <a:cubicBezTo>
                        <a:pt x="30162" y="12662"/>
                        <a:pt x="31817" y="21993"/>
                        <a:pt x="34079" y="25837"/>
                      </a:cubicBezTo>
                      <a:cubicBezTo>
                        <a:pt x="34581" y="26695"/>
                        <a:pt x="36519" y="28979"/>
                        <a:pt x="36519" y="28979"/>
                      </a:cubicBezTo>
                      <a:lnTo>
                        <a:pt x="14442" y="34718"/>
                      </a:lnTo>
                      <a:cubicBezTo>
                        <a:pt x="14442" y="34718"/>
                        <a:pt x="13374" y="28444"/>
                        <a:pt x="12630" y="26465"/>
                      </a:cubicBezTo>
                      <a:cubicBezTo>
                        <a:pt x="10326" y="20296"/>
                        <a:pt x="10" y="3351"/>
                        <a:pt x="10" y="3351"/>
                      </a:cubicBezTo>
                      <a:close/>
                    </a:path>
                  </a:pathLst>
                </a:custGeom>
                <a:solidFill>
                  <a:schemeClr val="accent4">
                    <a:alpha val="50000"/>
                  </a:schemeClr>
                </a:solidFill>
                <a:ln w="1046" cap="flat">
                  <a:noFill/>
                  <a:prstDash val="solid"/>
                  <a:miter/>
                </a:ln>
              </p:spPr>
              <p:txBody>
                <a:bodyPr rtlCol="0" anchor="ctr"/>
                <a:lstStyle/>
                <a:p>
                  <a:endParaRPr lang="en-US" dirty="0"/>
                </a:p>
              </p:txBody>
            </p:sp>
            <p:sp>
              <p:nvSpPr>
                <p:cNvPr id="218" name="Freeform 217">
                  <a:extLst>
                    <a:ext uri="{FF2B5EF4-FFF2-40B4-BE49-F238E27FC236}">
                      <a16:creationId xmlns:a16="http://schemas.microsoft.com/office/drawing/2014/main" id="{42210DBC-660D-825A-FF08-03D7E8772B0F}"/>
                    </a:ext>
                  </a:extLst>
                </p:cNvPr>
                <p:cNvSpPr/>
                <p:nvPr/>
              </p:nvSpPr>
              <p:spPr>
                <a:xfrm>
                  <a:off x="6265329" y="3338522"/>
                  <a:ext cx="47672" cy="42146"/>
                </a:xfrm>
                <a:custGeom>
                  <a:avLst/>
                  <a:gdLst>
                    <a:gd name="connsiteX0" fmla="*/ 723 w 47672"/>
                    <a:gd name="connsiteY0" fmla="*/ 30616 h 42146"/>
                    <a:gd name="connsiteX1" fmla="*/ 4388 w 47672"/>
                    <a:gd name="connsiteY1" fmla="*/ 21012 h 42146"/>
                    <a:gd name="connsiteX2" fmla="*/ 19574 w 47672"/>
                    <a:gd name="connsiteY2" fmla="*/ 150 h 42146"/>
                    <a:gd name="connsiteX3" fmla="*/ 26308 w 47672"/>
                    <a:gd name="connsiteY3" fmla="*/ 1669 h 42146"/>
                    <a:gd name="connsiteX4" fmla="*/ 42782 w 47672"/>
                    <a:gd name="connsiteY4" fmla="*/ 5387 h 42146"/>
                    <a:gd name="connsiteX5" fmla="*/ 47673 w 47672"/>
                    <a:gd name="connsiteY5" fmla="*/ 13587 h 42146"/>
                    <a:gd name="connsiteX6" fmla="*/ 39776 w 47672"/>
                    <a:gd name="connsiteY6" fmla="*/ 16938 h 42146"/>
                    <a:gd name="connsiteX7" fmla="*/ 25145 w 47672"/>
                    <a:gd name="connsiteY7" fmla="*/ 23274 h 42146"/>
                    <a:gd name="connsiteX8" fmla="*/ 29345 w 47672"/>
                    <a:gd name="connsiteY8" fmla="*/ 42146 h 42146"/>
                    <a:gd name="connsiteX9" fmla="*/ 6273 w 47672"/>
                    <a:gd name="connsiteY9" fmla="*/ 35852 h 42146"/>
                    <a:gd name="connsiteX10" fmla="*/ 0 w 47672"/>
                    <a:gd name="connsiteY10" fmla="*/ 31663 h 42146"/>
                    <a:gd name="connsiteX11" fmla="*/ 723 w 47672"/>
                    <a:gd name="connsiteY11" fmla="*/ 30595 h 4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72" h="42146">
                      <a:moveTo>
                        <a:pt x="723" y="30616"/>
                      </a:moveTo>
                      <a:cubicBezTo>
                        <a:pt x="1906" y="28333"/>
                        <a:pt x="3163" y="23274"/>
                        <a:pt x="4388" y="21012"/>
                      </a:cubicBezTo>
                      <a:cubicBezTo>
                        <a:pt x="7467" y="15346"/>
                        <a:pt x="13531" y="2423"/>
                        <a:pt x="19574" y="150"/>
                      </a:cubicBezTo>
                      <a:cubicBezTo>
                        <a:pt x="21553" y="-594"/>
                        <a:pt x="26308" y="1669"/>
                        <a:pt x="26308" y="1669"/>
                      </a:cubicBezTo>
                      <a:cubicBezTo>
                        <a:pt x="26308" y="1669"/>
                        <a:pt x="39671" y="3135"/>
                        <a:pt x="42782" y="5387"/>
                      </a:cubicBezTo>
                      <a:cubicBezTo>
                        <a:pt x="44709" y="6790"/>
                        <a:pt x="47673" y="13587"/>
                        <a:pt x="47673" y="13587"/>
                      </a:cubicBezTo>
                      <a:lnTo>
                        <a:pt x="39776" y="16938"/>
                      </a:lnTo>
                      <a:cubicBezTo>
                        <a:pt x="39776" y="16938"/>
                        <a:pt x="26957" y="19724"/>
                        <a:pt x="25145" y="23274"/>
                      </a:cubicBezTo>
                      <a:cubicBezTo>
                        <a:pt x="22957" y="27578"/>
                        <a:pt x="29345" y="42146"/>
                        <a:pt x="29345" y="42146"/>
                      </a:cubicBezTo>
                      <a:cubicBezTo>
                        <a:pt x="29345" y="42146"/>
                        <a:pt x="11719" y="38334"/>
                        <a:pt x="6273" y="35852"/>
                      </a:cubicBezTo>
                      <a:cubicBezTo>
                        <a:pt x="4556" y="35067"/>
                        <a:pt x="0" y="31663"/>
                        <a:pt x="0" y="31663"/>
                      </a:cubicBezTo>
                      <a:cubicBezTo>
                        <a:pt x="0" y="31663"/>
                        <a:pt x="576" y="30877"/>
                        <a:pt x="723" y="30595"/>
                      </a:cubicBezTo>
                      <a:close/>
                    </a:path>
                  </a:pathLst>
                </a:custGeom>
                <a:solidFill>
                  <a:schemeClr val="accent4">
                    <a:alpha val="50000"/>
                  </a:schemeClr>
                </a:solidFill>
                <a:ln w="1046" cap="flat">
                  <a:noFill/>
                  <a:prstDash val="solid"/>
                  <a:miter/>
                </a:ln>
              </p:spPr>
              <p:txBody>
                <a:bodyPr rtlCol="0" anchor="ctr"/>
                <a:lstStyle/>
                <a:p>
                  <a:endParaRPr lang="en-US" dirty="0"/>
                </a:p>
              </p:txBody>
            </p:sp>
            <p:sp>
              <p:nvSpPr>
                <p:cNvPr id="219" name="Freeform 218">
                  <a:extLst>
                    <a:ext uri="{FF2B5EF4-FFF2-40B4-BE49-F238E27FC236}">
                      <a16:creationId xmlns:a16="http://schemas.microsoft.com/office/drawing/2014/main" id="{74316297-AE0D-6DD5-2980-3C5DFF58308C}"/>
                    </a:ext>
                  </a:extLst>
                </p:cNvPr>
                <p:cNvSpPr/>
                <p:nvPr/>
              </p:nvSpPr>
              <p:spPr>
                <a:xfrm>
                  <a:off x="6207153" y="3267645"/>
                  <a:ext cx="89102" cy="102561"/>
                </a:xfrm>
                <a:custGeom>
                  <a:avLst/>
                  <a:gdLst>
                    <a:gd name="connsiteX0" fmla="*/ 76180 w 89102"/>
                    <a:gd name="connsiteY0" fmla="*/ 21983 h 102561"/>
                    <a:gd name="connsiteX1" fmla="*/ 89093 w 89102"/>
                    <a:gd name="connsiteY1" fmla="*/ 56543 h 102561"/>
                    <a:gd name="connsiteX2" fmla="*/ 85951 w 89102"/>
                    <a:gd name="connsiteY2" fmla="*/ 69111 h 102561"/>
                    <a:gd name="connsiteX3" fmla="*/ 84485 w 89102"/>
                    <a:gd name="connsiteY3" fmla="*/ 72546 h 102561"/>
                    <a:gd name="connsiteX4" fmla="*/ 77751 w 89102"/>
                    <a:gd name="connsiteY4" fmla="*/ 71027 h 102561"/>
                    <a:gd name="connsiteX5" fmla="*/ 62565 w 89102"/>
                    <a:gd name="connsiteY5" fmla="*/ 91889 h 102561"/>
                    <a:gd name="connsiteX6" fmla="*/ 58899 w 89102"/>
                    <a:gd name="connsiteY6" fmla="*/ 101493 h 102561"/>
                    <a:gd name="connsiteX7" fmla="*/ 58177 w 89102"/>
                    <a:gd name="connsiteY7" fmla="*/ 102561 h 102561"/>
                    <a:gd name="connsiteX8" fmla="*/ 50531 w 89102"/>
                    <a:gd name="connsiteY8" fmla="*/ 97461 h 102561"/>
                    <a:gd name="connsiteX9" fmla="*/ 52092 w 89102"/>
                    <a:gd name="connsiteY9" fmla="*/ 94591 h 102561"/>
                    <a:gd name="connsiteX10" fmla="*/ 39179 w 89102"/>
                    <a:gd name="connsiteY10" fmla="*/ 67016 h 102561"/>
                    <a:gd name="connsiteX11" fmla="*/ 17186 w 89102"/>
                    <a:gd name="connsiteY11" fmla="*/ 55150 h 102561"/>
                    <a:gd name="connsiteX12" fmla="*/ 5666 w 89102"/>
                    <a:gd name="connsiteY12" fmla="*/ 36299 h 102561"/>
                    <a:gd name="connsiteX13" fmla="*/ 251 w 89102"/>
                    <a:gd name="connsiteY13" fmla="*/ 19721 h 102561"/>
                    <a:gd name="connsiteX14" fmla="*/ 22244 w 89102"/>
                    <a:gd name="connsiteY14" fmla="*/ 5058 h 102561"/>
                    <a:gd name="connsiteX15" fmla="*/ 59769 w 89102"/>
                    <a:gd name="connsiteY15" fmla="*/ 0 h 102561"/>
                    <a:gd name="connsiteX16" fmla="*/ 76169 w 89102"/>
                    <a:gd name="connsiteY16" fmla="*/ 21993 h 102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102" h="102561">
                      <a:moveTo>
                        <a:pt x="76180" y="21983"/>
                      </a:moveTo>
                      <a:cubicBezTo>
                        <a:pt x="80589" y="30078"/>
                        <a:pt x="88569" y="47338"/>
                        <a:pt x="89093" y="56543"/>
                      </a:cubicBezTo>
                      <a:cubicBezTo>
                        <a:pt x="89271" y="59779"/>
                        <a:pt x="86977" y="66042"/>
                        <a:pt x="85951" y="69111"/>
                      </a:cubicBezTo>
                      <a:cubicBezTo>
                        <a:pt x="85658" y="70001"/>
                        <a:pt x="84485" y="72546"/>
                        <a:pt x="84485" y="72546"/>
                      </a:cubicBezTo>
                      <a:cubicBezTo>
                        <a:pt x="84485" y="72546"/>
                        <a:pt x="79363" y="70420"/>
                        <a:pt x="77751" y="71027"/>
                      </a:cubicBezTo>
                      <a:cubicBezTo>
                        <a:pt x="71718" y="73300"/>
                        <a:pt x="65644" y="86213"/>
                        <a:pt x="62565" y="91889"/>
                      </a:cubicBezTo>
                      <a:cubicBezTo>
                        <a:pt x="61340" y="94151"/>
                        <a:pt x="60083" y="99210"/>
                        <a:pt x="58899" y="101493"/>
                      </a:cubicBezTo>
                      <a:cubicBezTo>
                        <a:pt x="58753" y="101776"/>
                        <a:pt x="58177" y="102561"/>
                        <a:pt x="58177" y="102561"/>
                      </a:cubicBezTo>
                      <a:lnTo>
                        <a:pt x="50531" y="97461"/>
                      </a:lnTo>
                      <a:cubicBezTo>
                        <a:pt x="50531" y="97461"/>
                        <a:pt x="52061" y="95408"/>
                        <a:pt x="52092" y="94591"/>
                      </a:cubicBezTo>
                      <a:cubicBezTo>
                        <a:pt x="52323" y="86977"/>
                        <a:pt x="44405" y="72546"/>
                        <a:pt x="39179" y="67016"/>
                      </a:cubicBezTo>
                      <a:cubicBezTo>
                        <a:pt x="34885" y="62471"/>
                        <a:pt x="21721" y="59444"/>
                        <a:pt x="17186" y="55150"/>
                      </a:cubicBezTo>
                      <a:cubicBezTo>
                        <a:pt x="13175" y="51349"/>
                        <a:pt x="7980" y="41316"/>
                        <a:pt x="5666" y="36299"/>
                      </a:cubicBezTo>
                      <a:cubicBezTo>
                        <a:pt x="3844" y="32340"/>
                        <a:pt x="-1173" y="23836"/>
                        <a:pt x="251" y="19721"/>
                      </a:cubicBezTo>
                      <a:cubicBezTo>
                        <a:pt x="2419" y="13479"/>
                        <a:pt x="16055" y="7394"/>
                        <a:pt x="22244" y="5058"/>
                      </a:cubicBezTo>
                      <a:cubicBezTo>
                        <a:pt x="31104" y="1718"/>
                        <a:pt x="59769" y="0"/>
                        <a:pt x="59769" y="0"/>
                      </a:cubicBezTo>
                      <a:cubicBezTo>
                        <a:pt x="59769" y="0"/>
                        <a:pt x="72891" y="15971"/>
                        <a:pt x="76169" y="21993"/>
                      </a:cubicBezTo>
                      <a:close/>
                    </a:path>
                  </a:pathLst>
                </a:custGeom>
                <a:solidFill>
                  <a:schemeClr val="accent4">
                    <a:alpha val="50000"/>
                  </a:schemeClr>
                </a:solidFill>
                <a:ln w="1046" cap="flat">
                  <a:noFill/>
                  <a:prstDash val="solid"/>
                  <a:miter/>
                </a:ln>
              </p:spPr>
              <p:txBody>
                <a:bodyPr rtlCol="0" anchor="ctr"/>
                <a:lstStyle/>
                <a:p>
                  <a:endParaRPr lang="en-US" dirty="0"/>
                </a:p>
              </p:txBody>
            </p:sp>
            <p:sp>
              <p:nvSpPr>
                <p:cNvPr id="220" name="Freeform 219">
                  <a:extLst>
                    <a:ext uri="{FF2B5EF4-FFF2-40B4-BE49-F238E27FC236}">
                      <a16:creationId xmlns:a16="http://schemas.microsoft.com/office/drawing/2014/main" id="{4488F029-8EAB-10A9-EF3B-560B66E53488}"/>
                    </a:ext>
                  </a:extLst>
                </p:cNvPr>
                <p:cNvSpPr/>
                <p:nvPr/>
              </p:nvSpPr>
              <p:spPr>
                <a:xfrm>
                  <a:off x="6275289" y="3264346"/>
                  <a:ext cx="93166" cy="116751"/>
                </a:xfrm>
                <a:custGeom>
                  <a:avLst/>
                  <a:gdLst>
                    <a:gd name="connsiteX0" fmla="*/ 34917 w 93166"/>
                    <a:gd name="connsiteY0" fmla="*/ 2597 h 116751"/>
                    <a:gd name="connsiteX1" fmla="*/ 20600 w 93166"/>
                    <a:gd name="connsiteY1" fmla="*/ 4294 h 116751"/>
                    <a:gd name="connsiteX2" fmla="*/ 2231 w 93166"/>
                    <a:gd name="connsiteY2" fmla="*/ 13740 h 116751"/>
                    <a:gd name="connsiteX3" fmla="*/ 0 w 93166"/>
                    <a:gd name="connsiteY3" fmla="*/ 14201 h 116751"/>
                    <a:gd name="connsiteX4" fmla="*/ 8033 w 93166"/>
                    <a:gd name="connsiteY4" fmla="*/ 25292 h 116751"/>
                    <a:gd name="connsiteX5" fmla="*/ 20946 w 93166"/>
                    <a:gd name="connsiteY5" fmla="*/ 59852 h 116751"/>
                    <a:gd name="connsiteX6" fmla="*/ 17804 w 93166"/>
                    <a:gd name="connsiteY6" fmla="*/ 72420 h 116751"/>
                    <a:gd name="connsiteX7" fmla="*/ 16338 w 93166"/>
                    <a:gd name="connsiteY7" fmla="*/ 75855 h 116751"/>
                    <a:gd name="connsiteX8" fmla="*/ 32812 w 93166"/>
                    <a:gd name="connsiteY8" fmla="*/ 79573 h 116751"/>
                    <a:gd name="connsiteX9" fmla="*/ 37702 w 93166"/>
                    <a:gd name="connsiteY9" fmla="*/ 87773 h 116751"/>
                    <a:gd name="connsiteX10" fmla="*/ 56899 w 93166"/>
                    <a:gd name="connsiteY10" fmla="*/ 97199 h 116751"/>
                    <a:gd name="connsiteX11" fmla="*/ 63885 w 93166"/>
                    <a:gd name="connsiteY11" fmla="*/ 113610 h 116751"/>
                    <a:gd name="connsiteX12" fmla="*/ 66325 w 93166"/>
                    <a:gd name="connsiteY12" fmla="*/ 116752 h 116751"/>
                    <a:gd name="connsiteX13" fmla="*/ 79940 w 93166"/>
                    <a:gd name="connsiteY13" fmla="*/ 108373 h 116751"/>
                    <a:gd name="connsiteX14" fmla="*/ 87648 w 93166"/>
                    <a:gd name="connsiteY14" fmla="*/ 106823 h 116751"/>
                    <a:gd name="connsiteX15" fmla="*/ 86454 w 93166"/>
                    <a:gd name="connsiteY15" fmla="*/ 89082 h 116751"/>
                    <a:gd name="connsiteX16" fmla="*/ 73886 w 93166"/>
                    <a:gd name="connsiteY16" fmla="*/ 66021 h 116751"/>
                    <a:gd name="connsiteX17" fmla="*/ 71792 w 93166"/>
                    <a:gd name="connsiteY17" fmla="*/ 51338 h 116751"/>
                    <a:gd name="connsiteX18" fmla="*/ 93167 w 93166"/>
                    <a:gd name="connsiteY18" fmla="*/ 34152 h 116751"/>
                    <a:gd name="connsiteX19" fmla="*/ 78704 w 93166"/>
                    <a:gd name="connsiteY19" fmla="*/ 23459 h 116751"/>
                    <a:gd name="connsiteX20" fmla="*/ 55653 w 93166"/>
                    <a:gd name="connsiteY20" fmla="*/ 10881 h 116751"/>
                    <a:gd name="connsiteX21" fmla="*/ 36990 w 93166"/>
                    <a:gd name="connsiteY21" fmla="*/ 0 h 116751"/>
                    <a:gd name="connsiteX22" fmla="*/ 34917 w 93166"/>
                    <a:gd name="connsiteY22" fmla="*/ 2608 h 11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166" h="116751">
                      <a:moveTo>
                        <a:pt x="34917" y="2597"/>
                      </a:moveTo>
                      <a:cubicBezTo>
                        <a:pt x="31775" y="4357"/>
                        <a:pt x="24046" y="3247"/>
                        <a:pt x="20600" y="4294"/>
                      </a:cubicBezTo>
                      <a:cubicBezTo>
                        <a:pt x="15667" y="5802"/>
                        <a:pt x="7101" y="12023"/>
                        <a:pt x="2231" y="13740"/>
                      </a:cubicBezTo>
                      <a:cubicBezTo>
                        <a:pt x="1697" y="13929"/>
                        <a:pt x="0" y="14201"/>
                        <a:pt x="0" y="14201"/>
                      </a:cubicBezTo>
                      <a:cubicBezTo>
                        <a:pt x="0" y="14201"/>
                        <a:pt x="6420" y="22265"/>
                        <a:pt x="8033" y="25292"/>
                      </a:cubicBezTo>
                      <a:cubicBezTo>
                        <a:pt x="12390" y="33419"/>
                        <a:pt x="20422" y="50647"/>
                        <a:pt x="20946" y="59852"/>
                      </a:cubicBezTo>
                      <a:cubicBezTo>
                        <a:pt x="21124" y="63089"/>
                        <a:pt x="18830" y="69351"/>
                        <a:pt x="17804" y="72420"/>
                      </a:cubicBezTo>
                      <a:cubicBezTo>
                        <a:pt x="17511" y="73310"/>
                        <a:pt x="16338" y="75855"/>
                        <a:pt x="16338" y="75855"/>
                      </a:cubicBezTo>
                      <a:cubicBezTo>
                        <a:pt x="16338" y="75855"/>
                        <a:pt x="29397" y="77091"/>
                        <a:pt x="32812" y="79573"/>
                      </a:cubicBezTo>
                      <a:cubicBezTo>
                        <a:pt x="34738" y="80976"/>
                        <a:pt x="37702" y="87773"/>
                        <a:pt x="37702" y="87773"/>
                      </a:cubicBezTo>
                      <a:cubicBezTo>
                        <a:pt x="37702" y="87773"/>
                        <a:pt x="53223" y="93313"/>
                        <a:pt x="56899" y="97199"/>
                      </a:cubicBezTo>
                      <a:cubicBezTo>
                        <a:pt x="59968" y="100435"/>
                        <a:pt x="61623" y="109766"/>
                        <a:pt x="63885" y="113610"/>
                      </a:cubicBezTo>
                      <a:cubicBezTo>
                        <a:pt x="64387" y="114469"/>
                        <a:pt x="66325" y="116752"/>
                        <a:pt x="66325" y="116752"/>
                      </a:cubicBezTo>
                      <a:cubicBezTo>
                        <a:pt x="66325" y="116752"/>
                        <a:pt x="76222" y="109840"/>
                        <a:pt x="79940" y="108373"/>
                      </a:cubicBezTo>
                      <a:cubicBezTo>
                        <a:pt x="81772" y="107651"/>
                        <a:pt x="87648" y="106823"/>
                        <a:pt x="87648" y="106823"/>
                      </a:cubicBezTo>
                      <a:cubicBezTo>
                        <a:pt x="87648" y="106823"/>
                        <a:pt x="87826" y="93313"/>
                        <a:pt x="86454" y="89082"/>
                      </a:cubicBezTo>
                      <a:cubicBezTo>
                        <a:pt x="84433" y="82830"/>
                        <a:pt x="75949" y="72252"/>
                        <a:pt x="73886" y="66021"/>
                      </a:cubicBezTo>
                      <a:cubicBezTo>
                        <a:pt x="72713" y="62502"/>
                        <a:pt x="70430" y="54794"/>
                        <a:pt x="71792" y="51338"/>
                      </a:cubicBezTo>
                      <a:cubicBezTo>
                        <a:pt x="74305" y="44960"/>
                        <a:pt x="93167" y="34152"/>
                        <a:pt x="93167" y="34152"/>
                      </a:cubicBezTo>
                      <a:cubicBezTo>
                        <a:pt x="93167" y="34152"/>
                        <a:pt x="82495" y="25878"/>
                        <a:pt x="78704" y="23459"/>
                      </a:cubicBezTo>
                      <a:cubicBezTo>
                        <a:pt x="73174" y="19930"/>
                        <a:pt x="61371" y="14107"/>
                        <a:pt x="55653" y="10881"/>
                      </a:cubicBezTo>
                      <a:cubicBezTo>
                        <a:pt x="50951" y="8232"/>
                        <a:pt x="36990" y="0"/>
                        <a:pt x="36990" y="0"/>
                      </a:cubicBezTo>
                      <a:cubicBezTo>
                        <a:pt x="36990" y="0"/>
                        <a:pt x="35639" y="2199"/>
                        <a:pt x="34917" y="2608"/>
                      </a:cubicBezTo>
                      <a:close/>
                    </a:path>
                  </a:pathLst>
                </a:custGeom>
                <a:solidFill>
                  <a:schemeClr val="accent4">
                    <a:alpha val="50000"/>
                  </a:schemeClr>
                </a:solidFill>
                <a:ln w="1046" cap="flat">
                  <a:noFill/>
                  <a:prstDash val="solid"/>
                  <a:miter/>
                </a:ln>
              </p:spPr>
              <p:txBody>
                <a:bodyPr rtlCol="0" anchor="ctr"/>
                <a:lstStyle/>
                <a:p>
                  <a:endParaRPr lang="en-US" dirty="0"/>
                </a:p>
              </p:txBody>
            </p:sp>
            <p:sp>
              <p:nvSpPr>
                <p:cNvPr id="221" name="Freeform 220">
                  <a:extLst>
                    <a:ext uri="{FF2B5EF4-FFF2-40B4-BE49-F238E27FC236}">
                      <a16:creationId xmlns:a16="http://schemas.microsoft.com/office/drawing/2014/main" id="{10B65EC3-ACD0-CB9B-0821-6F6F4D815E3E}"/>
                    </a:ext>
                  </a:extLst>
                </p:cNvPr>
                <p:cNvSpPr/>
                <p:nvPr/>
              </p:nvSpPr>
              <p:spPr>
                <a:xfrm>
                  <a:off x="6265319" y="3235615"/>
                  <a:ext cx="46950" cy="42932"/>
                </a:xfrm>
                <a:custGeom>
                  <a:avLst/>
                  <a:gdLst>
                    <a:gd name="connsiteX0" fmla="*/ 44887 w 46950"/>
                    <a:gd name="connsiteY0" fmla="*/ 31329 h 42932"/>
                    <a:gd name="connsiteX1" fmla="*/ 30570 w 46950"/>
                    <a:gd name="connsiteY1" fmla="*/ 33025 h 42932"/>
                    <a:gd name="connsiteX2" fmla="*/ 12201 w 46950"/>
                    <a:gd name="connsiteY2" fmla="*/ 42472 h 42932"/>
                    <a:gd name="connsiteX3" fmla="*/ 9970 w 46950"/>
                    <a:gd name="connsiteY3" fmla="*/ 42933 h 42932"/>
                    <a:gd name="connsiteX4" fmla="*/ 1602 w 46950"/>
                    <a:gd name="connsiteY4" fmla="*/ 32030 h 42932"/>
                    <a:gd name="connsiteX5" fmla="*/ 209 w 46950"/>
                    <a:gd name="connsiteY5" fmla="*/ 14185 h 42932"/>
                    <a:gd name="connsiteX6" fmla="*/ 0 w 46950"/>
                    <a:gd name="connsiteY6" fmla="*/ 12980 h 42932"/>
                    <a:gd name="connsiteX7" fmla="*/ 14683 w 46950"/>
                    <a:gd name="connsiteY7" fmla="*/ 392 h 42932"/>
                    <a:gd name="connsiteX8" fmla="*/ 33932 w 46950"/>
                    <a:gd name="connsiteY8" fmla="*/ 2088 h 42932"/>
                    <a:gd name="connsiteX9" fmla="*/ 40446 w 46950"/>
                    <a:gd name="connsiteY9" fmla="*/ 24930 h 42932"/>
                    <a:gd name="connsiteX10" fmla="*/ 46950 w 46950"/>
                    <a:gd name="connsiteY10" fmla="*/ 28721 h 42932"/>
                    <a:gd name="connsiteX11" fmla="*/ 44876 w 46950"/>
                    <a:gd name="connsiteY11" fmla="*/ 31329 h 42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950" h="42932">
                      <a:moveTo>
                        <a:pt x="44887" y="31329"/>
                      </a:moveTo>
                      <a:cubicBezTo>
                        <a:pt x="41745" y="33088"/>
                        <a:pt x="34016" y="31978"/>
                        <a:pt x="30570" y="33025"/>
                      </a:cubicBezTo>
                      <a:cubicBezTo>
                        <a:pt x="25638" y="34533"/>
                        <a:pt x="17071" y="40754"/>
                        <a:pt x="12201" y="42472"/>
                      </a:cubicBezTo>
                      <a:cubicBezTo>
                        <a:pt x="11667" y="42660"/>
                        <a:pt x="9970" y="42933"/>
                        <a:pt x="9970" y="42933"/>
                      </a:cubicBezTo>
                      <a:lnTo>
                        <a:pt x="1602" y="32030"/>
                      </a:lnTo>
                      <a:lnTo>
                        <a:pt x="209" y="14185"/>
                      </a:lnTo>
                      <a:lnTo>
                        <a:pt x="0" y="12980"/>
                      </a:lnTo>
                      <a:cubicBezTo>
                        <a:pt x="0" y="12980"/>
                        <a:pt x="10075" y="1869"/>
                        <a:pt x="14683" y="392"/>
                      </a:cubicBezTo>
                      <a:cubicBezTo>
                        <a:pt x="19281" y="-1085"/>
                        <a:pt x="33932" y="2088"/>
                        <a:pt x="33932" y="2088"/>
                      </a:cubicBezTo>
                      <a:cubicBezTo>
                        <a:pt x="33932" y="2088"/>
                        <a:pt x="36812" y="20238"/>
                        <a:pt x="40446" y="24930"/>
                      </a:cubicBezTo>
                      <a:cubicBezTo>
                        <a:pt x="41598" y="26417"/>
                        <a:pt x="46950" y="28721"/>
                        <a:pt x="46950" y="28721"/>
                      </a:cubicBezTo>
                      <a:cubicBezTo>
                        <a:pt x="46950" y="28721"/>
                        <a:pt x="45599" y="30920"/>
                        <a:pt x="44876" y="31329"/>
                      </a:cubicBezTo>
                      <a:close/>
                    </a:path>
                  </a:pathLst>
                </a:custGeom>
                <a:solidFill>
                  <a:schemeClr val="accent4">
                    <a:alpha val="50000"/>
                  </a:schemeClr>
                </a:solidFill>
                <a:ln w="1046" cap="flat">
                  <a:noFill/>
                  <a:prstDash val="solid"/>
                  <a:miter/>
                </a:ln>
              </p:spPr>
              <p:txBody>
                <a:bodyPr rtlCol="0" anchor="ctr"/>
                <a:lstStyle/>
                <a:p>
                  <a:endParaRPr lang="en-US" dirty="0"/>
                </a:p>
              </p:txBody>
            </p:sp>
          </p:grpSp>
          <p:sp>
            <p:nvSpPr>
              <p:cNvPr id="222" name="Freeform 221">
                <a:extLst>
                  <a:ext uri="{FF2B5EF4-FFF2-40B4-BE49-F238E27FC236}">
                    <a16:creationId xmlns:a16="http://schemas.microsoft.com/office/drawing/2014/main" id="{52D07F54-EAFA-2E29-6E0C-987CF1A7EEEA}"/>
                  </a:ext>
                </a:extLst>
              </p:cNvPr>
              <p:cNvSpPr/>
              <p:nvPr/>
            </p:nvSpPr>
            <p:spPr>
              <a:xfrm>
                <a:off x="6280868" y="3355471"/>
                <a:ext cx="42366" cy="66942"/>
              </a:xfrm>
              <a:custGeom>
                <a:avLst/>
                <a:gdLst>
                  <a:gd name="connsiteX0" fmla="*/ 42356 w 42366"/>
                  <a:gd name="connsiteY0" fmla="*/ 48217 h 66942"/>
                  <a:gd name="connsiteX1" fmla="*/ 20290 w 42366"/>
                  <a:gd name="connsiteY1" fmla="*/ 66943 h 66942"/>
                  <a:gd name="connsiteX2" fmla="*/ 10592 w 42366"/>
                  <a:gd name="connsiteY2" fmla="*/ 59863 h 66942"/>
                  <a:gd name="connsiteX3" fmla="*/ 108 w 42366"/>
                  <a:gd name="connsiteY3" fmla="*/ 51474 h 66942"/>
                  <a:gd name="connsiteX4" fmla="*/ 13744 w 42366"/>
                  <a:gd name="connsiteY4" fmla="*/ 25261 h 66942"/>
                  <a:gd name="connsiteX5" fmla="*/ 9544 w 42366"/>
                  <a:gd name="connsiteY5" fmla="*/ 6399 h 66942"/>
                  <a:gd name="connsiteX6" fmla="*/ 24238 w 42366"/>
                  <a:gd name="connsiteY6" fmla="*/ 0 h 66942"/>
                  <a:gd name="connsiteX7" fmla="*/ 36816 w 42366"/>
                  <a:gd name="connsiteY7" fmla="*/ 23177 h 66942"/>
                  <a:gd name="connsiteX8" fmla="*/ 38670 w 42366"/>
                  <a:gd name="connsiteY8" fmla="*/ 31366 h 66942"/>
                  <a:gd name="connsiteX9" fmla="*/ 42367 w 42366"/>
                  <a:gd name="connsiteY9" fmla="*/ 48217 h 66942"/>
                  <a:gd name="connsiteX10" fmla="*/ 42367 w 42366"/>
                  <a:gd name="connsiteY10" fmla="*/ 48217 h 6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66" h="66942">
                    <a:moveTo>
                      <a:pt x="42356" y="48217"/>
                    </a:moveTo>
                    <a:lnTo>
                      <a:pt x="20290" y="66943"/>
                    </a:lnTo>
                    <a:cubicBezTo>
                      <a:pt x="20290" y="66943"/>
                      <a:pt x="12802" y="61842"/>
                      <a:pt x="10592" y="59863"/>
                    </a:cubicBezTo>
                    <a:cubicBezTo>
                      <a:pt x="8089" y="57622"/>
                      <a:pt x="800" y="54763"/>
                      <a:pt x="108" y="51474"/>
                    </a:cubicBezTo>
                    <a:cubicBezTo>
                      <a:pt x="-1421" y="44248"/>
                      <a:pt x="13744" y="25261"/>
                      <a:pt x="13744" y="25261"/>
                    </a:cubicBezTo>
                    <a:cubicBezTo>
                      <a:pt x="13744" y="25261"/>
                      <a:pt x="7345" y="10693"/>
                      <a:pt x="9544" y="6399"/>
                    </a:cubicBezTo>
                    <a:cubicBezTo>
                      <a:pt x="11367" y="2849"/>
                      <a:pt x="24238" y="0"/>
                      <a:pt x="24238" y="0"/>
                    </a:cubicBezTo>
                    <a:lnTo>
                      <a:pt x="36816" y="23177"/>
                    </a:lnTo>
                    <a:cubicBezTo>
                      <a:pt x="36816" y="23177"/>
                      <a:pt x="37371" y="26193"/>
                      <a:pt x="38670" y="31366"/>
                    </a:cubicBezTo>
                    <a:cubicBezTo>
                      <a:pt x="39654" y="35252"/>
                      <a:pt x="41225" y="39839"/>
                      <a:pt x="42367" y="48217"/>
                    </a:cubicBezTo>
                    <a:lnTo>
                      <a:pt x="42367" y="48217"/>
                    </a:lnTo>
                    <a:close/>
                  </a:path>
                </a:pathLst>
              </a:custGeom>
              <a:solidFill>
                <a:schemeClr val="accent4">
                  <a:alpha val="50000"/>
                </a:schemeClr>
              </a:solidFill>
              <a:ln w="1046" cap="flat">
                <a:noFill/>
                <a:prstDash val="solid"/>
                <a:miter/>
              </a:ln>
            </p:spPr>
            <p:txBody>
              <a:bodyPr rtlCol="0" anchor="ctr"/>
              <a:lstStyle/>
              <a:p>
                <a:endParaRPr lang="en-US" dirty="0"/>
              </a:p>
            </p:txBody>
          </p:sp>
        </p:grpSp>
        <p:grpSp>
          <p:nvGrpSpPr>
            <p:cNvPr id="223" name="Picture 7">
              <a:extLst>
                <a:ext uri="{FF2B5EF4-FFF2-40B4-BE49-F238E27FC236}">
                  <a16:creationId xmlns:a16="http://schemas.microsoft.com/office/drawing/2014/main" id="{0937B73C-353E-A73A-92A9-A1066D51CA60}"/>
                </a:ext>
              </a:extLst>
            </p:cNvPr>
            <p:cNvGrpSpPr/>
            <p:nvPr/>
          </p:nvGrpSpPr>
          <p:grpSpPr>
            <a:xfrm>
              <a:off x="6104947" y="1854317"/>
              <a:ext cx="3841256" cy="1542574"/>
              <a:chOff x="6104949" y="1854315"/>
              <a:chExt cx="3841257" cy="1542573"/>
            </a:xfrm>
            <a:grpFill/>
          </p:grpSpPr>
          <p:grpSp>
            <p:nvGrpSpPr>
              <p:cNvPr id="224" name="Picture 7">
                <a:extLst>
                  <a:ext uri="{FF2B5EF4-FFF2-40B4-BE49-F238E27FC236}">
                    <a16:creationId xmlns:a16="http://schemas.microsoft.com/office/drawing/2014/main" id="{AB75329D-9789-E53B-C88D-DB6C00D9B668}"/>
                  </a:ext>
                </a:extLst>
              </p:cNvPr>
              <p:cNvGrpSpPr/>
              <p:nvPr/>
            </p:nvGrpSpPr>
            <p:grpSpPr>
              <a:xfrm>
                <a:off x="6447903" y="1854315"/>
                <a:ext cx="3498303" cy="1490901"/>
                <a:chOff x="6447903" y="1854315"/>
                <a:chExt cx="3498303" cy="1490901"/>
              </a:xfrm>
              <a:grpFill/>
            </p:grpSpPr>
            <p:sp>
              <p:nvSpPr>
                <p:cNvPr id="225" name="Freeform 224">
                  <a:extLst>
                    <a:ext uri="{FF2B5EF4-FFF2-40B4-BE49-F238E27FC236}">
                      <a16:creationId xmlns:a16="http://schemas.microsoft.com/office/drawing/2014/main" id="{DF9F6BEB-E234-DDC7-95F6-2B72F5360DA3}"/>
                    </a:ext>
                  </a:extLst>
                </p:cNvPr>
                <p:cNvSpPr/>
                <p:nvPr/>
              </p:nvSpPr>
              <p:spPr>
                <a:xfrm>
                  <a:off x="6854280" y="2388958"/>
                  <a:ext cx="37851" cy="38431"/>
                </a:xfrm>
                <a:custGeom>
                  <a:avLst/>
                  <a:gdLst>
                    <a:gd name="connsiteX0" fmla="*/ 18906 w 37851"/>
                    <a:gd name="connsiteY0" fmla="*/ 22 h 38431"/>
                    <a:gd name="connsiteX1" fmla="*/ 55 w 37851"/>
                    <a:gd name="connsiteY1" fmla="*/ 20989 h 38431"/>
                    <a:gd name="connsiteX2" fmla="*/ 8444 w 37851"/>
                    <a:gd name="connsiteY2" fmla="*/ 37756 h 38431"/>
                    <a:gd name="connsiteX3" fmla="*/ 23106 w 37851"/>
                    <a:gd name="connsiteY3" fmla="*/ 35661 h 38431"/>
                    <a:gd name="connsiteX4" fmla="*/ 37789 w 37851"/>
                    <a:gd name="connsiteY4" fmla="*/ 14694 h 38431"/>
                    <a:gd name="connsiteX5" fmla="*/ 18906 w 37851"/>
                    <a:gd name="connsiteY5" fmla="*/ 22 h 38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51" h="38431">
                      <a:moveTo>
                        <a:pt x="18906" y="22"/>
                      </a:moveTo>
                      <a:cubicBezTo>
                        <a:pt x="11890" y="650"/>
                        <a:pt x="998" y="14003"/>
                        <a:pt x="55" y="20989"/>
                      </a:cubicBezTo>
                      <a:cubicBezTo>
                        <a:pt x="-573" y="25639"/>
                        <a:pt x="4286" y="35588"/>
                        <a:pt x="8444" y="37756"/>
                      </a:cubicBezTo>
                      <a:cubicBezTo>
                        <a:pt x="11722" y="39473"/>
                        <a:pt x="19954" y="37599"/>
                        <a:pt x="23106" y="35661"/>
                      </a:cubicBezTo>
                      <a:cubicBezTo>
                        <a:pt x="28563" y="32310"/>
                        <a:pt x="38742" y="21020"/>
                        <a:pt x="37789" y="14694"/>
                      </a:cubicBezTo>
                      <a:cubicBezTo>
                        <a:pt x="36899" y="8788"/>
                        <a:pt x="24855" y="-512"/>
                        <a:pt x="18906" y="22"/>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226" name="Freeform 225">
                  <a:extLst>
                    <a:ext uri="{FF2B5EF4-FFF2-40B4-BE49-F238E27FC236}">
                      <a16:creationId xmlns:a16="http://schemas.microsoft.com/office/drawing/2014/main" id="{555CA736-F2EA-A790-80FC-5A708700FC22}"/>
                    </a:ext>
                  </a:extLst>
                </p:cNvPr>
                <p:cNvSpPr/>
                <p:nvPr/>
              </p:nvSpPr>
              <p:spPr>
                <a:xfrm>
                  <a:off x="7042791" y="2351070"/>
                  <a:ext cx="55414" cy="30165"/>
                </a:xfrm>
                <a:custGeom>
                  <a:avLst/>
                  <a:gdLst>
                    <a:gd name="connsiteX0" fmla="*/ 46326 w 55414"/>
                    <a:gd name="connsiteY0" fmla="*/ 8555 h 30165"/>
                    <a:gd name="connsiteX1" fmla="*/ 23275 w 55414"/>
                    <a:gd name="connsiteY1" fmla="*/ 166 h 30165"/>
                    <a:gd name="connsiteX2" fmla="*/ 213 w 55414"/>
                    <a:gd name="connsiteY2" fmla="*/ 21133 h 30165"/>
                    <a:gd name="connsiteX3" fmla="*/ 16981 w 55414"/>
                    <a:gd name="connsiteY3" fmla="*/ 23238 h 30165"/>
                    <a:gd name="connsiteX4" fmla="*/ 54714 w 55414"/>
                    <a:gd name="connsiteY4" fmla="*/ 27427 h 30165"/>
                    <a:gd name="connsiteX5" fmla="*/ 46326 w 55414"/>
                    <a:gd name="connsiteY5" fmla="*/ 8555 h 30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414" h="30165">
                      <a:moveTo>
                        <a:pt x="46326" y="8555"/>
                      </a:moveTo>
                      <a:cubicBezTo>
                        <a:pt x="41843" y="4366"/>
                        <a:pt x="29286" y="-1017"/>
                        <a:pt x="23275" y="166"/>
                      </a:cubicBezTo>
                      <a:cubicBezTo>
                        <a:pt x="15630" y="1674"/>
                        <a:pt x="-2143" y="13697"/>
                        <a:pt x="213" y="21133"/>
                      </a:cubicBezTo>
                      <a:cubicBezTo>
                        <a:pt x="1491" y="25165"/>
                        <a:pt x="12781" y="22735"/>
                        <a:pt x="16981" y="23238"/>
                      </a:cubicBezTo>
                      <a:cubicBezTo>
                        <a:pt x="26406" y="24348"/>
                        <a:pt x="49112" y="35093"/>
                        <a:pt x="54714" y="27427"/>
                      </a:cubicBezTo>
                      <a:cubicBezTo>
                        <a:pt x="57762" y="23259"/>
                        <a:pt x="50106" y="12074"/>
                        <a:pt x="46326" y="8555"/>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227" name="Freeform 226">
                  <a:extLst>
                    <a:ext uri="{FF2B5EF4-FFF2-40B4-BE49-F238E27FC236}">
                      <a16:creationId xmlns:a16="http://schemas.microsoft.com/office/drawing/2014/main" id="{7873FD2F-023B-7BAD-88AB-7763D4F399BC}"/>
                    </a:ext>
                  </a:extLst>
                </p:cNvPr>
                <p:cNvSpPr/>
                <p:nvPr/>
              </p:nvSpPr>
              <p:spPr>
                <a:xfrm>
                  <a:off x="6922257" y="2072239"/>
                  <a:ext cx="324219" cy="281579"/>
                </a:xfrm>
                <a:custGeom>
                  <a:avLst/>
                  <a:gdLst>
                    <a:gd name="connsiteX0" fmla="*/ 80909 w 324219"/>
                    <a:gd name="connsiteY0" fmla="*/ 161576 h 281579"/>
                    <a:gd name="connsiteX1" fmla="*/ 99781 w 324219"/>
                    <a:gd name="connsiteY1" fmla="*/ 144808 h 281579"/>
                    <a:gd name="connsiteX2" fmla="*/ 108180 w 324219"/>
                    <a:gd name="connsiteY2" fmla="*/ 134325 h 281579"/>
                    <a:gd name="connsiteX3" fmla="*/ 137515 w 324219"/>
                    <a:gd name="connsiteY3" fmla="*/ 111264 h 281579"/>
                    <a:gd name="connsiteX4" fmla="*/ 168965 w 324219"/>
                    <a:gd name="connsiteY4" fmla="*/ 92402 h 281579"/>
                    <a:gd name="connsiteX5" fmla="*/ 206699 w 324219"/>
                    <a:gd name="connsiteY5" fmla="*/ 65141 h 281579"/>
                    <a:gd name="connsiteX6" fmla="*/ 229749 w 324219"/>
                    <a:gd name="connsiteY6" fmla="*/ 56752 h 281579"/>
                    <a:gd name="connsiteX7" fmla="*/ 275883 w 324219"/>
                    <a:gd name="connsiteY7" fmla="*/ 39985 h 281579"/>
                    <a:gd name="connsiteX8" fmla="*/ 309417 w 324219"/>
                    <a:gd name="connsiteY8" fmla="*/ 29502 h 281579"/>
                    <a:gd name="connsiteX9" fmla="*/ 324089 w 324219"/>
                    <a:gd name="connsiteY9" fmla="*/ 21113 h 281579"/>
                    <a:gd name="connsiteX10" fmla="*/ 313606 w 324219"/>
                    <a:gd name="connsiteY10" fmla="*/ 4346 h 281579"/>
                    <a:gd name="connsiteX11" fmla="*/ 271683 w 324219"/>
                    <a:gd name="connsiteY11" fmla="*/ 2241 h 281579"/>
                    <a:gd name="connsiteX12" fmla="*/ 246517 w 324219"/>
                    <a:gd name="connsiteY12" fmla="*/ 23208 h 281579"/>
                    <a:gd name="connsiteX13" fmla="*/ 206699 w 324219"/>
                    <a:gd name="connsiteY13" fmla="*/ 33681 h 281579"/>
                    <a:gd name="connsiteX14" fmla="*/ 160576 w 324219"/>
                    <a:gd name="connsiteY14" fmla="*/ 35786 h 281579"/>
                    <a:gd name="connsiteX15" fmla="*/ 137504 w 324219"/>
                    <a:gd name="connsiteY15" fmla="*/ 56752 h 281579"/>
                    <a:gd name="connsiteX16" fmla="*/ 110264 w 324219"/>
                    <a:gd name="connsiteY16" fmla="*/ 56752 h 281579"/>
                    <a:gd name="connsiteX17" fmla="*/ 97687 w 324219"/>
                    <a:gd name="connsiteY17" fmla="*/ 75625 h 281579"/>
                    <a:gd name="connsiteX18" fmla="*/ 55763 w 324219"/>
                    <a:gd name="connsiteY18" fmla="*/ 84013 h 281579"/>
                    <a:gd name="connsiteX19" fmla="*/ 49459 w 324219"/>
                    <a:gd name="connsiteY19" fmla="*/ 115453 h 281579"/>
                    <a:gd name="connsiteX20" fmla="*/ 47364 w 324219"/>
                    <a:gd name="connsiteY20" fmla="*/ 132230 h 281579"/>
                    <a:gd name="connsiteX21" fmla="*/ 28492 w 324219"/>
                    <a:gd name="connsiteY21" fmla="*/ 130136 h 281579"/>
                    <a:gd name="connsiteX22" fmla="*/ 28492 w 324219"/>
                    <a:gd name="connsiteY22" fmla="*/ 136430 h 281579"/>
                    <a:gd name="connsiteX23" fmla="*/ 30586 w 324219"/>
                    <a:gd name="connsiteY23" fmla="*/ 144819 h 281579"/>
                    <a:gd name="connsiteX24" fmla="*/ 24303 w 324219"/>
                    <a:gd name="connsiteY24" fmla="*/ 157397 h 281579"/>
                    <a:gd name="connsiteX25" fmla="*/ 11714 w 324219"/>
                    <a:gd name="connsiteY25" fmla="*/ 165786 h 281579"/>
                    <a:gd name="connsiteX26" fmla="*/ 5431 w 324219"/>
                    <a:gd name="connsiteY26" fmla="*/ 193047 h 281579"/>
                    <a:gd name="connsiteX27" fmla="*/ 1252 w 324219"/>
                    <a:gd name="connsiteY27" fmla="*/ 226591 h 281579"/>
                    <a:gd name="connsiteX28" fmla="*/ 22208 w 324219"/>
                    <a:gd name="connsiteY28" fmla="*/ 237075 h 281579"/>
                    <a:gd name="connsiteX29" fmla="*/ 41080 w 324219"/>
                    <a:gd name="connsiteY29" fmla="*/ 276913 h 281579"/>
                    <a:gd name="connsiteX30" fmla="*/ 72531 w 324219"/>
                    <a:gd name="connsiteY30" fmla="*/ 281103 h 281579"/>
                    <a:gd name="connsiteX31" fmla="*/ 112369 w 324219"/>
                    <a:gd name="connsiteY31" fmla="*/ 276913 h 281579"/>
                    <a:gd name="connsiteX32" fmla="*/ 116538 w 324219"/>
                    <a:gd name="connsiteY32" fmla="*/ 260146 h 281579"/>
                    <a:gd name="connsiteX33" fmla="*/ 91403 w 324219"/>
                    <a:gd name="connsiteY33" fmla="*/ 245463 h 281579"/>
                    <a:gd name="connsiteX34" fmla="*/ 74635 w 324219"/>
                    <a:gd name="connsiteY34" fmla="*/ 228696 h 281579"/>
                    <a:gd name="connsiteX35" fmla="*/ 74635 w 324219"/>
                    <a:gd name="connsiteY35" fmla="*/ 195141 h 281579"/>
                    <a:gd name="connsiteX36" fmla="*/ 80898 w 324219"/>
                    <a:gd name="connsiteY36" fmla="*/ 167880 h 281579"/>
                    <a:gd name="connsiteX37" fmla="*/ 80898 w 324219"/>
                    <a:gd name="connsiteY37" fmla="*/ 161586 h 281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4219" h="281579">
                      <a:moveTo>
                        <a:pt x="80909" y="161576"/>
                      </a:moveTo>
                      <a:cubicBezTo>
                        <a:pt x="83495" y="155815"/>
                        <a:pt x="95434" y="149375"/>
                        <a:pt x="99781" y="144808"/>
                      </a:cubicBezTo>
                      <a:cubicBezTo>
                        <a:pt x="102096" y="142368"/>
                        <a:pt x="105792" y="136681"/>
                        <a:pt x="108180" y="134325"/>
                      </a:cubicBezTo>
                      <a:cubicBezTo>
                        <a:pt x="114809" y="127759"/>
                        <a:pt x="129828" y="116553"/>
                        <a:pt x="137515" y="111264"/>
                      </a:cubicBezTo>
                      <a:cubicBezTo>
                        <a:pt x="145066" y="106059"/>
                        <a:pt x="161309" y="97450"/>
                        <a:pt x="168965" y="92402"/>
                      </a:cubicBezTo>
                      <a:cubicBezTo>
                        <a:pt x="178684" y="85993"/>
                        <a:pt x="196414" y="70598"/>
                        <a:pt x="206699" y="65141"/>
                      </a:cubicBezTo>
                      <a:cubicBezTo>
                        <a:pt x="212113" y="62272"/>
                        <a:pt x="223989" y="58847"/>
                        <a:pt x="229749" y="56752"/>
                      </a:cubicBezTo>
                      <a:cubicBezTo>
                        <a:pt x="241280" y="52553"/>
                        <a:pt x="264258" y="43913"/>
                        <a:pt x="275883" y="39985"/>
                      </a:cubicBezTo>
                      <a:cubicBezTo>
                        <a:pt x="284208" y="37179"/>
                        <a:pt x="301363" y="33010"/>
                        <a:pt x="309417" y="29502"/>
                      </a:cubicBezTo>
                      <a:cubicBezTo>
                        <a:pt x="313291" y="27816"/>
                        <a:pt x="323053" y="25208"/>
                        <a:pt x="324089" y="21113"/>
                      </a:cubicBezTo>
                      <a:cubicBezTo>
                        <a:pt x="325293" y="16317"/>
                        <a:pt x="317868" y="6849"/>
                        <a:pt x="313606" y="4346"/>
                      </a:cubicBezTo>
                      <a:cubicBezTo>
                        <a:pt x="304557" y="-974"/>
                        <a:pt x="281643" y="-1079"/>
                        <a:pt x="271683" y="2241"/>
                      </a:cubicBezTo>
                      <a:cubicBezTo>
                        <a:pt x="263912" y="4838"/>
                        <a:pt x="253795" y="19458"/>
                        <a:pt x="246517" y="23208"/>
                      </a:cubicBezTo>
                      <a:cubicBezTo>
                        <a:pt x="237363" y="27921"/>
                        <a:pt x="216878" y="32131"/>
                        <a:pt x="206699" y="33681"/>
                      </a:cubicBezTo>
                      <a:cubicBezTo>
                        <a:pt x="195294" y="35419"/>
                        <a:pt x="171248" y="31377"/>
                        <a:pt x="160576" y="35786"/>
                      </a:cubicBezTo>
                      <a:cubicBezTo>
                        <a:pt x="153371" y="38760"/>
                        <a:pt x="144773" y="53946"/>
                        <a:pt x="137504" y="56752"/>
                      </a:cubicBezTo>
                      <a:cubicBezTo>
                        <a:pt x="131158" y="59203"/>
                        <a:pt x="116265" y="53537"/>
                        <a:pt x="110264" y="56752"/>
                      </a:cubicBezTo>
                      <a:cubicBezTo>
                        <a:pt x="105269" y="59423"/>
                        <a:pt x="102389" y="72472"/>
                        <a:pt x="97687" y="75625"/>
                      </a:cubicBezTo>
                      <a:cubicBezTo>
                        <a:pt x="88805" y="81573"/>
                        <a:pt x="63325" y="76462"/>
                        <a:pt x="55763" y="84013"/>
                      </a:cubicBezTo>
                      <a:cubicBezTo>
                        <a:pt x="50097" y="89679"/>
                        <a:pt x="50747" y="107546"/>
                        <a:pt x="49459" y="115453"/>
                      </a:cubicBezTo>
                      <a:cubicBezTo>
                        <a:pt x="48778" y="119621"/>
                        <a:pt x="50684" y="129612"/>
                        <a:pt x="47364" y="132230"/>
                      </a:cubicBezTo>
                      <a:cubicBezTo>
                        <a:pt x="43636" y="135173"/>
                        <a:pt x="32032" y="126963"/>
                        <a:pt x="28492" y="130136"/>
                      </a:cubicBezTo>
                      <a:cubicBezTo>
                        <a:pt x="27319" y="131183"/>
                        <a:pt x="28304" y="134870"/>
                        <a:pt x="28492" y="136430"/>
                      </a:cubicBezTo>
                      <a:cubicBezTo>
                        <a:pt x="28754" y="138577"/>
                        <a:pt x="30827" y="142672"/>
                        <a:pt x="30586" y="144819"/>
                      </a:cubicBezTo>
                      <a:cubicBezTo>
                        <a:pt x="30199" y="148317"/>
                        <a:pt x="26628" y="154758"/>
                        <a:pt x="24303" y="157397"/>
                      </a:cubicBezTo>
                      <a:cubicBezTo>
                        <a:pt x="21800" y="160235"/>
                        <a:pt x="13872" y="162675"/>
                        <a:pt x="11714" y="165786"/>
                      </a:cubicBezTo>
                      <a:cubicBezTo>
                        <a:pt x="7735" y="171535"/>
                        <a:pt x="6656" y="186166"/>
                        <a:pt x="5431" y="193047"/>
                      </a:cubicBezTo>
                      <a:cubicBezTo>
                        <a:pt x="3954" y="201372"/>
                        <a:pt x="-2738" y="219135"/>
                        <a:pt x="1252" y="226591"/>
                      </a:cubicBezTo>
                      <a:cubicBezTo>
                        <a:pt x="4017" y="231754"/>
                        <a:pt x="18103" y="232885"/>
                        <a:pt x="22208" y="237075"/>
                      </a:cubicBezTo>
                      <a:cubicBezTo>
                        <a:pt x="29916" y="244950"/>
                        <a:pt x="32178" y="270410"/>
                        <a:pt x="41080" y="276913"/>
                      </a:cubicBezTo>
                      <a:cubicBezTo>
                        <a:pt x="47490" y="281595"/>
                        <a:pt x="64602" y="280998"/>
                        <a:pt x="72531" y="281103"/>
                      </a:cubicBezTo>
                      <a:cubicBezTo>
                        <a:pt x="82542" y="281239"/>
                        <a:pt x="104808" y="283480"/>
                        <a:pt x="112369" y="276913"/>
                      </a:cubicBezTo>
                      <a:cubicBezTo>
                        <a:pt x="115626" y="274075"/>
                        <a:pt x="118213" y="264126"/>
                        <a:pt x="116538" y="260146"/>
                      </a:cubicBezTo>
                      <a:cubicBezTo>
                        <a:pt x="113710" y="253444"/>
                        <a:pt x="97163" y="249914"/>
                        <a:pt x="91403" y="245463"/>
                      </a:cubicBezTo>
                      <a:cubicBezTo>
                        <a:pt x="86710" y="241840"/>
                        <a:pt x="76908" y="234174"/>
                        <a:pt x="74635" y="228696"/>
                      </a:cubicBezTo>
                      <a:cubicBezTo>
                        <a:pt x="71431" y="220946"/>
                        <a:pt x="73693" y="203478"/>
                        <a:pt x="74635" y="195141"/>
                      </a:cubicBezTo>
                      <a:cubicBezTo>
                        <a:pt x="75421" y="188198"/>
                        <a:pt x="80113" y="174834"/>
                        <a:pt x="80898" y="167880"/>
                      </a:cubicBezTo>
                      <a:cubicBezTo>
                        <a:pt x="81076" y="166320"/>
                        <a:pt x="80249" y="163021"/>
                        <a:pt x="80898" y="161586"/>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228" name="Freeform 227">
                  <a:extLst>
                    <a:ext uri="{FF2B5EF4-FFF2-40B4-BE49-F238E27FC236}">
                      <a16:creationId xmlns:a16="http://schemas.microsoft.com/office/drawing/2014/main" id="{A3431AC7-B0E1-DC53-CA3E-FD538153FBA7}"/>
                    </a:ext>
                  </a:extLst>
                </p:cNvPr>
                <p:cNvSpPr/>
                <p:nvPr/>
              </p:nvSpPr>
              <p:spPr>
                <a:xfrm>
                  <a:off x="7290290" y="2175396"/>
                  <a:ext cx="14819" cy="26684"/>
                </a:xfrm>
                <a:custGeom>
                  <a:avLst/>
                  <a:gdLst>
                    <a:gd name="connsiteX0" fmla="*/ 7426 w 14819"/>
                    <a:gd name="connsiteY0" fmla="*/ 26685 h 26684"/>
                    <a:gd name="connsiteX1" fmla="*/ 14819 w 14819"/>
                    <a:gd name="connsiteY1" fmla="*/ 13342 h 26684"/>
                    <a:gd name="connsiteX2" fmla="*/ 7426 w 14819"/>
                    <a:gd name="connsiteY2" fmla="*/ 0 h 26684"/>
                    <a:gd name="connsiteX3" fmla="*/ 0 w 14819"/>
                    <a:gd name="connsiteY3" fmla="*/ 13342 h 26684"/>
                    <a:gd name="connsiteX4" fmla="*/ 7426 w 14819"/>
                    <a:gd name="connsiteY4" fmla="*/ 26685 h 26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9" h="26684">
                      <a:moveTo>
                        <a:pt x="7426" y="26685"/>
                      </a:moveTo>
                      <a:cubicBezTo>
                        <a:pt x="11499" y="26685"/>
                        <a:pt x="14819" y="20715"/>
                        <a:pt x="14819" y="13342"/>
                      </a:cubicBezTo>
                      <a:cubicBezTo>
                        <a:pt x="14819" y="5970"/>
                        <a:pt x="11499" y="0"/>
                        <a:pt x="7426" y="0"/>
                      </a:cubicBezTo>
                      <a:cubicBezTo>
                        <a:pt x="3352" y="0"/>
                        <a:pt x="0" y="5970"/>
                        <a:pt x="0" y="13342"/>
                      </a:cubicBezTo>
                      <a:cubicBezTo>
                        <a:pt x="0" y="20715"/>
                        <a:pt x="3320" y="26685"/>
                        <a:pt x="7426" y="26685"/>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229" name="Freeform 228">
                  <a:extLst>
                    <a:ext uri="{FF2B5EF4-FFF2-40B4-BE49-F238E27FC236}">
                      <a16:creationId xmlns:a16="http://schemas.microsoft.com/office/drawing/2014/main" id="{4A1F488E-DF9E-ACA8-06A4-CCE79FBCD76F}"/>
                    </a:ext>
                  </a:extLst>
                </p:cNvPr>
                <p:cNvSpPr/>
                <p:nvPr/>
              </p:nvSpPr>
              <p:spPr>
                <a:xfrm>
                  <a:off x="7652971" y="1854315"/>
                  <a:ext cx="114758" cy="85997"/>
                </a:xfrm>
                <a:custGeom>
                  <a:avLst/>
                  <a:gdLst>
                    <a:gd name="connsiteX0" fmla="*/ 56674 w 114758"/>
                    <a:gd name="connsiteY0" fmla="*/ 12571 h 85997"/>
                    <a:gd name="connsiteX1" fmla="*/ 37802 w 114758"/>
                    <a:gd name="connsiteY1" fmla="*/ 29348 h 85997"/>
                    <a:gd name="connsiteX2" fmla="*/ 18930 w 114758"/>
                    <a:gd name="connsiteY2" fmla="*/ 31443 h 85997"/>
                    <a:gd name="connsiteX3" fmla="*/ 58 w 114758"/>
                    <a:gd name="connsiteY3" fmla="*/ 46126 h 85997"/>
                    <a:gd name="connsiteX4" fmla="*/ 14720 w 114758"/>
                    <a:gd name="connsiteY4" fmla="*/ 67092 h 85997"/>
                    <a:gd name="connsiteX5" fmla="*/ 44076 w 114758"/>
                    <a:gd name="connsiteY5" fmla="*/ 85965 h 85997"/>
                    <a:gd name="connsiteX6" fmla="*/ 81809 w 114758"/>
                    <a:gd name="connsiteY6" fmla="*/ 69197 h 85997"/>
                    <a:gd name="connsiteX7" fmla="*/ 113259 w 114758"/>
                    <a:gd name="connsiteY7" fmla="*/ 54514 h 85997"/>
                    <a:gd name="connsiteX8" fmla="*/ 106955 w 114758"/>
                    <a:gd name="connsiteY8" fmla="*/ 18875 h 85997"/>
                    <a:gd name="connsiteX9" fmla="*/ 75515 w 114758"/>
                    <a:gd name="connsiteY9" fmla="*/ 3 h 85997"/>
                    <a:gd name="connsiteX10" fmla="*/ 56643 w 114758"/>
                    <a:gd name="connsiteY10" fmla="*/ 12581 h 8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758" h="85997">
                      <a:moveTo>
                        <a:pt x="56674" y="12571"/>
                      </a:moveTo>
                      <a:cubicBezTo>
                        <a:pt x="51679" y="16425"/>
                        <a:pt x="43573" y="26782"/>
                        <a:pt x="37802" y="29348"/>
                      </a:cubicBezTo>
                      <a:cubicBezTo>
                        <a:pt x="33467" y="31275"/>
                        <a:pt x="23329" y="29652"/>
                        <a:pt x="18930" y="31443"/>
                      </a:cubicBezTo>
                      <a:cubicBezTo>
                        <a:pt x="13390" y="33694"/>
                        <a:pt x="948" y="40209"/>
                        <a:pt x="58" y="46126"/>
                      </a:cubicBezTo>
                      <a:cubicBezTo>
                        <a:pt x="-895" y="52451"/>
                        <a:pt x="10112" y="62652"/>
                        <a:pt x="14720" y="67092"/>
                      </a:cubicBezTo>
                      <a:cubicBezTo>
                        <a:pt x="21004" y="73135"/>
                        <a:pt x="35372" y="85294"/>
                        <a:pt x="44076" y="85965"/>
                      </a:cubicBezTo>
                      <a:cubicBezTo>
                        <a:pt x="54370" y="86750"/>
                        <a:pt x="72415" y="73470"/>
                        <a:pt x="81809" y="69197"/>
                      </a:cubicBezTo>
                      <a:cubicBezTo>
                        <a:pt x="89706" y="65605"/>
                        <a:pt x="109258" y="62223"/>
                        <a:pt x="113259" y="54514"/>
                      </a:cubicBezTo>
                      <a:cubicBezTo>
                        <a:pt x="117438" y="46482"/>
                        <a:pt x="112086" y="26321"/>
                        <a:pt x="106955" y="18875"/>
                      </a:cubicBezTo>
                      <a:cubicBezTo>
                        <a:pt x="101760" y="11324"/>
                        <a:pt x="84679" y="-217"/>
                        <a:pt x="75515" y="3"/>
                      </a:cubicBezTo>
                      <a:cubicBezTo>
                        <a:pt x="69849" y="139"/>
                        <a:pt x="61136" y="9115"/>
                        <a:pt x="56643" y="12581"/>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230" name="Freeform 229">
                  <a:extLst>
                    <a:ext uri="{FF2B5EF4-FFF2-40B4-BE49-F238E27FC236}">
                      <a16:creationId xmlns:a16="http://schemas.microsoft.com/office/drawing/2014/main" id="{1F22B5B9-EE56-D9F6-5037-F0F9CF466937}"/>
                    </a:ext>
                  </a:extLst>
                </p:cNvPr>
                <p:cNvSpPr/>
                <p:nvPr/>
              </p:nvSpPr>
              <p:spPr>
                <a:xfrm>
                  <a:off x="7730171" y="1917184"/>
                  <a:ext cx="110714" cy="71364"/>
                </a:xfrm>
                <a:custGeom>
                  <a:avLst/>
                  <a:gdLst>
                    <a:gd name="connsiteX0" fmla="*/ 29776 w 110714"/>
                    <a:gd name="connsiteY0" fmla="*/ 25180 h 71364"/>
                    <a:gd name="connsiteX1" fmla="*/ 42365 w 110714"/>
                    <a:gd name="connsiteY1" fmla="*/ 4213 h 71364"/>
                    <a:gd name="connsiteX2" fmla="*/ 61216 w 110714"/>
                    <a:gd name="connsiteY2" fmla="*/ 24 h 71364"/>
                    <a:gd name="connsiteX3" fmla="*/ 80088 w 110714"/>
                    <a:gd name="connsiteY3" fmla="*/ 6307 h 71364"/>
                    <a:gd name="connsiteX4" fmla="*/ 94771 w 110714"/>
                    <a:gd name="connsiteY4" fmla="*/ 29369 h 71364"/>
                    <a:gd name="connsiteX5" fmla="*/ 94771 w 110714"/>
                    <a:gd name="connsiteY5" fmla="*/ 46136 h 71364"/>
                    <a:gd name="connsiteX6" fmla="*/ 107359 w 110714"/>
                    <a:gd name="connsiteY6" fmla="*/ 44041 h 71364"/>
                    <a:gd name="connsiteX7" fmla="*/ 109454 w 110714"/>
                    <a:gd name="connsiteY7" fmla="*/ 60808 h 71364"/>
                    <a:gd name="connsiteX8" fmla="*/ 71720 w 110714"/>
                    <a:gd name="connsiteY8" fmla="*/ 71292 h 71364"/>
                    <a:gd name="connsiteX9" fmla="*/ 36081 w 110714"/>
                    <a:gd name="connsiteY9" fmla="*/ 56609 h 71364"/>
                    <a:gd name="connsiteX10" fmla="*/ 441 w 110714"/>
                    <a:gd name="connsiteY10" fmla="*/ 44031 h 71364"/>
                    <a:gd name="connsiteX11" fmla="*/ 6715 w 110714"/>
                    <a:gd name="connsiteY11" fmla="*/ 27264 h 71364"/>
                    <a:gd name="connsiteX12" fmla="*/ 29786 w 110714"/>
                    <a:gd name="connsiteY12" fmla="*/ 25159 h 71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714" h="71364">
                      <a:moveTo>
                        <a:pt x="29776" y="25180"/>
                      </a:moveTo>
                      <a:cubicBezTo>
                        <a:pt x="34960" y="21933"/>
                        <a:pt x="37400" y="7784"/>
                        <a:pt x="42365" y="4213"/>
                      </a:cubicBezTo>
                      <a:cubicBezTo>
                        <a:pt x="46281" y="1396"/>
                        <a:pt x="56398" y="-217"/>
                        <a:pt x="61216" y="24"/>
                      </a:cubicBezTo>
                      <a:cubicBezTo>
                        <a:pt x="66180" y="275"/>
                        <a:pt x="76161" y="3249"/>
                        <a:pt x="80088" y="6307"/>
                      </a:cubicBezTo>
                      <a:cubicBezTo>
                        <a:pt x="85471" y="10517"/>
                        <a:pt x="92865" y="22813"/>
                        <a:pt x="94771" y="29369"/>
                      </a:cubicBezTo>
                      <a:cubicBezTo>
                        <a:pt x="95944" y="33390"/>
                        <a:pt x="91576" y="43434"/>
                        <a:pt x="94771" y="46136"/>
                      </a:cubicBezTo>
                      <a:cubicBezTo>
                        <a:pt x="97200" y="48199"/>
                        <a:pt x="104793" y="42135"/>
                        <a:pt x="107359" y="44041"/>
                      </a:cubicBezTo>
                      <a:cubicBezTo>
                        <a:pt x="110742" y="46565"/>
                        <a:pt x="111800" y="57300"/>
                        <a:pt x="109454" y="60808"/>
                      </a:cubicBezTo>
                      <a:cubicBezTo>
                        <a:pt x="104029" y="68956"/>
                        <a:pt x="81491" y="71878"/>
                        <a:pt x="71720" y="71292"/>
                      </a:cubicBezTo>
                      <a:cubicBezTo>
                        <a:pt x="62106" y="70716"/>
                        <a:pt x="45088" y="60054"/>
                        <a:pt x="36081" y="56609"/>
                      </a:cubicBezTo>
                      <a:cubicBezTo>
                        <a:pt x="27252" y="53236"/>
                        <a:pt x="4442" y="52587"/>
                        <a:pt x="441" y="44031"/>
                      </a:cubicBezTo>
                      <a:cubicBezTo>
                        <a:pt x="-1454" y="39978"/>
                        <a:pt x="3154" y="29976"/>
                        <a:pt x="6715" y="27264"/>
                      </a:cubicBezTo>
                      <a:cubicBezTo>
                        <a:pt x="11323" y="23745"/>
                        <a:pt x="24875" y="28238"/>
                        <a:pt x="29786" y="25159"/>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231" name="Freeform 230">
                  <a:extLst>
                    <a:ext uri="{FF2B5EF4-FFF2-40B4-BE49-F238E27FC236}">
                      <a16:creationId xmlns:a16="http://schemas.microsoft.com/office/drawing/2014/main" id="{E0AE6E8A-BB24-E849-2D23-7EC53740C669}"/>
                    </a:ext>
                  </a:extLst>
                </p:cNvPr>
                <p:cNvSpPr/>
                <p:nvPr/>
              </p:nvSpPr>
              <p:spPr>
                <a:xfrm>
                  <a:off x="7852142" y="1948525"/>
                  <a:ext cx="90415" cy="69481"/>
                </a:xfrm>
                <a:custGeom>
                  <a:avLst/>
                  <a:gdLst>
                    <a:gd name="connsiteX0" fmla="*/ 10533 w 90415"/>
                    <a:gd name="connsiteY0" fmla="*/ 29489 h 69481"/>
                    <a:gd name="connsiteX1" fmla="*/ 21017 w 90415"/>
                    <a:gd name="connsiteY1" fmla="*/ 12722 h 69481"/>
                    <a:gd name="connsiteX2" fmla="*/ 39889 w 90415"/>
                    <a:gd name="connsiteY2" fmla="*/ 144 h 69481"/>
                    <a:gd name="connsiteX3" fmla="*/ 46173 w 90415"/>
                    <a:gd name="connsiteY3" fmla="*/ 12722 h 69481"/>
                    <a:gd name="connsiteX4" fmla="*/ 56656 w 90415"/>
                    <a:gd name="connsiteY4" fmla="*/ 16911 h 69481"/>
                    <a:gd name="connsiteX5" fmla="*/ 69223 w 90415"/>
                    <a:gd name="connsiteY5" fmla="*/ 16911 h 69481"/>
                    <a:gd name="connsiteX6" fmla="*/ 86012 w 90415"/>
                    <a:gd name="connsiteY6" fmla="*/ 23195 h 69481"/>
                    <a:gd name="connsiteX7" fmla="*/ 90201 w 90415"/>
                    <a:gd name="connsiteY7" fmla="*/ 44172 h 69481"/>
                    <a:gd name="connsiteX8" fmla="*/ 79728 w 90415"/>
                    <a:gd name="connsiteY8" fmla="*/ 63044 h 69481"/>
                    <a:gd name="connsiteX9" fmla="*/ 48277 w 90415"/>
                    <a:gd name="connsiteY9" fmla="*/ 69328 h 69481"/>
                    <a:gd name="connsiteX10" fmla="*/ 10544 w 90415"/>
                    <a:gd name="connsiteY10" fmla="*/ 65139 h 69481"/>
                    <a:gd name="connsiteX11" fmla="*/ 60 w 90415"/>
                    <a:gd name="connsiteY11" fmla="*/ 52561 h 69481"/>
                    <a:gd name="connsiteX12" fmla="*/ 10544 w 90415"/>
                    <a:gd name="connsiteY12" fmla="*/ 29499 h 69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0415" h="69481">
                      <a:moveTo>
                        <a:pt x="10533" y="29489"/>
                      </a:moveTo>
                      <a:cubicBezTo>
                        <a:pt x="12869" y="25132"/>
                        <a:pt x="17571" y="16262"/>
                        <a:pt x="21017" y="12722"/>
                      </a:cubicBezTo>
                      <a:cubicBezTo>
                        <a:pt x="24965" y="8658"/>
                        <a:pt x="34412" y="-1312"/>
                        <a:pt x="39889" y="144"/>
                      </a:cubicBezTo>
                      <a:cubicBezTo>
                        <a:pt x="43282" y="1045"/>
                        <a:pt x="43586" y="10345"/>
                        <a:pt x="46173" y="12722"/>
                      </a:cubicBezTo>
                      <a:cubicBezTo>
                        <a:pt x="48246" y="14638"/>
                        <a:pt x="53881" y="16377"/>
                        <a:pt x="56656" y="16911"/>
                      </a:cubicBezTo>
                      <a:cubicBezTo>
                        <a:pt x="59746" y="17508"/>
                        <a:pt x="66134" y="16356"/>
                        <a:pt x="69223" y="16911"/>
                      </a:cubicBezTo>
                      <a:cubicBezTo>
                        <a:pt x="73632" y="17707"/>
                        <a:pt x="83100" y="19781"/>
                        <a:pt x="86012" y="23195"/>
                      </a:cubicBezTo>
                      <a:cubicBezTo>
                        <a:pt x="89478" y="27269"/>
                        <a:pt x="91017" y="38883"/>
                        <a:pt x="90201" y="44172"/>
                      </a:cubicBezTo>
                      <a:cubicBezTo>
                        <a:pt x="89373" y="49503"/>
                        <a:pt x="84095" y="59860"/>
                        <a:pt x="79728" y="63044"/>
                      </a:cubicBezTo>
                      <a:cubicBezTo>
                        <a:pt x="73255" y="67778"/>
                        <a:pt x="56289" y="68982"/>
                        <a:pt x="48277" y="69328"/>
                      </a:cubicBezTo>
                      <a:cubicBezTo>
                        <a:pt x="38789" y="69736"/>
                        <a:pt x="18901" y="69632"/>
                        <a:pt x="10544" y="65139"/>
                      </a:cubicBezTo>
                      <a:cubicBezTo>
                        <a:pt x="6941" y="63201"/>
                        <a:pt x="605" y="56614"/>
                        <a:pt x="60" y="52561"/>
                      </a:cubicBezTo>
                      <a:cubicBezTo>
                        <a:pt x="-788" y="46287"/>
                        <a:pt x="7548" y="35082"/>
                        <a:pt x="10544" y="29499"/>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232" name="Freeform 231">
                  <a:extLst>
                    <a:ext uri="{FF2B5EF4-FFF2-40B4-BE49-F238E27FC236}">
                      <a16:creationId xmlns:a16="http://schemas.microsoft.com/office/drawing/2014/main" id="{3060E810-4171-C44E-E360-6485B415D5DB}"/>
                    </a:ext>
                  </a:extLst>
                </p:cNvPr>
                <p:cNvSpPr/>
                <p:nvPr/>
              </p:nvSpPr>
              <p:spPr>
                <a:xfrm>
                  <a:off x="8639906" y="2101713"/>
                  <a:ext cx="160011" cy="70323"/>
                </a:xfrm>
                <a:custGeom>
                  <a:avLst/>
                  <a:gdLst>
                    <a:gd name="connsiteX0" fmla="*/ 88542 w 160011"/>
                    <a:gd name="connsiteY0" fmla="*/ 6301 h 70323"/>
                    <a:gd name="connsiteX1" fmla="*/ 84353 w 160011"/>
                    <a:gd name="connsiteY1" fmla="*/ 25173 h 70323"/>
                    <a:gd name="connsiteX2" fmla="*/ 57102 w 160011"/>
                    <a:gd name="connsiteY2" fmla="*/ 23068 h 70323"/>
                    <a:gd name="connsiteX3" fmla="*/ 48724 w 160011"/>
                    <a:gd name="connsiteY3" fmla="*/ 12584 h 70323"/>
                    <a:gd name="connsiteX4" fmla="*/ 23568 w 160011"/>
                    <a:gd name="connsiteY4" fmla="*/ 6 h 70323"/>
                    <a:gd name="connsiteX5" fmla="*/ 2601 w 160011"/>
                    <a:gd name="connsiteY5" fmla="*/ 12584 h 70323"/>
                    <a:gd name="connsiteX6" fmla="*/ 2601 w 160011"/>
                    <a:gd name="connsiteY6" fmla="*/ 41940 h 70323"/>
                    <a:gd name="connsiteX7" fmla="*/ 34041 w 160011"/>
                    <a:gd name="connsiteY7" fmla="*/ 65001 h 70323"/>
                    <a:gd name="connsiteX8" fmla="*/ 73880 w 160011"/>
                    <a:gd name="connsiteY8" fmla="*/ 69190 h 70323"/>
                    <a:gd name="connsiteX9" fmla="*/ 90646 w 160011"/>
                    <a:gd name="connsiteY9" fmla="*/ 54518 h 70323"/>
                    <a:gd name="connsiteX10" fmla="*/ 115813 w 160011"/>
                    <a:gd name="connsiteY10" fmla="*/ 64991 h 70323"/>
                    <a:gd name="connsiteX11" fmla="*/ 147253 w 160011"/>
                    <a:gd name="connsiteY11" fmla="*/ 62896 h 70323"/>
                    <a:gd name="connsiteX12" fmla="*/ 159841 w 160011"/>
                    <a:gd name="connsiteY12" fmla="*/ 46119 h 70323"/>
                    <a:gd name="connsiteX13" fmla="*/ 134685 w 160011"/>
                    <a:gd name="connsiteY13" fmla="*/ 37730 h 70323"/>
                    <a:gd name="connsiteX14" fmla="*/ 122107 w 160011"/>
                    <a:gd name="connsiteY14" fmla="*/ 12563 h 70323"/>
                    <a:gd name="connsiteX15" fmla="*/ 99056 w 160011"/>
                    <a:gd name="connsiteY15" fmla="*/ 2080 h 70323"/>
                    <a:gd name="connsiteX16" fmla="*/ 88552 w 160011"/>
                    <a:gd name="connsiteY16" fmla="*/ 6269 h 70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0011" h="70323">
                      <a:moveTo>
                        <a:pt x="88542" y="6301"/>
                      </a:moveTo>
                      <a:cubicBezTo>
                        <a:pt x="85410" y="9987"/>
                        <a:pt x="88238" y="22293"/>
                        <a:pt x="84353" y="25173"/>
                      </a:cubicBezTo>
                      <a:cubicBezTo>
                        <a:pt x="78864" y="29247"/>
                        <a:pt x="63145" y="26272"/>
                        <a:pt x="57102" y="23068"/>
                      </a:cubicBezTo>
                      <a:cubicBezTo>
                        <a:pt x="54138" y="21497"/>
                        <a:pt x="51331" y="14689"/>
                        <a:pt x="48724" y="12584"/>
                      </a:cubicBezTo>
                      <a:cubicBezTo>
                        <a:pt x="43257" y="8165"/>
                        <a:pt x="30595" y="-266"/>
                        <a:pt x="23568" y="6"/>
                      </a:cubicBezTo>
                      <a:cubicBezTo>
                        <a:pt x="17462" y="237"/>
                        <a:pt x="5607" y="7264"/>
                        <a:pt x="2601" y="12584"/>
                      </a:cubicBezTo>
                      <a:cubicBezTo>
                        <a:pt x="-1012" y="18973"/>
                        <a:pt x="-719" y="35394"/>
                        <a:pt x="2601" y="41940"/>
                      </a:cubicBezTo>
                      <a:cubicBezTo>
                        <a:pt x="7010" y="50632"/>
                        <a:pt x="24950" y="61493"/>
                        <a:pt x="34041" y="65001"/>
                      </a:cubicBezTo>
                      <a:cubicBezTo>
                        <a:pt x="43382" y="68614"/>
                        <a:pt x="64328" y="72217"/>
                        <a:pt x="73880" y="69190"/>
                      </a:cubicBezTo>
                      <a:cubicBezTo>
                        <a:pt x="79189" y="67504"/>
                        <a:pt x="85148" y="55418"/>
                        <a:pt x="90646" y="54518"/>
                      </a:cubicBezTo>
                      <a:cubicBezTo>
                        <a:pt x="97370" y="53418"/>
                        <a:pt x="109090" y="63881"/>
                        <a:pt x="115813" y="64991"/>
                      </a:cubicBezTo>
                      <a:cubicBezTo>
                        <a:pt x="123584" y="66279"/>
                        <a:pt x="140330" y="66656"/>
                        <a:pt x="147253" y="62896"/>
                      </a:cubicBezTo>
                      <a:cubicBezTo>
                        <a:pt x="151861" y="60393"/>
                        <a:pt x="161401" y="51125"/>
                        <a:pt x="159841" y="46119"/>
                      </a:cubicBezTo>
                      <a:cubicBezTo>
                        <a:pt x="157862" y="39793"/>
                        <a:pt x="139702" y="42076"/>
                        <a:pt x="134685" y="37730"/>
                      </a:cubicBezTo>
                      <a:cubicBezTo>
                        <a:pt x="129375" y="33122"/>
                        <a:pt x="127166" y="17444"/>
                        <a:pt x="122107" y="12563"/>
                      </a:cubicBezTo>
                      <a:cubicBezTo>
                        <a:pt x="117551" y="8175"/>
                        <a:pt x="105382" y="2237"/>
                        <a:pt x="99056" y="2080"/>
                      </a:cubicBezTo>
                      <a:cubicBezTo>
                        <a:pt x="96229" y="2017"/>
                        <a:pt x="90385" y="4122"/>
                        <a:pt x="88552" y="6269"/>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233" name="Freeform 232">
                  <a:extLst>
                    <a:ext uri="{FF2B5EF4-FFF2-40B4-BE49-F238E27FC236}">
                      <a16:creationId xmlns:a16="http://schemas.microsoft.com/office/drawing/2014/main" id="{8AE3FD10-E351-1E1C-A983-B4054284EB9C}"/>
                    </a:ext>
                  </a:extLst>
                </p:cNvPr>
                <p:cNvSpPr/>
                <p:nvPr/>
              </p:nvSpPr>
              <p:spPr>
                <a:xfrm>
                  <a:off x="8836963" y="2124648"/>
                  <a:ext cx="96362" cy="39990"/>
                </a:xfrm>
                <a:custGeom>
                  <a:avLst/>
                  <a:gdLst>
                    <a:gd name="connsiteX0" fmla="*/ 2592 w 96362"/>
                    <a:gd name="connsiteY0" fmla="*/ 132 h 39990"/>
                    <a:gd name="connsiteX1" fmla="*/ 15180 w 96362"/>
                    <a:gd name="connsiteY1" fmla="*/ 10616 h 39990"/>
                    <a:gd name="connsiteX2" fmla="*/ 50820 w 96362"/>
                    <a:gd name="connsiteY2" fmla="*/ 10616 h 39990"/>
                    <a:gd name="connsiteX3" fmla="*/ 90658 w 96362"/>
                    <a:gd name="connsiteY3" fmla="*/ 10616 h 39990"/>
                    <a:gd name="connsiteX4" fmla="*/ 94847 w 96362"/>
                    <a:gd name="connsiteY4" fmla="*/ 33677 h 39990"/>
                    <a:gd name="connsiteX5" fmla="*/ 44546 w 96362"/>
                    <a:gd name="connsiteY5" fmla="*/ 37866 h 39990"/>
                    <a:gd name="connsiteX6" fmla="*/ 15191 w 96362"/>
                    <a:gd name="connsiteY6" fmla="*/ 29477 h 39990"/>
                    <a:gd name="connsiteX7" fmla="*/ 508 w 96362"/>
                    <a:gd name="connsiteY7" fmla="*/ 12710 h 39990"/>
                    <a:gd name="connsiteX8" fmla="*/ 2613 w 96362"/>
                    <a:gd name="connsiteY8" fmla="*/ 122 h 3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362" h="39990">
                      <a:moveTo>
                        <a:pt x="2592" y="132"/>
                      </a:moveTo>
                      <a:cubicBezTo>
                        <a:pt x="6435" y="-1292"/>
                        <a:pt x="11326" y="9223"/>
                        <a:pt x="15180" y="10616"/>
                      </a:cubicBezTo>
                      <a:cubicBezTo>
                        <a:pt x="23559" y="13653"/>
                        <a:pt x="41907" y="10616"/>
                        <a:pt x="50820" y="10616"/>
                      </a:cubicBezTo>
                      <a:cubicBezTo>
                        <a:pt x="60779" y="10616"/>
                        <a:pt x="83013" y="4227"/>
                        <a:pt x="90658" y="10616"/>
                      </a:cubicBezTo>
                      <a:cubicBezTo>
                        <a:pt x="95151" y="14375"/>
                        <a:pt x="98409" y="29027"/>
                        <a:pt x="94847" y="33677"/>
                      </a:cubicBezTo>
                      <a:cubicBezTo>
                        <a:pt x="87171" y="43689"/>
                        <a:pt x="57104" y="39102"/>
                        <a:pt x="44546" y="37866"/>
                      </a:cubicBezTo>
                      <a:cubicBezTo>
                        <a:pt x="36954" y="37123"/>
                        <a:pt x="21642" y="33562"/>
                        <a:pt x="15191" y="29477"/>
                      </a:cubicBezTo>
                      <a:cubicBezTo>
                        <a:pt x="10489" y="26493"/>
                        <a:pt x="2026" y="18062"/>
                        <a:pt x="508" y="12710"/>
                      </a:cubicBezTo>
                      <a:cubicBezTo>
                        <a:pt x="-361" y="9642"/>
                        <a:pt x="-382" y="1232"/>
                        <a:pt x="2613" y="122"/>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234" name="Freeform 233">
                  <a:extLst>
                    <a:ext uri="{FF2B5EF4-FFF2-40B4-BE49-F238E27FC236}">
                      <a16:creationId xmlns:a16="http://schemas.microsoft.com/office/drawing/2014/main" id="{70BD720F-7255-1E70-AC01-8BDEBECAC4E5}"/>
                    </a:ext>
                  </a:extLst>
                </p:cNvPr>
                <p:cNvSpPr/>
                <p:nvPr/>
              </p:nvSpPr>
              <p:spPr>
                <a:xfrm>
                  <a:off x="9599425" y="2294547"/>
                  <a:ext cx="68933" cy="46827"/>
                </a:xfrm>
                <a:custGeom>
                  <a:avLst/>
                  <a:gdLst>
                    <a:gd name="connsiteX0" fmla="*/ 28350 w 68933"/>
                    <a:gd name="connsiteY0" fmla="*/ 4262 h 46827"/>
                    <a:gd name="connsiteX1" fmla="*/ 7394 w 68933"/>
                    <a:gd name="connsiteY1" fmla="*/ 21039 h 46827"/>
                    <a:gd name="connsiteX2" fmla="*/ 1110 w 68933"/>
                    <a:gd name="connsiteY2" fmla="*/ 44100 h 46827"/>
                    <a:gd name="connsiteX3" fmla="*/ 36749 w 68933"/>
                    <a:gd name="connsiteY3" fmla="*/ 41995 h 46827"/>
                    <a:gd name="connsiteX4" fmla="*/ 61905 w 68933"/>
                    <a:gd name="connsiteY4" fmla="*/ 39890 h 46827"/>
                    <a:gd name="connsiteX5" fmla="*/ 68189 w 68933"/>
                    <a:gd name="connsiteY5" fmla="*/ 14734 h 46827"/>
                    <a:gd name="connsiteX6" fmla="*/ 45138 w 68933"/>
                    <a:gd name="connsiteY6" fmla="*/ 51 h 46827"/>
                    <a:gd name="connsiteX7" fmla="*/ 28350 w 68933"/>
                    <a:gd name="connsiteY7" fmla="*/ 4241 h 4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933" h="46827">
                      <a:moveTo>
                        <a:pt x="28350" y="4262"/>
                      </a:moveTo>
                      <a:cubicBezTo>
                        <a:pt x="22339" y="7236"/>
                        <a:pt x="11080" y="15426"/>
                        <a:pt x="7394" y="21039"/>
                      </a:cubicBezTo>
                      <a:cubicBezTo>
                        <a:pt x="4116" y="26035"/>
                        <a:pt x="-2660" y="39461"/>
                        <a:pt x="1110" y="44100"/>
                      </a:cubicBezTo>
                      <a:cubicBezTo>
                        <a:pt x="6734" y="51034"/>
                        <a:pt x="27847" y="42634"/>
                        <a:pt x="36749" y="41995"/>
                      </a:cubicBezTo>
                      <a:cubicBezTo>
                        <a:pt x="43044" y="41545"/>
                        <a:pt x="57098" y="43985"/>
                        <a:pt x="61905" y="39890"/>
                      </a:cubicBezTo>
                      <a:cubicBezTo>
                        <a:pt x="66849" y="35691"/>
                        <a:pt x="70587" y="20756"/>
                        <a:pt x="68189" y="14734"/>
                      </a:cubicBezTo>
                      <a:cubicBezTo>
                        <a:pt x="65655" y="8388"/>
                        <a:pt x="51935" y="774"/>
                        <a:pt x="45138" y="51"/>
                      </a:cubicBezTo>
                      <a:cubicBezTo>
                        <a:pt x="40834" y="-409"/>
                        <a:pt x="32225" y="2324"/>
                        <a:pt x="28350" y="4241"/>
                      </a:cubicBezTo>
                      <a:close/>
                    </a:path>
                  </a:pathLst>
                </a:custGeom>
                <a:grpFill/>
                <a:ln w="1046" cap="flat">
                  <a:noFill/>
                  <a:prstDash val="solid"/>
                  <a:miter/>
                </a:ln>
              </p:spPr>
              <p:txBody>
                <a:bodyPr rtlCol="0" anchor="ctr"/>
                <a:lstStyle/>
                <a:p>
                  <a:endParaRPr lang="en-US" dirty="0"/>
                </a:p>
              </p:txBody>
            </p:sp>
            <p:sp>
              <p:nvSpPr>
                <p:cNvPr id="235" name="Freeform 234">
                  <a:extLst>
                    <a:ext uri="{FF2B5EF4-FFF2-40B4-BE49-F238E27FC236}">
                      <a16:creationId xmlns:a16="http://schemas.microsoft.com/office/drawing/2014/main" id="{45C37616-AF21-CD13-1FDD-A41A0CF66B1C}"/>
                    </a:ext>
                  </a:extLst>
                </p:cNvPr>
                <p:cNvSpPr/>
                <p:nvPr/>
              </p:nvSpPr>
              <p:spPr>
                <a:xfrm>
                  <a:off x="9044413" y="2969926"/>
                  <a:ext cx="91108" cy="183557"/>
                </a:xfrm>
                <a:custGeom>
                  <a:avLst/>
                  <a:gdLst>
                    <a:gd name="connsiteX0" fmla="*/ 6893 w 91108"/>
                    <a:gd name="connsiteY0" fmla="*/ 18721 h 183557"/>
                    <a:gd name="connsiteX1" fmla="*/ 6893 w 91108"/>
                    <a:gd name="connsiteY1" fmla="*/ 37593 h 183557"/>
                    <a:gd name="connsiteX2" fmla="*/ 13167 w 91108"/>
                    <a:gd name="connsiteY2" fmla="*/ 60655 h 183557"/>
                    <a:gd name="connsiteX3" fmla="*/ 21566 w 91108"/>
                    <a:gd name="connsiteY3" fmla="*/ 90000 h 183557"/>
                    <a:gd name="connsiteX4" fmla="*/ 29955 w 91108"/>
                    <a:gd name="connsiteY4" fmla="*/ 123555 h 183557"/>
                    <a:gd name="connsiteX5" fmla="*/ 44638 w 91108"/>
                    <a:gd name="connsiteY5" fmla="*/ 138238 h 183557"/>
                    <a:gd name="connsiteX6" fmla="*/ 36238 w 91108"/>
                    <a:gd name="connsiteY6" fmla="*/ 161299 h 183557"/>
                    <a:gd name="connsiteX7" fmla="*/ 40155 w 91108"/>
                    <a:gd name="connsiteY7" fmla="*/ 172327 h 183557"/>
                    <a:gd name="connsiteX8" fmla="*/ 50911 w 91108"/>
                    <a:gd name="connsiteY8" fmla="*/ 171783 h 183557"/>
                    <a:gd name="connsiteX9" fmla="*/ 75794 w 91108"/>
                    <a:gd name="connsiteY9" fmla="*/ 183544 h 183557"/>
                    <a:gd name="connsiteX10" fmla="*/ 90750 w 91108"/>
                    <a:gd name="connsiteY10" fmla="*/ 173877 h 183557"/>
                    <a:gd name="connsiteX11" fmla="*/ 78183 w 91108"/>
                    <a:gd name="connsiteY11" fmla="*/ 142427 h 183557"/>
                    <a:gd name="connsiteX12" fmla="*/ 58252 w 91108"/>
                    <a:gd name="connsiteY12" fmla="*/ 94723 h 183557"/>
                    <a:gd name="connsiteX13" fmla="*/ 75177 w 91108"/>
                    <a:gd name="connsiteY13" fmla="*/ 98033 h 183557"/>
                    <a:gd name="connsiteX14" fmla="*/ 52157 w 91108"/>
                    <a:gd name="connsiteY14" fmla="*/ 66467 h 183557"/>
                    <a:gd name="connsiteX15" fmla="*/ 34154 w 91108"/>
                    <a:gd name="connsiteY15" fmla="*/ 41793 h 183557"/>
                    <a:gd name="connsiteX16" fmla="*/ 27871 w 91108"/>
                    <a:gd name="connsiteY16" fmla="*/ 8238 h 183557"/>
                    <a:gd name="connsiteX17" fmla="*/ 620 w 91108"/>
                    <a:gd name="connsiteY17" fmla="*/ 1954 h 183557"/>
                    <a:gd name="connsiteX18" fmla="*/ 6925 w 91108"/>
                    <a:gd name="connsiteY18" fmla="*/ 18721 h 183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108" h="183557">
                      <a:moveTo>
                        <a:pt x="6893" y="18721"/>
                      </a:moveTo>
                      <a:cubicBezTo>
                        <a:pt x="7742" y="23361"/>
                        <a:pt x="6265" y="32912"/>
                        <a:pt x="6893" y="37593"/>
                      </a:cubicBezTo>
                      <a:cubicBezTo>
                        <a:pt x="7679" y="43521"/>
                        <a:pt x="11554" y="54905"/>
                        <a:pt x="13167" y="60655"/>
                      </a:cubicBezTo>
                      <a:cubicBezTo>
                        <a:pt x="15219" y="68007"/>
                        <a:pt x="19587" y="82637"/>
                        <a:pt x="21566" y="90000"/>
                      </a:cubicBezTo>
                      <a:cubicBezTo>
                        <a:pt x="23807" y="98347"/>
                        <a:pt x="25692" y="116025"/>
                        <a:pt x="29955" y="123555"/>
                      </a:cubicBezTo>
                      <a:cubicBezTo>
                        <a:pt x="32510" y="128069"/>
                        <a:pt x="43517" y="133169"/>
                        <a:pt x="44638" y="138238"/>
                      </a:cubicBezTo>
                      <a:cubicBezTo>
                        <a:pt x="45968" y="144228"/>
                        <a:pt x="36259" y="155162"/>
                        <a:pt x="36238" y="161299"/>
                      </a:cubicBezTo>
                      <a:cubicBezTo>
                        <a:pt x="36238" y="164221"/>
                        <a:pt x="37725" y="170704"/>
                        <a:pt x="40155" y="172327"/>
                      </a:cubicBezTo>
                      <a:cubicBezTo>
                        <a:pt x="42396" y="173825"/>
                        <a:pt x="48272" y="171259"/>
                        <a:pt x="50911" y="171783"/>
                      </a:cubicBezTo>
                      <a:cubicBezTo>
                        <a:pt x="57666" y="173123"/>
                        <a:pt x="68924" y="184005"/>
                        <a:pt x="75794" y="183544"/>
                      </a:cubicBezTo>
                      <a:cubicBezTo>
                        <a:pt x="80235" y="183250"/>
                        <a:pt x="89399" y="178119"/>
                        <a:pt x="90750" y="173877"/>
                      </a:cubicBezTo>
                      <a:cubicBezTo>
                        <a:pt x="93316" y="165813"/>
                        <a:pt x="81387" y="150261"/>
                        <a:pt x="78183" y="142427"/>
                      </a:cubicBezTo>
                      <a:cubicBezTo>
                        <a:pt x="73291" y="130467"/>
                        <a:pt x="50084" y="104746"/>
                        <a:pt x="58252" y="94723"/>
                      </a:cubicBezTo>
                      <a:cubicBezTo>
                        <a:pt x="60975" y="91382"/>
                        <a:pt x="72862" y="101667"/>
                        <a:pt x="75177" y="98033"/>
                      </a:cubicBezTo>
                      <a:cubicBezTo>
                        <a:pt x="80423" y="89790"/>
                        <a:pt x="57907" y="74353"/>
                        <a:pt x="52157" y="66467"/>
                      </a:cubicBezTo>
                      <a:cubicBezTo>
                        <a:pt x="47654" y="60299"/>
                        <a:pt x="37181" y="48800"/>
                        <a:pt x="34154" y="41793"/>
                      </a:cubicBezTo>
                      <a:cubicBezTo>
                        <a:pt x="30772" y="33959"/>
                        <a:pt x="33777" y="14396"/>
                        <a:pt x="27871" y="8238"/>
                      </a:cubicBezTo>
                      <a:cubicBezTo>
                        <a:pt x="23032" y="3190"/>
                        <a:pt x="5228" y="-3314"/>
                        <a:pt x="620" y="1954"/>
                      </a:cubicBezTo>
                      <a:cubicBezTo>
                        <a:pt x="-2323" y="5327"/>
                        <a:pt x="6119" y="14323"/>
                        <a:pt x="6925" y="18721"/>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236" name="Freeform 235">
                  <a:extLst>
                    <a:ext uri="{FF2B5EF4-FFF2-40B4-BE49-F238E27FC236}">
                      <a16:creationId xmlns:a16="http://schemas.microsoft.com/office/drawing/2014/main" id="{91DAF1D2-6BCB-3013-B449-111321696CB8}"/>
                    </a:ext>
                  </a:extLst>
                </p:cNvPr>
                <p:cNvSpPr/>
                <p:nvPr/>
              </p:nvSpPr>
              <p:spPr>
                <a:xfrm>
                  <a:off x="6447903" y="2032551"/>
                  <a:ext cx="3498303" cy="1312665"/>
                </a:xfrm>
                <a:custGeom>
                  <a:avLst/>
                  <a:gdLst>
                    <a:gd name="connsiteX0" fmla="*/ 511255 w 3498303"/>
                    <a:gd name="connsiteY0" fmla="*/ 1209802 h 1312665"/>
                    <a:gd name="connsiteX1" fmla="*/ 530127 w 3498303"/>
                    <a:gd name="connsiteY1" fmla="*/ 1190930 h 1312665"/>
                    <a:gd name="connsiteX2" fmla="*/ 540192 w 3498303"/>
                    <a:gd name="connsiteY2" fmla="*/ 1146473 h 1312665"/>
                    <a:gd name="connsiteX3" fmla="*/ 562258 w 3498303"/>
                    <a:gd name="connsiteY3" fmla="*/ 1122396 h 1312665"/>
                    <a:gd name="connsiteX4" fmla="*/ 560247 w 3498303"/>
                    <a:gd name="connsiteY4" fmla="*/ 1090296 h 1312665"/>
                    <a:gd name="connsiteX5" fmla="*/ 532169 w 3498303"/>
                    <a:gd name="connsiteY5" fmla="*/ 1072241 h 1312665"/>
                    <a:gd name="connsiteX6" fmla="*/ 519351 w 3498303"/>
                    <a:gd name="connsiteY6" fmla="*/ 1046404 h 1312665"/>
                    <a:gd name="connsiteX7" fmla="*/ 594347 w 3498303"/>
                    <a:gd name="connsiteY7" fmla="*/ 957887 h 1312665"/>
                    <a:gd name="connsiteX8" fmla="*/ 620424 w 3498303"/>
                    <a:gd name="connsiteY8" fmla="*/ 987987 h 1312665"/>
                    <a:gd name="connsiteX9" fmla="*/ 630457 w 3498303"/>
                    <a:gd name="connsiteY9" fmla="*/ 967920 h 1312665"/>
                    <a:gd name="connsiteX10" fmla="*/ 662546 w 3498303"/>
                    <a:gd name="connsiteY10" fmla="*/ 959898 h 1312665"/>
                    <a:gd name="connsiteX11" fmla="*/ 690195 w 3498303"/>
                    <a:gd name="connsiteY11" fmla="*/ 964915 h 1312665"/>
                    <a:gd name="connsiteX12" fmla="*/ 736767 w 3498303"/>
                    <a:gd name="connsiteY12" fmla="*/ 967920 h 1312665"/>
                    <a:gd name="connsiteX13" fmla="*/ 796945 w 3498303"/>
                    <a:gd name="connsiteY13" fmla="*/ 1006042 h 1312665"/>
                    <a:gd name="connsiteX14" fmla="*/ 794945 w 3498303"/>
                    <a:gd name="connsiteY14" fmla="*/ 1022097 h 1312665"/>
                    <a:gd name="connsiteX15" fmla="*/ 817011 w 3498303"/>
                    <a:gd name="connsiteY15" fmla="*/ 1030119 h 1312665"/>
                    <a:gd name="connsiteX16" fmla="*/ 849100 w 3498303"/>
                    <a:gd name="connsiteY16" fmla="*/ 1026108 h 1312665"/>
                    <a:gd name="connsiteX17" fmla="*/ 893233 w 3498303"/>
                    <a:gd name="connsiteY17" fmla="*/ 1052185 h 1312665"/>
                    <a:gd name="connsiteX18" fmla="*/ 915299 w 3498303"/>
                    <a:gd name="connsiteY18" fmla="*/ 1060208 h 1312665"/>
                    <a:gd name="connsiteX19" fmla="*/ 929343 w 3498303"/>
                    <a:gd name="connsiteY19" fmla="*/ 1046164 h 1312665"/>
                    <a:gd name="connsiteX20" fmla="*/ 911141 w 3498303"/>
                    <a:gd name="connsiteY20" fmla="*/ 1015509 h 1312665"/>
                    <a:gd name="connsiteX21" fmla="*/ 943377 w 3498303"/>
                    <a:gd name="connsiteY21" fmla="*/ 1002031 h 1312665"/>
                    <a:gd name="connsiteX22" fmla="*/ 971455 w 3498303"/>
                    <a:gd name="connsiteY22" fmla="*/ 987987 h 1312665"/>
                    <a:gd name="connsiteX23" fmla="*/ 965443 w 3498303"/>
                    <a:gd name="connsiteY23" fmla="*/ 953876 h 1312665"/>
                    <a:gd name="connsiteX24" fmla="*/ 981488 w 3498303"/>
                    <a:gd name="connsiteY24" fmla="*/ 949865 h 1312665"/>
                    <a:gd name="connsiteX25" fmla="*/ 1013587 w 3498303"/>
                    <a:gd name="connsiteY25" fmla="*/ 957887 h 1312665"/>
                    <a:gd name="connsiteX26" fmla="*/ 1073764 w 3498303"/>
                    <a:gd name="connsiteY26" fmla="*/ 963909 h 1312665"/>
                    <a:gd name="connsiteX27" fmla="*/ 1109875 w 3498303"/>
                    <a:gd name="connsiteY27" fmla="*/ 955887 h 1312665"/>
                    <a:gd name="connsiteX28" fmla="*/ 1156008 w 3498303"/>
                    <a:gd name="connsiteY28" fmla="*/ 947865 h 1312665"/>
                    <a:gd name="connsiteX29" fmla="*/ 1176064 w 3498303"/>
                    <a:gd name="connsiteY29" fmla="*/ 965920 h 1312665"/>
                    <a:gd name="connsiteX30" fmla="*/ 1178074 w 3498303"/>
                    <a:gd name="connsiteY30" fmla="*/ 985986 h 1312665"/>
                    <a:gd name="connsiteX31" fmla="*/ 1204152 w 3498303"/>
                    <a:gd name="connsiteY31" fmla="*/ 987997 h 1312665"/>
                    <a:gd name="connsiteX32" fmla="*/ 1242263 w 3498303"/>
                    <a:gd name="connsiteY32" fmla="*/ 973953 h 1312665"/>
                    <a:gd name="connsiteX33" fmla="*/ 1274351 w 3498303"/>
                    <a:gd name="connsiteY33" fmla="*/ 973953 h 1312665"/>
                    <a:gd name="connsiteX34" fmla="*/ 1310462 w 3498303"/>
                    <a:gd name="connsiteY34" fmla="*/ 1042163 h 1312665"/>
                    <a:gd name="connsiteX35" fmla="*/ 1334528 w 3498303"/>
                    <a:gd name="connsiteY35" fmla="*/ 1044174 h 1312665"/>
                    <a:gd name="connsiteX36" fmla="*/ 1348573 w 3498303"/>
                    <a:gd name="connsiteY36" fmla="*/ 1062229 h 1312665"/>
                    <a:gd name="connsiteX37" fmla="*/ 1386684 w 3498303"/>
                    <a:gd name="connsiteY37" fmla="*/ 1078284 h 1312665"/>
                    <a:gd name="connsiteX38" fmla="*/ 1408499 w 3498303"/>
                    <a:gd name="connsiteY38" fmla="*/ 1137298 h 1312665"/>
                    <a:gd name="connsiteX39" fmla="*/ 1423171 w 3498303"/>
                    <a:gd name="connsiteY39" fmla="*/ 1124721 h 1312665"/>
                    <a:gd name="connsiteX40" fmla="*/ 1454600 w 3498303"/>
                    <a:gd name="connsiteY40" fmla="*/ 1116332 h 1312665"/>
                    <a:gd name="connsiteX41" fmla="*/ 1525889 w 3498303"/>
                    <a:gd name="connsiteY41" fmla="*/ 1110038 h 1312665"/>
                    <a:gd name="connsiteX42" fmla="*/ 1534267 w 3498303"/>
                    <a:gd name="connsiteY42" fmla="*/ 1120521 h 1312665"/>
                    <a:gd name="connsiteX43" fmla="*/ 1559423 w 3498303"/>
                    <a:gd name="connsiteY43" fmla="*/ 1124710 h 1312665"/>
                    <a:gd name="connsiteX44" fmla="*/ 1569906 w 3498303"/>
                    <a:gd name="connsiteY44" fmla="*/ 1135183 h 1312665"/>
                    <a:gd name="connsiteX45" fmla="*/ 1620208 w 3498303"/>
                    <a:gd name="connsiteY45" fmla="*/ 1128899 h 1312665"/>
                    <a:gd name="connsiteX46" fmla="*/ 1607641 w 3498303"/>
                    <a:gd name="connsiteY46" fmla="*/ 1101638 h 1312665"/>
                    <a:gd name="connsiteX47" fmla="*/ 1599252 w 3498303"/>
                    <a:gd name="connsiteY47" fmla="*/ 1089050 h 1312665"/>
                    <a:gd name="connsiteX48" fmla="*/ 1620208 w 3498303"/>
                    <a:gd name="connsiteY48" fmla="*/ 1086955 h 1312665"/>
                    <a:gd name="connsiteX49" fmla="*/ 1620208 w 3498303"/>
                    <a:gd name="connsiteY49" fmla="*/ 1045022 h 1312665"/>
                    <a:gd name="connsiteX50" fmla="*/ 1620208 w 3498303"/>
                    <a:gd name="connsiteY50" fmla="*/ 1002230 h 1312665"/>
                    <a:gd name="connsiteX51" fmla="*/ 1664246 w 3498303"/>
                    <a:gd name="connsiteY51" fmla="*/ 1018997 h 1312665"/>
                    <a:gd name="connsiteX52" fmla="*/ 1693581 w 3498303"/>
                    <a:gd name="connsiteY52" fmla="*/ 1021102 h 1312665"/>
                    <a:gd name="connsiteX53" fmla="*/ 1714548 w 3498303"/>
                    <a:gd name="connsiteY53" fmla="*/ 1042069 h 1312665"/>
                    <a:gd name="connsiteX54" fmla="*/ 1725031 w 3498303"/>
                    <a:gd name="connsiteY54" fmla="*/ 1063046 h 1312665"/>
                    <a:gd name="connsiteX55" fmla="*/ 1760671 w 3498303"/>
                    <a:gd name="connsiteY55" fmla="*/ 1063046 h 1312665"/>
                    <a:gd name="connsiteX56" fmla="*/ 1813087 w 3498303"/>
                    <a:gd name="connsiteY56" fmla="*/ 1067235 h 1312665"/>
                    <a:gd name="connsiteX57" fmla="*/ 1842421 w 3498303"/>
                    <a:gd name="connsiteY57" fmla="*/ 1084002 h 1312665"/>
                    <a:gd name="connsiteX58" fmla="*/ 1865493 w 3498303"/>
                    <a:gd name="connsiteY58" fmla="*/ 1090296 h 1312665"/>
                    <a:gd name="connsiteX59" fmla="*/ 1871777 w 3498303"/>
                    <a:gd name="connsiteY59" fmla="*/ 1109168 h 1312665"/>
                    <a:gd name="connsiteX60" fmla="*/ 1934667 w 3498303"/>
                    <a:gd name="connsiteY60" fmla="*/ 1100780 h 1312665"/>
                    <a:gd name="connsiteX61" fmla="*/ 1945150 w 3498303"/>
                    <a:gd name="connsiteY61" fmla="*/ 1084012 h 1312665"/>
                    <a:gd name="connsiteX62" fmla="*/ 1966117 w 3498303"/>
                    <a:gd name="connsiteY62" fmla="*/ 1096590 h 1312665"/>
                    <a:gd name="connsiteX63" fmla="*/ 1995472 w 3498303"/>
                    <a:gd name="connsiteY63" fmla="*/ 1071435 h 1312665"/>
                    <a:gd name="connsiteX64" fmla="*/ 2018523 w 3498303"/>
                    <a:gd name="connsiteY64" fmla="*/ 1069330 h 1312665"/>
                    <a:gd name="connsiteX65" fmla="*/ 2039490 w 3498303"/>
                    <a:gd name="connsiteY65" fmla="*/ 1081908 h 1312665"/>
                    <a:gd name="connsiteX66" fmla="*/ 2058362 w 3498303"/>
                    <a:gd name="connsiteY66" fmla="*/ 1100780 h 1312665"/>
                    <a:gd name="connsiteX67" fmla="*/ 2089812 w 3498303"/>
                    <a:gd name="connsiteY67" fmla="*/ 1100780 h 1312665"/>
                    <a:gd name="connsiteX68" fmla="*/ 2096086 w 3498303"/>
                    <a:gd name="connsiteY68" fmla="*/ 1054647 h 1312665"/>
                    <a:gd name="connsiteX69" fmla="*/ 2114958 w 3498303"/>
                    <a:gd name="connsiteY69" fmla="*/ 1037879 h 1312665"/>
                    <a:gd name="connsiteX70" fmla="*/ 2098191 w 3498303"/>
                    <a:gd name="connsiteY70" fmla="*/ 995946 h 1312665"/>
                    <a:gd name="connsiteX71" fmla="*/ 2110779 w 3498303"/>
                    <a:gd name="connsiteY71" fmla="*/ 970790 h 1312665"/>
                    <a:gd name="connsiteX72" fmla="*/ 2213497 w 3498303"/>
                    <a:gd name="connsiteY72" fmla="*/ 972885 h 1312665"/>
                    <a:gd name="connsiteX73" fmla="*/ 2238653 w 3498303"/>
                    <a:gd name="connsiteY73" fmla="*/ 1000146 h 1312665"/>
                    <a:gd name="connsiteX74" fmla="*/ 2261704 w 3498303"/>
                    <a:gd name="connsiteY74" fmla="*/ 1021112 h 1312665"/>
                    <a:gd name="connsiteX75" fmla="*/ 2278492 w 3498303"/>
                    <a:gd name="connsiteY75" fmla="*/ 1042079 h 1312665"/>
                    <a:gd name="connsiteX76" fmla="*/ 2284776 w 3498303"/>
                    <a:gd name="connsiteY76" fmla="*/ 1071435 h 1312665"/>
                    <a:gd name="connsiteX77" fmla="*/ 2303648 w 3498303"/>
                    <a:gd name="connsiteY77" fmla="*/ 1094496 h 1312665"/>
                    <a:gd name="connsiteX78" fmla="*/ 2345581 w 3498303"/>
                    <a:gd name="connsiteY78" fmla="*/ 1102885 h 1312665"/>
                    <a:gd name="connsiteX79" fmla="*/ 2364453 w 3498303"/>
                    <a:gd name="connsiteY79" fmla="*/ 1119652 h 1312665"/>
                    <a:gd name="connsiteX80" fmla="*/ 2385409 w 3498303"/>
                    <a:gd name="connsiteY80" fmla="*/ 1134335 h 1312665"/>
                    <a:gd name="connsiteX81" fmla="*/ 2393799 w 3498303"/>
                    <a:gd name="connsiteY81" fmla="*/ 1149018 h 1312665"/>
                    <a:gd name="connsiteX82" fmla="*/ 2418965 w 3498303"/>
                    <a:gd name="connsiteY82" fmla="*/ 1151123 h 1312665"/>
                    <a:gd name="connsiteX83" fmla="*/ 2460887 w 3498303"/>
                    <a:gd name="connsiteY83" fmla="*/ 1142734 h 1312665"/>
                    <a:gd name="connsiteX84" fmla="*/ 2469276 w 3498303"/>
                    <a:gd name="connsiteY84" fmla="*/ 1155322 h 1312665"/>
                    <a:gd name="connsiteX85" fmla="*/ 2473476 w 3498303"/>
                    <a:gd name="connsiteY85" fmla="*/ 1176289 h 1312665"/>
                    <a:gd name="connsiteX86" fmla="*/ 2456709 w 3498303"/>
                    <a:gd name="connsiteY86" fmla="*/ 1188867 h 1312665"/>
                    <a:gd name="connsiteX87" fmla="*/ 2454614 w 3498303"/>
                    <a:gd name="connsiteY87" fmla="*/ 1249673 h 1312665"/>
                    <a:gd name="connsiteX88" fmla="*/ 2431542 w 3498303"/>
                    <a:gd name="connsiteY88" fmla="*/ 1245483 h 1312665"/>
                    <a:gd name="connsiteX89" fmla="*/ 2418975 w 3498303"/>
                    <a:gd name="connsiteY89" fmla="*/ 1270650 h 1312665"/>
                    <a:gd name="connsiteX90" fmla="*/ 2421069 w 3498303"/>
                    <a:gd name="connsiteY90" fmla="*/ 1297900 h 1312665"/>
                    <a:gd name="connsiteX91" fmla="*/ 2444121 w 3498303"/>
                    <a:gd name="connsiteY91" fmla="*/ 1302089 h 1312665"/>
                    <a:gd name="connsiteX92" fmla="*/ 2473476 w 3498303"/>
                    <a:gd name="connsiteY92" fmla="*/ 1312573 h 1312665"/>
                    <a:gd name="connsiteX93" fmla="*/ 2513294 w 3498303"/>
                    <a:gd name="connsiteY93" fmla="*/ 1283228 h 1312665"/>
                    <a:gd name="connsiteX94" fmla="*/ 2542650 w 3498303"/>
                    <a:gd name="connsiteY94" fmla="*/ 1232906 h 1312665"/>
                    <a:gd name="connsiteX95" fmla="*/ 2569900 w 3498303"/>
                    <a:gd name="connsiteY95" fmla="*/ 1176289 h 1312665"/>
                    <a:gd name="connsiteX96" fmla="*/ 2590867 w 3498303"/>
                    <a:gd name="connsiteY96" fmla="*/ 1121778 h 1312665"/>
                    <a:gd name="connsiteX97" fmla="*/ 2578278 w 3498303"/>
                    <a:gd name="connsiteY97" fmla="*/ 1065161 h 1312665"/>
                    <a:gd name="connsiteX98" fmla="*/ 2586667 w 3498303"/>
                    <a:gd name="connsiteY98" fmla="*/ 1048394 h 1312665"/>
                    <a:gd name="connsiteX99" fmla="*/ 2580383 w 3498303"/>
                    <a:gd name="connsiteY99" fmla="*/ 987589 h 1312665"/>
                    <a:gd name="connsiteX100" fmla="*/ 2555217 w 3498303"/>
                    <a:gd name="connsiteY100" fmla="*/ 949844 h 1312665"/>
                    <a:gd name="connsiteX101" fmla="*/ 2515399 w 3498303"/>
                    <a:gd name="connsiteY101" fmla="*/ 937266 h 1312665"/>
                    <a:gd name="connsiteX102" fmla="*/ 2502811 w 3498303"/>
                    <a:gd name="connsiteY102" fmla="*/ 960328 h 1312665"/>
                    <a:gd name="connsiteX103" fmla="*/ 2486043 w 3498303"/>
                    <a:gd name="connsiteY103" fmla="*/ 962433 h 1312665"/>
                    <a:gd name="connsiteX104" fmla="*/ 2481844 w 3498303"/>
                    <a:gd name="connsiteY104" fmla="*/ 939371 h 1312665"/>
                    <a:gd name="connsiteX105" fmla="*/ 2444121 w 3498303"/>
                    <a:gd name="connsiteY105" fmla="*/ 920499 h 1312665"/>
                    <a:gd name="connsiteX106" fmla="*/ 2437837 w 3498303"/>
                    <a:gd name="connsiteY106" fmla="*/ 901627 h 1312665"/>
                    <a:gd name="connsiteX107" fmla="*/ 2460887 w 3498303"/>
                    <a:gd name="connsiteY107" fmla="*/ 878566 h 1312665"/>
                    <a:gd name="connsiteX108" fmla="*/ 2488138 w 3498303"/>
                    <a:gd name="connsiteY108" fmla="*/ 834527 h 1312665"/>
                    <a:gd name="connsiteX109" fmla="*/ 2502800 w 3498303"/>
                    <a:gd name="connsiteY109" fmla="*/ 803077 h 1312665"/>
                    <a:gd name="connsiteX110" fmla="*/ 2521672 w 3498303"/>
                    <a:gd name="connsiteY110" fmla="*/ 773732 h 1312665"/>
                    <a:gd name="connsiteX111" fmla="*/ 2578278 w 3498303"/>
                    <a:gd name="connsiteY111" fmla="*/ 759049 h 1312665"/>
                    <a:gd name="connsiteX112" fmla="*/ 2624401 w 3498303"/>
                    <a:gd name="connsiteY112" fmla="*/ 756944 h 1312665"/>
                    <a:gd name="connsiteX113" fmla="*/ 2687290 w 3498303"/>
                    <a:gd name="connsiteY113" fmla="*/ 763238 h 1312665"/>
                    <a:gd name="connsiteX114" fmla="*/ 2701952 w 3498303"/>
                    <a:gd name="connsiteY114" fmla="*/ 738083 h 1312665"/>
                    <a:gd name="connsiteX115" fmla="*/ 2748085 w 3498303"/>
                    <a:gd name="connsiteY115" fmla="*/ 748555 h 1312665"/>
                    <a:gd name="connsiteX116" fmla="*/ 2748085 w 3498303"/>
                    <a:gd name="connsiteY116" fmla="*/ 765333 h 1312665"/>
                    <a:gd name="connsiteX117" fmla="*/ 2808870 w 3498303"/>
                    <a:gd name="connsiteY117" fmla="*/ 754850 h 1312665"/>
                    <a:gd name="connsiteX118" fmla="*/ 2813049 w 3498303"/>
                    <a:gd name="connsiteY118" fmla="*/ 725494 h 1312665"/>
                    <a:gd name="connsiteX119" fmla="*/ 2823553 w 3498303"/>
                    <a:gd name="connsiteY119" fmla="*/ 685655 h 1312665"/>
                    <a:gd name="connsiteX120" fmla="*/ 2836120 w 3498303"/>
                    <a:gd name="connsiteY120" fmla="*/ 662594 h 1312665"/>
                    <a:gd name="connsiteX121" fmla="*/ 2899010 w 3498303"/>
                    <a:gd name="connsiteY121" fmla="*/ 662594 h 1312665"/>
                    <a:gd name="connsiteX122" fmla="*/ 2919977 w 3498303"/>
                    <a:gd name="connsiteY122" fmla="*/ 687750 h 1312665"/>
                    <a:gd name="connsiteX123" fmla="*/ 2934660 w 3498303"/>
                    <a:gd name="connsiteY123" fmla="*/ 694044 h 1312665"/>
                    <a:gd name="connsiteX124" fmla="*/ 2955616 w 3498303"/>
                    <a:gd name="connsiteY124" fmla="*/ 656300 h 1312665"/>
                    <a:gd name="connsiteX125" fmla="*/ 2972384 w 3498303"/>
                    <a:gd name="connsiteY125" fmla="*/ 650016 h 1312665"/>
                    <a:gd name="connsiteX126" fmla="*/ 2987067 w 3498303"/>
                    <a:gd name="connsiteY126" fmla="*/ 679361 h 1312665"/>
                    <a:gd name="connsiteX127" fmla="*/ 2974478 w 3498303"/>
                    <a:gd name="connsiteY127" fmla="*/ 706622 h 1312665"/>
                    <a:gd name="connsiteX128" fmla="*/ 2940923 w 3498303"/>
                    <a:gd name="connsiteY128" fmla="*/ 733883 h 1312665"/>
                    <a:gd name="connsiteX129" fmla="*/ 2911588 w 3498303"/>
                    <a:gd name="connsiteY129" fmla="*/ 777921 h 1312665"/>
                    <a:gd name="connsiteX130" fmla="*/ 2886422 w 3498303"/>
                    <a:gd name="connsiteY130" fmla="*/ 811466 h 1312665"/>
                    <a:gd name="connsiteX131" fmla="*/ 2882233 w 3498303"/>
                    <a:gd name="connsiteY131" fmla="*/ 859694 h 1312665"/>
                    <a:gd name="connsiteX132" fmla="*/ 2888517 w 3498303"/>
                    <a:gd name="connsiteY132" fmla="*/ 912121 h 1312665"/>
                    <a:gd name="connsiteX133" fmla="*/ 2909483 w 3498303"/>
                    <a:gd name="connsiteY133" fmla="*/ 947760 h 1312665"/>
                    <a:gd name="connsiteX134" fmla="*/ 2919966 w 3498303"/>
                    <a:gd name="connsiteY134" fmla="*/ 989694 h 1312665"/>
                    <a:gd name="connsiteX135" fmla="*/ 2936734 w 3498303"/>
                    <a:gd name="connsiteY135" fmla="*/ 1014850 h 1312665"/>
                    <a:gd name="connsiteX136" fmla="*/ 2957701 w 3498303"/>
                    <a:gd name="connsiteY136" fmla="*/ 1027427 h 1312665"/>
                    <a:gd name="connsiteX137" fmla="*/ 2980751 w 3498303"/>
                    <a:gd name="connsiteY137" fmla="*/ 989694 h 1312665"/>
                    <a:gd name="connsiteX138" fmla="*/ 3003823 w 3498303"/>
                    <a:gd name="connsiteY138" fmla="*/ 943561 h 1312665"/>
                    <a:gd name="connsiteX139" fmla="*/ 3003823 w 3498303"/>
                    <a:gd name="connsiteY139" fmla="*/ 916300 h 1312665"/>
                    <a:gd name="connsiteX140" fmla="*/ 3028979 w 3498303"/>
                    <a:gd name="connsiteY140" fmla="*/ 916300 h 1312665"/>
                    <a:gd name="connsiteX141" fmla="*/ 3024790 w 3498303"/>
                    <a:gd name="connsiteY141" fmla="*/ 882755 h 1312665"/>
                    <a:gd name="connsiteX142" fmla="*/ 3028979 w 3498303"/>
                    <a:gd name="connsiteY142" fmla="*/ 857589 h 1312665"/>
                    <a:gd name="connsiteX143" fmla="*/ 3043662 w 3498303"/>
                    <a:gd name="connsiteY143" fmla="*/ 855494 h 1312665"/>
                    <a:gd name="connsiteX144" fmla="*/ 3033158 w 3498303"/>
                    <a:gd name="connsiteY144" fmla="*/ 836622 h 1312665"/>
                    <a:gd name="connsiteX145" fmla="*/ 3005918 w 3498303"/>
                    <a:gd name="connsiteY145" fmla="*/ 807266 h 1312665"/>
                    <a:gd name="connsiteX146" fmla="*/ 2991235 w 3498303"/>
                    <a:gd name="connsiteY146" fmla="*/ 794689 h 1312665"/>
                    <a:gd name="connsiteX147" fmla="*/ 2999623 w 3498303"/>
                    <a:gd name="connsiteY147" fmla="*/ 756944 h 1312665"/>
                    <a:gd name="connsiteX148" fmla="*/ 3014296 w 3498303"/>
                    <a:gd name="connsiteY148" fmla="*/ 738083 h 1312665"/>
                    <a:gd name="connsiteX149" fmla="*/ 3054134 w 3498303"/>
                    <a:gd name="connsiteY149" fmla="*/ 719210 h 1312665"/>
                    <a:gd name="connsiteX150" fmla="*/ 3075101 w 3498303"/>
                    <a:gd name="connsiteY150" fmla="*/ 704527 h 1312665"/>
                    <a:gd name="connsiteX151" fmla="*/ 3104457 w 3498303"/>
                    <a:gd name="connsiteY151" fmla="*/ 698233 h 1312665"/>
                    <a:gd name="connsiteX152" fmla="*/ 3123329 w 3498303"/>
                    <a:gd name="connsiteY152" fmla="*/ 704527 h 1312665"/>
                    <a:gd name="connsiteX153" fmla="*/ 3140096 w 3498303"/>
                    <a:gd name="connsiteY153" fmla="*/ 725494 h 1312665"/>
                    <a:gd name="connsiteX154" fmla="*/ 3152674 w 3498303"/>
                    <a:gd name="connsiteY154" fmla="*/ 735977 h 1312665"/>
                    <a:gd name="connsiteX155" fmla="*/ 3167346 w 3498303"/>
                    <a:gd name="connsiteY155" fmla="*/ 691949 h 1312665"/>
                    <a:gd name="connsiteX156" fmla="*/ 3179914 w 3498303"/>
                    <a:gd name="connsiteY156" fmla="*/ 679361 h 1312665"/>
                    <a:gd name="connsiteX157" fmla="*/ 3184114 w 3498303"/>
                    <a:gd name="connsiteY157" fmla="*/ 656300 h 1312665"/>
                    <a:gd name="connsiteX158" fmla="*/ 3217648 w 3498303"/>
                    <a:gd name="connsiteY158" fmla="*/ 658405 h 1312665"/>
                    <a:gd name="connsiteX159" fmla="*/ 3249098 w 3498303"/>
                    <a:gd name="connsiteY159" fmla="*/ 635343 h 1312665"/>
                    <a:gd name="connsiteX160" fmla="*/ 3267970 w 3498303"/>
                    <a:gd name="connsiteY160" fmla="*/ 631154 h 1312665"/>
                    <a:gd name="connsiteX161" fmla="*/ 3303610 w 3498303"/>
                    <a:gd name="connsiteY161" fmla="*/ 645837 h 1312665"/>
                    <a:gd name="connsiteX162" fmla="*/ 3311988 w 3498303"/>
                    <a:gd name="connsiteY162" fmla="*/ 626965 h 1312665"/>
                    <a:gd name="connsiteX163" fmla="*/ 3280548 w 3498303"/>
                    <a:gd name="connsiteY163" fmla="*/ 587126 h 1312665"/>
                    <a:gd name="connsiteX164" fmla="*/ 3236509 w 3498303"/>
                    <a:gd name="connsiteY164" fmla="*/ 557781 h 1312665"/>
                    <a:gd name="connsiteX165" fmla="*/ 3253277 w 3498303"/>
                    <a:gd name="connsiteY165" fmla="*/ 543098 h 1312665"/>
                    <a:gd name="connsiteX166" fmla="*/ 3282643 w 3498303"/>
                    <a:gd name="connsiteY166" fmla="*/ 524226 h 1312665"/>
                    <a:gd name="connsiteX167" fmla="*/ 3272138 w 3498303"/>
                    <a:gd name="connsiteY167" fmla="*/ 507459 h 1312665"/>
                    <a:gd name="connsiteX168" fmla="*/ 3272138 w 3498303"/>
                    <a:gd name="connsiteY168" fmla="*/ 480198 h 1312665"/>
                    <a:gd name="connsiteX169" fmla="*/ 3299410 w 3498303"/>
                    <a:gd name="connsiteY169" fmla="*/ 471809 h 1312665"/>
                    <a:gd name="connsiteX170" fmla="*/ 3309872 w 3498303"/>
                    <a:gd name="connsiteY170" fmla="*/ 501165 h 1312665"/>
                    <a:gd name="connsiteX171" fmla="*/ 3318272 w 3498303"/>
                    <a:gd name="connsiteY171" fmla="*/ 524226 h 1312665"/>
                    <a:gd name="connsiteX172" fmla="*/ 3364373 w 3498303"/>
                    <a:gd name="connsiteY172" fmla="*/ 526331 h 1312665"/>
                    <a:gd name="connsiteX173" fmla="*/ 3383245 w 3498303"/>
                    <a:gd name="connsiteY173" fmla="*/ 545203 h 1312665"/>
                    <a:gd name="connsiteX174" fmla="*/ 3414695 w 3498303"/>
                    <a:gd name="connsiteY174" fmla="*/ 547298 h 1312665"/>
                    <a:gd name="connsiteX175" fmla="*/ 3431462 w 3498303"/>
                    <a:gd name="connsiteY175" fmla="*/ 572464 h 1312665"/>
                    <a:gd name="connsiteX176" fmla="*/ 3448250 w 3498303"/>
                    <a:gd name="connsiteY176" fmla="*/ 578748 h 1312665"/>
                    <a:gd name="connsiteX177" fmla="*/ 3469206 w 3498303"/>
                    <a:gd name="connsiteY177" fmla="*/ 557781 h 1312665"/>
                    <a:gd name="connsiteX178" fmla="*/ 3448250 w 3498303"/>
                    <a:gd name="connsiteY178" fmla="*/ 532615 h 1312665"/>
                    <a:gd name="connsiteX179" fmla="*/ 3454513 w 3498303"/>
                    <a:gd name="connsiteY179" fmla="*/ 513743 h 1312665"/>
                    <a:gd name="connsiteX180" fmla="*/ 3473385 w 3498303"/>
                    <a:gd name="connsiteY180" fmla="*/ 513743 h 1312665"/>
                    <a:gd name="connsiteX181" fmla="*/ 3490173 w 3498303"/>
                    <a:gd name="connsiteY181" fmla="*/ 505354 h 1312665"/>
                    <a:gd name="connsiteX182" fmla="*/ 3496457 w 3498303"/>
                    <a:gd name="connsiteY182" fmla="*/ 473904 h 1312665"/>
                    <a:gd name="connsiteX183" fmla="*/ 3450334 w 3498303"/>
                    <a:gd name="connsiteY183" fmla="*/ 473904 h 1312665"/>
                    <a:gd name="connsiteX184" fmla="*/ 3423084 w 3498303"/>
                    <a:gd name="connsiteY184" fmla="*/ 457137 h 1312665"/>
                    <a:gd name="connsiteX185" fmla="*/ 3385350 w 3498303"/>
                    <a:gd name="connsiteY185" fmla="*/ 461326 h 1312665"/>
                    <a:gd name="connsiteX186" fmla="*/ 3374877 w 3498303"/>
                    <a:gd name="connsiteY186" fmla="*/ 478093 h 1312665"/>
                    <a:gd name="connsiteX187" fmla="*/ 3360194 w 3498303"/>
                    <a:gd name="connsiteY187" fmla="*/ 450832 h 1312665"/>
                    <a:gd name="connsiteX188" fmla="*/ 3349711 w 3498303"/>
                    <a:gd name="connsiteY188" fmla="*/ 436149 h 1312665"/>
                    <a:gd name="connsiteX189" fmla="*/ 3314072 w 3498303"/>
                    <a:gd name="connsiteY189" fmla="*/ 427760 h 1312665"/>
                    <a:gd name="connsiteX190" fmla="*/ 3309872 w 3498303"/>
                    <a:gd name="connsiteY190" fmla="*/ 406794 h 1312665"/>
                    <a:gd name="connsiteX191" fmla="*/ 3261665 w 3498303"/>
                    <a:gd name="connsiteY191" fmla="*/ 406794 h 1312665"/>
                    <a:gd name="connsiteX192" fmla="*/ 3240699 w 3498303"/>
                    <a:gd name="connsiteY192" fmla="*/ 381627 h 1312665"/>
                    <a:gd name="connsiteX193" fmla="*/ 3207164 w 3498303"/>
                    <a:gd name="connsiteY193" fmla="*/ 364860 h 1312665"/>
                    <a:gd name="connsiteX194" fmla="*/ 3177809 w 3498303"/>
                    <a:gd name="connsiteY194" fmla="*/ 360671 h 1312665"/>
                    <a:gd name="connsiteX195" fmla="*/ 3144254 w 3498303"/>
                    <a:gd name="connsiteY195" fmla="*/ 348083 h 1312665"/>
                    <a:gd name="connsiteX196" fmla="*/ 3129581 w 3498303"/>
                    <a:gd name="connsiteY196" fmla="*/ 337610 h 1312665"/>
                    <a:gd name="connsiteX197" fmla="*/ 3096047 w 3498303"/>
                    <a:gd name="connsiteY197" fmla="*/ 327126 h 1312665"/>
                    <a:gd name="connsiteX198" fmla="*/ 3052009 w 3498303"/>
                    <a:gd name="connsiteY198" fmla="*/ 327126 h 1312665"/>
                    <a:gd name="connsiteX199" fmla="*/ 2997508 w 3498303"/>
                    <a:gd name="connsiteY199" fmla="*/ 320832 h 1312665"/>
                    <a:gd name="connsiteX200" fmla="*/ 2991224 w 3498303"/>
                    <a:gd name="connsiteY200" fmla="*/ 354387 h 1312665"/>
                    <a:gd name="connsiteX201" fmla="*/ 2966068 w 3498303"/>
                    <a:gd name="connsiteY201" fmla="*/ 358576 h 1312665"/>
                    <a:gd name="connsiteX202" fmla="*/ 2951406 w 3498303"/>
                    <a:gd name="connsiteY202" fmla="*/ 341809 h 1312665"/>
                    <a:gd name="connsiteX203" fmla="*/ 2924135 w 3498303"/>
                    <a:gd name="connsiteY203" fmla="*/ 348093 h 1312665"/>
                    <a:gd name="connsiteX204" fmla="*/ 2888496 w 3498303"/>
                    <a:gd name="connsiteY204" fmla="*/ 335515 h 1312665"/>
                    <a:gd name="connsiteX205" fmla="*/ 2829806 w 3498303"/>
                    <a:gd name="connsiteY205" fmla="*/ 341809 h 1312665"/>
                    <a:gd name="connsiteX206" fmla="*/ 2817217 w 3498303"/>
                    <a:gd name="connsiteY206" fmla="*/ 362776 h 1312665"/>
                    <a:gd name="connsiteX207" fmla="*/ 2796250 w 3498303"/>
                    <a:gd name="connsiteY207" fmla="*/ 356492 h 1312665"/>
                    <a:gd name="connsiteX208" fmla="*/ 2769010 w 3498303"/>
                    <a:gd name="connsiteY208" fmla="*/ 333431 h 1312665"/>
                    <a:gd name="connsiteX209" fmla="*/ 2741739 w 3498303"/>
                    <a:gd name="connsiteY209" fmla="*/ 304075 h 1312665"/>
                    <a:gd name="connsiteX210" fmla="*/ 2674671 w 3498303"/>
                    <a:gd name="connsiteY210" fmla="*/ 289393 h 1312665"/>
                    <a:gd name="connsiteX211" fmla="*/ 2651599 w 3498303"/>
                    <a:gd name="connsiteY211" fmla="*/ 295687 h 1312665"/>
                    <a:gd name="connsiteX212" fmla="*/ 2636926 w 3498303"/>
                    <a:gd name="connsiteY212" fmla="*/ 301970 h 1312665"/>
                    <a:gd name="connsiteX213" fmla="*/ 2599192 w 3498303"/>
                    <a:gd name="connsiteY213" fmla="*/ 297781 h 1312665"/>
                    <a:gd name="connsiteX214" fmla="*/ 2553070 w 3498303"/>
                    <a:gd name="connsiteY214" fmla="*/ 272625 h 1312665"/>
                    <a:gd name="connsiteX215" fmla="*/ 2523714 w 3498303"/>
                    <a:gd name="connsiteY215" fmla="*/ 257942 h 1312665"/>
                    <a:gd name="connsiteX216" fmla="*/ 2517420 w 3498303"/>
                    <a:gd name="connsiteY216" fmla="*/ 245364 h 1312665"/>
                    <a:gd name="connsiteX217" fmla="*/ 2446152 w 3498303"/>
                    <a:gd name="connsiteY217" fmla="*/ 245364 h 1312665"/>
                    <a:gd name="connsiteX218" fmla="*/ 2425196 w 3498303"/>
                    <a:gd name="connsiteY218" fmla="*/ 253753 h 1312665"/>
                    <a:gd name="connsiteX219" fmla="*/ 2404229 w 3498303"/>
                    <a:gd name="connsiteY219" fmla="*/ 228587 h 1312665"/>
                    <a:gd name="connsiteX220" fmla="*/ 2364412 w 3498303"/>
                    <a:gd name="connsiteY220" fmla="*/ 228587 h 1312665"/>
                    <a:gd name="connsiteX221" fmla="*/ 2347623 w 3498303"/>
                    <a:gd name="connsiteY221" fmla="*/ 207620 h 1312665"/>
                    <a:gd name="connsiteX222" fmla="*/ 2324573 w 3498303"/>
                    <a:gd name="connsiteY222" fmla="*/ 220198 h 1312665"/>
                    <a:gd name="connsiteX223" fmla="*/ 2303606 w 3498303"/>
                    <a:gd name="connsiteY223" fmla="*/ 234881 h 1312665"/>
                    <a:gd name="connsiteX224" fmla="*/ 2318278 w 3498303"/>
                    <a:gd name="connsiteY224" fmla="*/ 268436 h 1312665"/>
                    <a:gd name="connsiteX225" fmla="*/ 2286839 w 3498303"/>
                    <a:gd name="connsiteY225" fmla="*/ 274731 h 1312665"/>
                    <a:gd name="connsiteX226" fmla="*/ 2249105 w 3498303"/>
                    <a:gd name="connsiteY226" fmla="*/ 268436 h 1312665"/>
                    <a:gd name="connsiteX227" fmla="*/ 2219749 w 3498303"/>
                    <a:gd name="connsiteY227" fmla="*/ 266331 h 1312665"/>
                    <a:gd name="connsiteX228" fmla="*/ 2200898 w 3498303"/>
                    <a:gd name="connsiteY228" fmla="*/ 276815 h 1312665"/>
                    <a:gd name="connsiteX229" fmla="*/ 2173627 w 3498303"/>
                    <a:gd name="connsiteY229" fmla="*/ 264237 h 1312665"/>
                    <a:gd name="connsiteX230" fmla="*/ 2158954 w 3498303"/>
                    <a:gd name="connsiteY230" fmla="*/ 247459 h 1312665"/>
                    <a:gd name="connsiteX231" fmla="*/ 2154755 w 3498303"/>
                    <a:gd name="connsiteY231" fmla="*/ 274720 h 1312665"/>
                    <a:gd name="connsiteX232" fmla="*/ 2117021 w 3498303"/>
                    <a:gd name="connsiteY232" fmla="*/ 278909 h 1312665"/>
                    <a:gd name="connsiteX233" fmla="*/ 2068814 w 3498303"/>
                    <a:gd name="connsiteY233" fmla="*/ 262132 h 1312665"/>
                    <a:gd name="connsiteX234" fmla="*/ 2039458 w 3498303"/>
                    <a:gd name="connsiteY234" fmla="*/ 251648 h 1312665"/>
                    <a:gd name="connsiteX235" fmla="*/ 2047848 w 3498303"/>
                    <a:gd name="connsiteY235" fmla="*/ 234871 h 1312665"/>
                    <a:gd name="connsiteX236" fmla="*/ 2068814 w 3498303"/>
                    <a:gd name="connsiteY236" fmla="*/ 228576 h 1312665"/>
                    <a:gd name="connsiteX237" fmla="*/ 2052047 w 3498303"/>
                    <a:gd name="connsiteY237" fmla="*/ 195032 h 1312665"/>
                    <a:gd name="connsiteX238" fmla="*/ 2012208 w 3498303"/>
                    <a:gd name="connsiteY238" fmla="*/ 180349 h 1312665"/>
                    <a:gd name="connsiteX239" fmla="*/ 1959802 w 3498303"/>
                    <a:gd name="connsiteY239" fmla="*/ 184538 h 1312665"/>
                    <a:gd name="connsiteX240" fmla="*/ 1943035 w 3498303"/>
                    <a:gd name="connsiteY240" fmla="*/ 224377 h 1312665"/>
                    <a:gd name="connsiteX241" fmla="*/ 1903196 w 3498303"/>
                    <a:gd name="connsiteY241" fmla="*/ 209694 h 1312665"/>
                    <a:gd name="connsiteX242" fmla="*/ 1867556 w 3498303"/>
                    <a:gd name="connsiteY242" fmla="*/ 192916 h 1312665"/>
                    <a:gd name="connsiteX243" fmla="*/ 1813056 w 3498303"/>
                    <a:gd name="connsiteY243" fmla="*/ 180338 h 1312665"/>
                    <a:gd name="connsiteX244" fmla="*/ 1712411 w 3498303"/>
                    <a:gd name="connsiteY244" fmla="*/ 180338 h 1312665"/>
                    <a:gd name="connsiteX245" fmla="*/ 1676772 w 3498303"/>
                    <a:gd name="connsiteY245" fmla="*/ 180338 h 1312665"/>
                    <a:gd name="connsiteX246" fmla="*/ 1641133 w 3498303"/>
                    <a:gd name="connsiteY246" fmla="*/ 195021 h 1312665"/>
                    <a:gd name="connsiteX247" fmla="*/ 1590831 w 3498303"/>
                    <a:gd name="connsiteY247" fmla="*/ 211788 h 1312665"/>
                    <a:gd name="connsiteX248" fmla="*/ 1615987 w 3498303"/>
                    <a:gd name="connsiteY248" fmla="*/ 182443 h 1312665"/>
                    <a:gd name="connsiteX249" fmla="*/ 1666310 w 3498303"/>
                    <a:gd name="connsiteY249" fmla="*/ 157277 h 1312665"/>
                    <a:gd name="connsiteX250" fmla="*/ 1687276 w 3498303"/>
                    <a:gd name="connsiteY250" fmla="*/ 146794 h 1312665"/>
                    <a:gd name="connsiteX251" fmla="*/ 1712411 w 3498303"/>
                    <a:gd name="connsiteY251" fmla="*/ 121638 h 1312665"/>
                    <a:gd name="connsiteX252" fmla="*/ 1716611 w 3498303"/>
                    <a:gd name="connsiteY252" fmla="*/ 85999 h 1312665"/>
                    <a:gd name="connsiteX253" fmla="*/ 1683077 w 3498303"/>
                    <a:gd name="connsiteY253" fmla="*/ 71316 h 1312665"/>
                    <a:gd name="connsiteX254" fmla="*/ 1668394 w 3498303"/>
                    <a:gd name="connsiteY254" fmla="*/ 48254 h 1312665"/>
                    <a:gd name="connsiteX255" fmla="*/ 1588737 w 3498303"/>
                    <a:gd name="connsiteY255" fmla="*/ 41960 h 1312665"/>
                    <a:gd name="connsiteX256" fmla="*/ 1574064 w 3498303"/>
                    <a:gd name="connsiteY256" fmla="*/ 58738 h 1312665"/>
                    <a:gd name="connsiteX257" fmla="*/ 1546793 w 3498303"/>
                    <a:gd name="connsiteY257" fmla="*/ 46149 h 1312665"/>
                    <a:gd name="connsiteX258" fmla="*/ 1536320 w 3498303"/>
                    <a:gd name="connsiteY258" fmla="*/ 27277 h 1312665"/>
                    <a:gd name="connsiteX259" fmla="*/ 1515353 w 3498303"/>
                    <a:gd name="connsiteY259" fmla="*/ 10510 h 1312665"/>
                    <a:gd name="connsiteX260" fmla="*/ 1496481 w 3498303"/>
                    <a:gd name="connsiteY260" fmla="*/ 27 h 1312665"/>
                    <a:gd name="connsiteX261" fmla="*/ 1456642 w 3498303"/>
                    <a:gd name="connsiteY261" fmla="*/ 16804 h 1312665"/>
                    <a:gd name="connsiteX262" fmla="*/ 1448275 w 3498303"/>
                    <a:gd name="connsiteY262" fmla="*/ 48254 h 1312665"/>
                    <a:gd name="connsiteX263" fmla="*/ 1439875 w 3498303"/>
                    <a:gd name="connsiteY263" fmla="*/ 60832 h 1312665"/>
                    <a:gd name="connsiteX264" fmla="*/ 1458748 w 3498303"/>
                    <a:gd name="connsiteY264" fmla="*/ 67126 h 1312665"/>
                    <a:gd name="connsiteX265" fmla="*/ 1431497 w 3498303"/>
                    <a:gd name="connsiteY265" fmla="*/ 81799 h 1312665"/>
                    <a:gd name="connsiteX266" fmla="*/ 1391679 w 3498303"/>
                    <a:gd name="connsiteY266" fmla="*/ 73410 h 1312665"/>
                    <a:gd name="connsiteX267" fmla="*/ 1364408 w 3498303"/>
                    <a:gd name="connsiteY267" fmla="*/ 77599 h 1312665"/>
                    <a:gd name="connsiteX268" fmla="*/ 1351840 w 3498303"/>
                    <a:gd name="connsiteY268" fmla="*/ 90188 h 1312665"/>
                    <a:gd name="connsiteX269" fmla="*/ 1335073 w 3498303"/>
                    <a:gd name="connsiteY269" fmla="*/ 69221 h 1312665"/>
                    <a:gd name="connsiteX270" fmla="*/ 1312001 w 3498303"/>
                    <a:gd name="connsiteY270" fmla="*/ 79704 h 1312665"/>
                    <a:gd name="connsiteX271" fmla="*/ 1291035 w 3498303"/>
                    <a:gd name="connsiteY271" fmla="*/ 73410 h 1312665"/>
                    <a:gd name="connsiteX272" fmla="*/ 1288929 w 3498303"/>
                    <a:gd name="connsiteY272" fmla="*/ 94387 h 1312665"/>
                    <a:gd name="connsiteX273" fmla="*/ 1247007 w 3498303"/>
                    <a:gd name="connsiteY273" fmla="*/ 96482 h 1312665"/>
                    <a:gd name="connsiteX274" fmla="*/ 1209283 w 3498303"/>
                    <a:gd name="connsiteY274" fmla="*/ 100671 h 1312665"/>
                    <a:gd name="connsiteX275" fmla="*/ 1184117 w 3498303"/>
                    <a:gd name="connsiteY275" fmla="*/ 115354 h 1312665"/>
                    <a:gd name="connsiteX276" fmla="*/ 1156867 w 3498303"/>
                    <a:gd name="connsiteY276" fmla="*/ 125837 h 1312665"/>
                    <a:gd name="connsiteX277" fmla="*/ 1156867 w 3498303"/>
                    <a:gd name="connsiteY277" fmla="*/ 146804 h 1312665"/>
                    <a:gd name="connsiteX278" fmla="*/ 1177833 w 3498303"/>
                    <a:gd name="connsiteY278" fmla="*/ 153098 h 1312665"/>
                    <a:gd name="connsiteX279" fmla="*/ 1184117 w 3498303"/>
                    <a:gd name="connsiteY279" fmla="*/ 180359 h 1312665"/>
                    <a:gd name="connsiteX280" fmla="*/ 1146383 w 3498303"/>
                    <a:gd name="connsiteY280" fmla="*/ 176170 h 1312665"/>
                    <a:gd name="connsiteX281" fmla="*/ 1098177 w 3498303"/>
                    <a:gd name="connsiteY281" fmla="*/ 178275 h 1312665"/>
                    <a:gd name="connsiteX282" fmla="*/ 1070905 w 3498303"/>
                    <a:gd name="connsiteY282" fmla="*/ 188748 h 1312665"/>
                    <a:gd name="connsiteX283" fmla="*/ 1064621 w 3498303"/>
                    <a:gd name="connsiteY283" fmla="*/ 216009 h 1312665"/>
                    <a:gd name="connsiteX284" fmla="*/ 1077210 w 3498303"/>
                    <a:gd name="connsiteY284" fmla="*/ 239070 h 1312665"/>
                    <a:gd name="connsiteX285" fmla="*/ 1098177 w 3498303"/>
                    <a:gd name="connsiteY285" fmla="*/ 241175 h 1312665"/>
                    <a:gd name="connsiteX286" fmla="*/ 1114943 w 3498303"/>
                    <a:gd name="connsiteY286" fmla="*/ 262142 h 1312665"/>
                    <a:gd name="connsiteX287" fmla="*/ 1129616 w 3498303"/>
                    <a:gd name="connsiteY287" fmla="*/ 289403 h 1312665"/>
                    <a:gd name="connsiteX288" fmla="*/ 1127511 w 3498303"/>
                    <a:gd name="connsiteY288" fmla="*/ 310370 h 1312665"/>
                    <a:gd name="connsiteX289" fmla="*/ 1091872 w 3498303"/>
                    <a:gd name="connsiteY289" fmla="*/ 274731 h 1312665"/>
                    <a:gd name="connsiteX290" fmla="*/ 1056232 w 3498303"/>
                    <a:gd name="connsiteY290" fmla="*/ 264247 h 1312665"/>
                    <a:gd name="connsiteX291" fmla="*/ 1039465 w 3498303"/>
                    <a:gd name="connsiteY291" fmla="*/ 241186 h 1312665"/>
                    <a:gd name="connsiteX292" fmla="*/ 1018499 w 3498303"/>
                    <a:gd name="connsiteY292" fmla="*/ 243280 h 1312665"/>
                    <a:gd name="connsiteX293" fmla="*/ 1008015 w 3498303"/>
                    <a:gd name="connsiteY293" fmla="*/ 270541 h 1312665"/>
                    <a:gd name="connsiteX294" fmla="*/ 1018499 w 3498303"/>
                    <a:gd name="connsiteY294" fmla="*/ 285224 h 1312665"/>
                    <a:gd name="connsiteX295" fmla="*/ 1020593 w 3498303"/>
                    <a:gd name="connsiteY295" fmla="*/ 299907 h 1312665"/>
                    <a:gd name="connsiteX296" fmla="*/ 991238 w 3498303"/>
                    <a:gd name="connsiteY296" fmla="*/ 289424 h 1312665"/>
                    <a:gd name="connsiteX297" fmla="*/ 961882 w 3498303"/>
                    <a:gd name="connsiteY297" fmla="*/ 264268 h 1312665"/>
                    <a:gd name="connsiteX298" fmla="*/ 957693 w 3498303"/>
                    <a:gd name="connsiteY298" fmla="*/ 232818 h 1312665"/>
                    <a:gd name="connsiteX299" fmla="*/ 945105 w 3498303"/>
                    <a:gd name="connsiteY299" fmla="*/ 213946 h 1312665"/>
                    <a:gd name="connsiteX300" fmla="*/ 930443 w 3498303"/>
                    <a:gd name="connsiteY300" fmla="*/ 230713 h 1312665"/>
                    <a:gd name="connsiteX301" fmla="*/ 934632 w 3498303"/>
                    <a:gd name="connsiteY301" fmla="*/ 255869 h 1312665"/>
                    <a:gd name="connsiteX302" fmla="*/ 930443 w 3498303"/>
                    <a:gd name="connsiteY302" fmla="*/ 272646 h 1312665"/>
                    <a:gd name="connsiteX303" fmla="*/ 934632 w 3498303"/>
                    <a:gd name="connsiteY303" fmla="*/ 289413 h 1312665"/>
                    <a:gd name="connsiteX304" fmla="*/ 947210 w 3498303"/>
                    <a:gd name="connsiteY304" fmla="*/ 293603 h 1312665"/>
                    <a:gd name="connsiteX305" fmla="*/ 951409 w 3498303"/>
                    <a:gd name="connsiteY305" fmla="*/ 339736 h 1312665"/>
                    <a:gd name="connsiteX306" fmla="*/ 955599 w 3498303"/>
                    <a:gd name="connsiteY306" fmla="*/ 362797 h 1312665"/>
                    <a:gd name="connsiteX307" fmla="*/ 987048 w 3498303"/>
                    <a:gd name="connsiteY307" fmla="*/ 366986 h 1312665"/>
                    <a:gd name="connsiteX308" fmla="*/ 991238 w 3498303"/>
                    <a:gd name="connsiteY308" fmla="*/ 354408 h 1312665"/>
                    <a:gd name="connsiteX309" fmla="*/ 1014289 w 3498303"/>
                    <a:gd name="connsiteY309" fmla="*/ 362797 h 1312665"/>
                    <a:gd name="connsiteX310" fmla="*/ 1028972 w 3498303"/>
                    <a:gd name="connsiteY310" fmla="*/ 369091 h 1312665"/>
                    <a:gd name="connsiteX311" fmla="*/ 1039455 w 3498303"/>
                    <a:gd name="connsiteY311" fmla="*/ 383774 h 1312665"/>
                    <a:gd name="connsiteX312" fmla="*/ 1045738 w 3498303"/>
                    <a:gd name="connsiteY312" fmla="*/ 406835 h 1312665"/>
                    <a:gd name="connsiteX313" fmla="*/ 1058327 w 3498303"/>
                    <a:gd name="connsiteY313" fmla="*/ 417319 h 1312665"/>
                    <a:gd name="connsiteX314" fmla="*/ 1073000 w 3498303"/>
                    <a:gd name="connsiteY314" fmla="*/ 425708 h 1312665"/>
                    <a:gd name="connsiteX315" fmla="*/ 1073000 w 3498303"/>
                    <a:gd name="connsiteY315" fmla="*/ 442475 h 1312665"/>
                    <a:gd name="connsiteX316" fmla="*/ 1052033 w 3498303"/>
                    <a:gd name="connsiteY316" fmla="*/ 429897 h 1312665"/>
                    <a:gd name="connsiteX317" fmla="*/ 1035266 w 3498303"/>
                    <a:gd name="connsiteY317" fmla="*/ 411025 h 1312665"/>
                    <a:gd name="connsiteX318" fmla="*/ 1010110 w 3498303"/>
                    <a:gd name="connsiteY318" fmla="*/ 392153 h 1312665"/>
                    <a:gd name="connsiteX319" fmla="*/ 984954 w 3498303"/>
                    <a:gd name="connsiteY319" fmla="*/ 392153 h 1312665"/>
                    <a:gd name="connsiteX320" fmla="*/ 980754 w 3498303"/>
                    <a:gd name="connsiteY320" fmla="*/ 400541 h 1312665"/>
                    <a:gd name="connsiteX321" fmla="*/ 976565 w 3498303"/>
                    <a:gd name="connsiteY321" fmla="*/ 419413 h 1312665"/>
                    <a:gd name="connsiteX322" fmla="*/ 963977 w 3498303"/>
                    <a:gd name="connsiteY322" fmla="*/ 446674 h 1312665"/>
                    <a:gd name="connsiteX323" fmla="*/ 947210 w 3498303"/>
                    <a:gd name="connsiteY323" fmla="*/ 478124 h 1312665"/>
                    <a:gd name="connsiteX324" fmla="*/ 919960 w 3498303"/>
                    <a:gd name="connsiteY324" fmla="*/ 488608 h 1312665"/>
                    <a:gd name="connsiteX325" fmla="*/ 880121 w 3498303"/>
                    <a:gd name="connsiteY325" fmla="*/ 476019 h 1312665"/>
                    <a:gd name="connsiteX326" fmla="*/ 886404 w 3498303"/>
                    <a:gd name="connsiteY326" fmla="*/ 461347 h 1312665"/>
                    <a:gd name="connsiteX327" fmla="*/ 911570 w 3498303"/>
                    <a:gd name="connsiteY327" fmla="*/ 452958 h 1312665"/>
                    <a:gd name="connsiteX328" fmla="*/ 934622 w 3498303"/>
                    <a:gd name="connsiteY328" fmla="*/ 440370 h 1312665"/>
                    <a:gd name="connsiteX329" fmla="*/ 943000 w 3498303"/>
                    <a:gd name="connsiteY329" fmla="*/ 413109 h 1312665"/>
                    <a:gd name="connsiteX330" fmla="*/ 930432 w 3498303"/>
                    <a:gd name="connsiteY330" fmla="*/ 375364 h 1312665"/>
                    <a:gd name="connsiteX331" fmla="*/ 922033 w 3498303"/>
                    <a:gd name="connsiteY331" fmla="*/ 352303 h 1312665"/>
                    <a:gd name="connsiteX332" fmla="*/ 922033 w 3498303"/>
                    <a:gd name="connsiteY332" fmla="*/ 333431 h 1312665"/>
                    <a:gd name="connsiteX333" fmla="*/ 913665 w 3498303"/>
                    <a:gd name="connsiteY333" fmla="*/ 310370 h 1312665"/>
                    <a:gd name="connsiteX334" fmla="*/ 907360 w 3498303"/>
                    <a:gd name="connsiteY334" fmla="*/ 281014 h 1312665"/>
                    <a:gd name="connsiteX335" fmla="*/ 896898 w 3498303"/>
                    <a:gd name="connsiteY335" fmla="*/ 239081 h 1312665"/>
                    <a:gd name="connsiteX336" fmla="*/ 888499 w 3498303"/>
                    <a:gd name="connsiteY336" fmla="*/ 207631 h 1312665"/>
                    <a:gd name="connsiteX337" fmla="*/ 867532 w 3498303"/>
                    <a:gd name="connsiteY337" fmla="*/ 182475 h 1312665"/>
                    <a:gd name="connsiteX338" fmla="*/ 836093 w 3498303"/>
                    <a:gd name="connsiteY338" fmla="*/ 186664 h 1312665"/>
                    <a:gd name="connsiteX339" fmla="*/ 819325 w 3498303"/>
                    <a:gd name="connsiteY339" fmla="*/ 226503 h 1312665"/>
                    <a:gd name="connsiteX340" fmla="*/ 813021 w 3498303"/>
                    <a:gd name="connsiteY340" fmla="*/ 268436 h 1312665"/>
                    <a:gd name="connsiteX341" fmla="*/ 785781 w 3498303"/>
                    <a:gd name="connsiteY341" fmla="*/ 285203 h 1312665"/>
                    <a:gd name="connsiteX342" fmla="*/ 787865 w 3498303"/>
                    <a:gd name="connsiteY342" fmla="*/ 312464 h 1312665"/>
                    <a:gd name="connsiteX343" fmla="*/ 804653 w 3498303"/>
                    <a:gd name="connsiteY343" fmla="*/ 337631 h 1312665"/>
                    <a:gd name="connsiteX344" fmla="*/ 823525 w 3498303"/>
                    <a:gd name="connsiteY344" fmla="*/ 364892 h 1312665"/>
                    <a:gd name="connsiteX345" fmla="*/ 838197 w 3498303"/>
                    <a:gd name="connsiteY345" fmla="*/ 383764 h 1312665"/>
                    <a:gd name="connsiteX346" fmla="*/ 844481 w 3498303"/>
                    <a:gd name="connsiteY346" fmla="*/ 402636 h 1312665"/>
                    <a:gd name="connsiteX347" fmla="*/ 821431 w 3498303"/>
                    <a:gd name="connsiteY347" fmla="*/ 411025 h 1312665"/>
                    <a:gd name="connsiteX348" fmla="*/ 798358 w 3498303"/>
                    <a:gd name="connsiteY348" fmla="*/ 379575 h 1312665"/>
                    <a:gd name="connsiteX349" fmla="*/ 758520 w 3498303"/>
                    <a:gd name="connsiteY349" fmla="*/ 356513 h 1312665"/>
                    <a:gd name="connsiteX350" fmla="*/ 710313 w 3498303"/>
                    <a:gd name="connsiteY350" fmla="*/ 343925 h 1312665"/>
                    <a:gd name="connsiteX351" fmla="*/ 670474 w 3498303"/>
                    <a:gd name="connsiteY351" fmla="*/ 341830 h 1312665"/>
                    <a:gd name="connsiteX352" fmla="*/ 659991 w 3498303"/>
                    <a:gd name="connsiteY352" fmla="*/ 358597 h 1312665"/>
                    <a:gd name="connsiteX353" fmla="*/ 672580 w 3498303"/>
                    <a:gd name="connsiteY353" fmla="*/ 366986 h 1312665"/>
                    <a:gd name="connsiteX354" fmla="*/ 670485 w 3498303"/>
                    <a:gd name="connsiteY354" fmla="*/ 398447 h 1312665"/>
                    <a:gd name="connsiteX355" fmla="*/ 649518 w 3498303"/>
                    <a:gd name="connsiteY355" fmla="*/ 404730 h 1312665"/>
                    <a:gd name="connsiteX356" fmla="*/ 643234 w 3498303"/>
                    <a:gd name="connsiteY356" fmla="*/ 377470 h 1312665"/>
                    <a:gd name="connsiteX357" fmla="*/ 626467 w 3498303"/>
                    <a:gd name="connsiteY357" fmla="*/ 375364 h 1312665"/>
                    <a:gd name="connsiteX358" fmla="*/ 609679 w 3498303"/>
                    <a:gd name="connsiteY358" fmla="*/ 396342 h 1312665"/>
                    <a:gd name="connsiteX359" fmla="*/ 559378 w 3498303"/>
                    <a:gd name="connsiteY359" fmla="*/ 396342 h 1312665"/>
                    <a:gd name="connsiteX360" fmla="*/ 540506 w 3498303"/>
                    <a:gd name="connsiteY360" fmla="*/ 417308 h 1312665"/>
                    <a:gd name="connsiteX361" fmla="*/ 525833 w 3498303"/>
                    <a:gd name="connsiteY361" fmla="*/ 392153 h 1312665"/>
                    <a:gd name="connsiteX362" fmla="*/ 509066 w 3498303"/>
                    <a:gd name="connsiteY362" fmla="*/ 396342 h 1312665"/>
                    <a:gd name="connsiteX363" fmla="*/ 481794 w 3498303"/>
                    <a:gd name="connsiteY363" fmla="*/ 408920 h 1312665"/>
                    <a:gd name="connsiteX364" fmla="*/ 454555 w 3498303"/>
                    <a:gd name="connsiteY364" fmla="*/ 419403 h 1312665"/>
                    <a:gd name="connsiteX365" fmla="*/ 421000 w 3498303"/>
                    <a:gd name="connsiteY365" fmla="*/ 448758 h 1312665"/>
                    <a:gd name="connsiteX366" fmla="*/ 385361 w 3498303"/>
                    <a:gd name="connsiteY366" fmla="*/ 465526 h 1312665"/>
                    <a:gd name="connsiteX367" fmla="*/ 372772 w 3498303"/>
                    <a:gd name="connsiteY367" fmla="*/ 442464 h 1312665"/>
                    <a:gd name="connsiteX368" fmla="*/ 372772 w 3498303"/>
                    <a:gd name="connsiteY368" fmla="*/ 423592 h 1312665"/>
                    <a:gd name="connsiteX369" fmla="*/ 349721 w 3498303"/>
                    <a:gd name="connsiteY369" fmla="*/ 398436 h 1312665"/>
                    <a:gd name="connsiteX370" fmla="*/ 314082 w 3498303"/>
                    <a:gd name="connsiteY370" fmla="*/ 402625 h 1312665"/>
                    <a:gd name="connsiteX371" fmla="*/ 322471 w 3498303"/>
                    <a:gd name="connsiteY371" fmla="*/ 423592 h 1312665"/>
                    <a:gd name="connsiteX372" fmla="*/ 330849 w 3498303"/>
                    <a:gd name="connsiteY372" fmla="*/ 448758 h 1312665"/>
                    <a:gd name="connsiteX373" fmla="*/ 341333 w 3498303"/>
                    <a:gd name="connsiteY373" fmla="*/ 471820 h 1312665"/>
                    <a:gd name="connsiteX374" fmla="*/ 343427 w 3498303"/>
                    <a:gd name="connsiteY374" fmla="*/ 501175 h 1312665"/>
                    <a:gd name="connsiteX375" fmla="*/ 318260 w 3498303"/>
                    <a:gd name="connsiteY375" fmla="*/ 488597 h 1312665"/>
                    <a:gd name="connsiteX376" fmla="*/ 293105 w 3498303"/>
                    <a:gd name="connsiteY376" fmla="*/ 484408 h 1312665"/>
                    <a:gd name="connsiteX377" fmla="*/ 278443 w 3498303"/>
                    <a:gd name="connsiteY377" fmla="*/ 501175 h 1312665"/>
                    <a:gd name="connsiteX378" fmla="*/ 246993 w 3498303"/>
                    <a:gd name="connsiteY378" fmla="*/ 509564 h 1312665"/>
                    <a:gd name="connsiteX379" fmla="*/ 244887 w 3498303"/>
                    <a:gd name="connsiteY379" fmla="*/ 530541 h 1312665"/>
                    <a:gd name="connsiteX380" fmla="*/ 263760 w 3498303"/>
                    <a:gd name="connsiteY380" fmla="*/ 541014 h 1312665"/>
                    <a:gd name="connsiteX381" fmla="*/ 255371 w 3498303"/>
                    <a:gd name="connsiteY381" fmla="*/ 568275 h 1312665"/>
                    <a:gd name="connsiteX382" fmla="*/ 232320 w 3498303"/>
                    <a:gd name="connsiteY382" fmla="*/ 568275 h 1312665"/>
                    <a:gd name="connsiteX383" fmla="*/ 232320 w 3498303"/>
                    <a:gd name="connsiteY383" fmla="*/ 541014 h 1312665"/>
                    <a:gd name="connsiteX384" fmla="*/ 207154 w 3498303"/>
                    <a:gd name="connsiteY384" fmla="*/ 530541 h 1312665"/>
                    <a:gd name="connsiteX385" fmla="*/ 184103 w 3498303"/>
                    <a:gd name="connsiteY385" fmla="*/ 541014 h 1312665"/>
                    <a:gd name="connsiteX386" fmla="*/ 186208 w 3498303"/>
                    <a:gd name="connsiteY386" fmla="*/ 561981 h 1312665"/>
                    <a:gd name="connsiteX387" fmla="*/ 202975 w 3498303"/>
                    <a:gd name="connsiteY387" fmla="*/ 568265 h 1312665"/>
                    <a:gd name="connsiteX388" fmla="*/ 209259 w 3498303"/>
                    <a:gd name="connsiteY388" fmla="*/ 578748 h 1312665"/>
                    <a:gd name="connsiteX389" fmla="*/ 196691 w 3498303"/>
                    <a:gd name="connsiteY389" fmla="*/ 591326 h 1312665"/>
                    <a:gd name="connsiteX390" fmla="*/ 171525 w 3498303"/>
                    <a:gd name="connsiteY390" fmla="*/ 572464 h 1312665"/>
                    <a:gd name="connsiteX391" fmla="*/ 152653 w 3498303"/>
                    <a:gd name="connsiteY391" fmla="*/ 547298 h 1312665"/>
                    <a:gd name="connsiteX392" fmla="*/ 140085 w 3498303"/>
                    <a:gd name="connsiteY392" fmla="*/ 522132 h 1312665"/>
                    <a:gd name="connsiteX393" fmla="*/ 133791 w 3498303"/>
                    <a:gd name="connsiteY393" fmla="*/ 486492 h 1312665"/>
                    <a:gd name="connsiteX394" fmla="*/ 123318 w 3498303"/>
                    <a:gd name="connsiteY394" fmla="*/ 471809 h 1312665"/>
                    <a:gd name="connsiteX395" fmla="*/ 150558 w 3498303"/>
                    <a:gd name="connsiteY395" fmla="*/ 480198 h 1312665"/>
                    <a:gd name="connsiteX396" fmla="*/ 192492 w 3498303"/>
                    <a:gd name="connsiteY396" fmla="*/ 492776 h 1312665"/>
                    <a:gd name="connsiteX397" fmla="*/ 232331 w 3498303"/>
                    <a:gd name="connsiteY397" fmla="*/ 482293 h 1312665"/>
                    <a:gd name="connsiteX398" fmla="*/ 249097 w 3498303"/>
                    <a:gd name="connsiteY398" fmla="*/ 465526 h 1312665"/>
                    <a:gd name="connsiteX399" fmla="*/ 259581 w 3498303"/>
                    <a:gd name="connsiteY399" fmla="*/ 446653 h 1312665"/>
                    <a:gd name="connsiteX400" fmla="*/ 217658 w 3498303"/>
                    <a:gd name="connsiteY400" fmla="*/ 415203 h 1312665"/>
                    <a:gd name="connsiteX401" fmla="*/ 167336 w 3498303"/>
                    <a:gd name="connsiteY401" fmla="*/ 392142 h 1312665"/>
                    <a:gd name="connsiteX402" fmla="*/ 114919 w 3498303"/>
                    <a:gd name="connsiteY402" fmla="*/ 362787 h 1312665"/>
                    <a:gd name="connsiteX403" fmla="*/ 89784 w 3498303"/>
                    <a:gd name="connsiteY403" fmla="*/ 350209 h 1312665"/>
                    <a:gd name="connsiteX404" fmla="*/ 61078 w 3498303"/>
                    <a:gd name="connsiteY404" fmla="*/ 368421 h 1312665"/>
                    <a:gd name="connsiteX405" fmla="*/ 33838 w 3498303"/>
                    <a:gd name="connsiteY405" fmla="*/ 397776 h 1312665"/>
                    <a:gd name="connsiteX406" fmla="*/ 23313 w 3498303"/>
                    <a:gd name="connsiteY406" fmla="*/ 423802 h 1312665"/>
                    <a:gd name="connsiteX407" fmla="*/ 23344 w 3498303"/>
                    <a:gd name="connsiteY407" fmla="*/ 450193 h 1312665"/>
                    <a:gd name="connsiteX408" fmla="*/ 31743 w 3498303"/>
                    <a:gd name="connsiteY408" fmla="*/ 483748 h 1312665"/>
                    <a:gd name="connsiteX409" fmla="*/ 33838 w 3498303"/>
                    <a:gd name="connsiteY409" fmla="*/ 523587 h 1312665"/>
                    <a:gd name="connsiteX410" fmla="*/ 44311 w 3498303"/>
                    <a:gd name="connsiteY410" fmla="*/ 557142 h 1312665"/>
                    <a:gd name="connsiteX411" fmla="*/ 56899 w 3498303"/>
                    <a:gd name="connsiteY411" fmla="*/ 594887 h 1312665"/>
                    <a:gd name="connsiteX412" fmla="*/ 69487 w 3498303"/>
                    <a:gd name="connsiteY412" fmla="*/ 609570 h 1312665"/>
                    <a:gd name="connsiteX413" fmla="*/ 86475 w 3498303"/>
                    <a:gd name="connsiteY413" fmla="*/ 624033 h 1312665"/>
                    <a:gd name="connsiteX414" fmla="*/ 86475 w 3498303"/>
                    <a:gd name="connsiteY414" fmla="*/ 624033 h 1312665"/>
                    <a:gd name="connsiteX415" fmla="*/ 68042 w 3498303"/>
                    <a:gd name="connsiteY415" fmla="*/ 640370 h 1312665"/>
                    <a:gd name="connsiteX416" fmla="*/ 42876 w 3498303"/>
                    <a:gd name="connsiteY416" fmla="*/ 667631 h 1312665"/>
                    <a:gd name="connsiteX417" fmla="*/ 19804 w 3498303"/>
                    <a:gd name="connsiteY417" fmla="*/ 694892 h 1312665"/>
                    <a:gd name="connsiteX418" fmla="*/ 13259 w 3498303"/>
                    <a:gd name="connsiteY418" fmla="*/ 718048 h 1312665"/>
                    <a:gd name="connsiteX419" fmla="*/ 15185 w 3498303"/>
                    <a:gd name="connsiteY419" fmla="*/ 745654 h 1312665"/>
                    <a:gd name="connsiteX420" fmla="*/ 15185 w 3498303"/>
                    <a:gd name="connsiteY420" fmla="*/ 745654 h 1312665"/>
                    <a:gd name="connsiteX421" fmla="*/ 0 w 3498303"/>
                    <a:gd name="connsiteY421" fmla="*/ 751446 h 1312665"/>
                    <a:gd name="connsiteX422" fmla="*/ 26580 w 3498303"/>
                    <a:gd name="connsiteY422" fmla="*/ 789462 h 1312665"/>
                    <a:gd name="connsiteX423" fmla="*/ 64691 w 3498303"/>
                    <a:gd name="connsiteY423" fmla="*/ 823573 h 1312665"/>
                    <a:gd name="connsiteX424" fmla="*/ 130890 w 3498303"/>
                    <a:gd name="connsiteY424" fmla="*/ 849650 h 1312665"/>
                    <a:gd name="connsiteX425" fmla="*/ 135906 w 3498303"/>
                    <a:gd name="connsiteY425" fmla="*/ 936921 h 1312665"/>
                    <a:gd name="connsiteX426" fmla="*/ 125874 w 3498303"/>
                    <a:gd name="connsiteY426" fmla="*/ 946954 h 1312665"/>
                    <a:gd name="connsiteX427" fmla="*/ 114856 w 3498303"/>
                    <a:gd name="connsiteY427" fmla="*/ 981745 h 1312665"/>
                    <a:gd name="connsiteX428" fmla="*/ 177945 w 3498303"/>
                    <a:gd name="connsiteY428" fmla="*/ 977849 h 1312665"/>
                    <a:gd name="connsiteX429" fmla="*/ 191622 w 3498303"/>
                    <a:gd name="connsiteY429" fmla="*/ 1013698 h 1312665"/>
                    <a:gd name="connsiteX430" fmla="*/ 287324 w 3498303"/>
                    <a:gd name="connsiteY430" fmla="*/ 1094150 h 1312665"/>
                    <a:gd name="connsiteX431" fmla="*/ 272170 w 3498303"/>
                    <a:gd name="connsiteY431" fmla="*/ 1167974 h 1312665"/>
                    <a:gd name="connsiteX432" fmla="*/ 284737 w 3498303"/>
                    <a:gd name="connsiteY432" fmla="*/ 1180552 h 1312665"/>
                    <a:gd name="connsiteX433" fmla="*/ 259581 w 3498303"/>
                    <a:gd name="connsiteY433" fmla="*/ 1203613 h 1312665"/>
                    <a:gd name="connsiteX434" fmla="*/ 238614 w 3498303"/>
                    <a:gd name="connsiteY434" fmla="*/ 1224580 h 1312665"/>
                    <a:gd name="connsiteX435" fmla="*/ 232331 w 3498303"/>
                    <a:gd name="connsiteY435" fmla="*/ 1241347 h 1312665"/>
                    <a:gd name="connsiteX436" fmla="*/ 263770 w 3498303"/>
                    <a:gd name="connsiteY436" fmla="*/ 1258114 h 1312665"/>
                    <a:gd name="connsiteX437" fmla="*/ 281584 w 3498303"/>
                    <a:gd name="connsiteY437" fmla="*/ 1277101 h 1312665"/>
                    <a:gd name="connsiteX438" fmla="*/ 333467 w 3498303"/>
                    <a:gd name="connsiteY438" fmla="*/ 1246876 h 1312665"/>
                    <a:gd name="connsiteX439" fmla="*/ 363556 w 3498303"/>
                    <a:gd name="connsiteY439" fmla="*/ 1262931 h 1312665"/>
                    <a:gd name="connsiteX440" fmla="*/ 383611 w 3498303"/>
                    <a:gd name="connsiteY440" fmla="*/ 1262931 h 1312665"/>
                    <a:gd name="connsiteX441" fmla="*/ 405678 w 3498303"/>
                    <a:gd name="connsiteY441" fmla="*/ 1282997 h 1312665"/>
                    <a:gd name="connsiteX442" fmla="*/ 429745 w 3498303"/>
                    <a:gd name="connsiteY442" fmla="*/ 1311086 h 1312665"/>
                    <a:gd name="connsiteX443" fmla="*/ 477584 w 3498303"/>
                    <a:gd name="connsiteY443" fmla="*/ 1297963 h 1312665"/>
                    <a:gd name="connsiteX444" fmla="*/ 464996 w 3498303"/>
                    <a:gd name="connsiteY444" fmla="*/ 1264418 h 1312665"/>
                    <a:gd name="connsiteX445" fmla="*/ 477584 w 3498303"/>
                    <a:gd name="connsiteY445" fmla="*/ 1241357 h 1312665"/>
                    <a:gd name="connsiteX446" fmla="*/ 511140 w 3498303"/>
                    <a:gd name="connsiteY446" fmla="*/ 1209907 h 1312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3498303" h="1312665">
                      <a:moveTo>
                        <a:pt x="511255" y="1209802"/>
                      </a:moveTo>
                      <a:cubicBezTo>
                        <a:pt x="516051" y="1205163"/>
                        <a:pt x="530127" y="1190930"/>
                        <a:pt x="530127" y="1190930"/>
                      </a:cubicBezTo>
                      <a:cubicBezTo>
                        <a:pt x="530127" y="1190930"/>
                        <a:pt x="534902" y="1156569"/>
                        <a:pt x="540192" y="1146473"/>
                      </a:cubicBezTo>
                      <a:cubicBezTo>
                        <a:pt x="543983" y="1139236"/>
                        <a:pt x="559535" y="1130093"/>
                        <a:pt x="562258" y="1122396"/>
                      </a:cubicBezTo>
                      <a:cubicBezTo>
                        <a:pt x="564939" y="1114813"/>
                        <a:pt x="564321" y="1097229"/>
                        <a:pt x="560247" y="1090296"/>
                      </a:cubicBezTo>
                      <a:cubicBezTo>
                        <a:pt x="556016" y="1083101"/>
                        <a:pt x="537552" y="1078609"/>
                        <a:pt x="532169" y="1072241"/>
                      </a:cubicBezTo>
                      <a:cubicBezTo>
                        <a:pt x="527236" y="1066408"/>
                        <a:pt x="518963" y="1053599"/>
                        <a:pt x="519351" y="1046404"/>
                      </a:cubicBezTo>
                      <a:cubicBezTo>
                        <a:pt x="520932" y="1017447"/>
                        <a:pt x="557755" y="956338"/>
                        <a:pt x="594347" y="957887"/>
                      </a:cubicBezTo>
                      <a:cubicBezTo>
                        <a:pt x="604296" y="958306"/>
                        <a:pt x="610548" y="989222"/>
                        <a:pt x="620424" y="987987"/>
                      </a:cubicBezTo>
                      <a:cubicBezTo>
                        <a:pt x="625985" y="987285"/>
                        <a:pt x="626079" y="971429"/>
                        <a:pt x="630457" y="967920"/>
                      </a:cubicBezTo>
                      <a:cubicBezTo>
                        <a:pt x="636909" y="962747"/>
                        <a:pt x="654283" y="960171"/>
                        <a:pt x="662546" y="959898"/>
                      </a:cubicBezTo>
                      <a:cubicBezTo>
                        <a:pt x="669563" y="959668"/>
                        <a:pt x="683209" y="964098"/>
                        <a:pt x="690195" y="964915"/>
                      </a:cubicBezTo>
                      <a:cubicBezTo>
                        <a:pt x="701788" y="966266"/>
                        <a:pt x="725677" y="964318"/>
                        <a:pt x="736767" y="967920"/>
                      </a:cubicBezTo>
                      <a:cubicBezTo>
                        <a:pt x="753702" y="973429"/>
                        <a:pt x="789341" y="989934"/>
                        <a:pt x="796945" y="1006042"/>
                      </a:cubicBezTo>
                      <a:cubicBezTo>
                        <a:pt x="798673" y="1009697"/>
                        <a:pt x="792829" y="1018641"/>
                        <a:pt x="794945" y="1022097"/>
                      </a:cubicBezTo>
                      <a:cubicBezTo>
                        <a:pt x="798003" y="1027103"/>
                        <a:pt x="811178" y="1029470"/>
                        <a:pt x="817011" y="1030119"/>
                      </a:cubicBezTo>
                      <a:cubicBezTo>
                        <a:pt x="825043" y="1031020"/>
                        <a:pt x="841182" y="1024464"/>
                        <a:pt x="849100" y="1026108"/>
                      </a:cubicBezTo>
                      <a:cubicBezTo>
                        <a:pt x="861646" y="1028716"/>
                        <a:pt x="881639" y="1046718"/>
                        <a:pt x="893233" y="1052185"/>
                      </a:cubicBezTo>
                      <a:cubicBezTo>
                        <a:pt x="898542" y="1054688"/>
                        <a:pt x="909570" y="1061485"/>
                        <a:pt x="915299" y="1060208"/>
                      </a:cubicBezTo>
                      <a:cubicBezTo>
                        <a:pt x="920148" y="1059129"/>
                        <a:pt x="928442" y="1051044"/>
                        <a:pt x="929343" y="1046164"/>
                      </a:cubicBezTo>
                      <a:cubicBezTo>
                        <a:pt x="930830" y="1038057"/>
                        <a:pt x="909078" y="1022379"/>
                        <a:pt x="911141" y="1015509"/>
                      </a:cubicBezTo>
                      <a:cubicBezTo>
                        <a:pt x="913980" y="1006042"/>
                        <a:pt x="936486" y="1005508"/>
                        <a:pt x="943377" y="1002031"/>
                      </a:cubicBezTo>
                      <a:cubicBezTo>
                        <a:pt x="950383" y="998491"/>
                        <a:pt x="967935" y="995003"/>
                        <a:pt x="971455" y="987987"/>
                      </a:cubicBezTo>
                      <a:cubicBezTo>
                        <a:pt x="975350" y="980258"/>
                        <a:pt x="960730" y="961145"/>
                        <a:pt x="965443" y="953876"/>
                      </a:cubicBezTo>
                      <a:cubicBezTo>
                        <a:pt x="967695" y="950410"/>
                        <a:pt x="977351" y="949865"/>
                        <a:pt x="981488" y="949865"/>
                      </a:cubicBezTo>
                      <a:cubicBezTo>
                        <a:pt x="989761" y="949865"/>
                        <a:pt x="1005439" y="956474"/>
                        <a:pt x="1013587" y="957887"/>
                      </a:cubicBezTo>
                      <a:cubicBezTo>
                        <a:pt x="1028479" y="960485"/>
                        <a:pt x="1058673" y="964810"/>
                        <a:pt x="1073764" y="963909"/>
                      </a:cubicBezTo>
                      <a:cubicBezTo>
                        <a:pt x="1082991" y="963354"/>
                        <a:pt x="1100805" y="957678"/>
                        <a:pt x="1109875" y="955887"/>
                      </a:cubicBezTo>
                      <a:cubicBezTo>
                        <a:pt x="1121353" y="953615"/>
                        <a:pt x="1144760" y="944618"/>
                        <a:pt x="1156008" y="947865"/>
                      </a:cubicBezTo>
                      <a:cubicBezTo>
                        <a:pt x="1162490" y="949729"/>
                        <a:pt x="1173016" y="959898"/>
                        <a:pt x="1176064" y="965920"/>
                      </a:cubicBezTo>
                      <a:cubicBezTo>
                        <a:pt x="1178336" y="970413"/>
                        <a:pt x="1174461" y="982457"/>
                        <a:pt x="1178074" y="985986"/>
                      </a:cubicBezTo>
                      <a:cubicBezTo>
                        <a:pt x="1182745" y="990552"/>
                        <a:pt x="1197669" y="988887"/>
                        <a:pt x="1204152" y="987997"/>
                      </a:cubicBezTo>
                      <a:cubicBezTo>
                        <a:pt x="1214206" y="986604"/>
                        <a:pt x="1232271" y="975733"/>
                        <a:pt x="1242263" y="973953"/>
                      </a:cubicBezTo>
                      <a:cubicBezTo>
                        <a:pt x="1250159" y="972539"/>
                        <a:pt x="1267481" y="969816"/>
                        <a:pt x="1274351" y="973953"/>
                      </a:cubicBezTo>
                      <a:cubicBezTo>
                        <a:pt x="1290878" y="983902"/>
                        <a:pt x="1294355" y="1031533"/>
                        <a:pt x="1310462" y="1042163"/>
                      </a:cubicBezTo>
                      <a:cubicBezTo>
                        <a:pt x="1315499" y="1045493"/>
                        <a:pt x="1329219" y="1041294"/>
                        <a:pt x="1334528" y="1044174"/>
                      </a:cubicBezTo>
                      <a:cubicBezTo>
                        <a:pt x="1339556" y="1046897"/>
                        <a:pt x="1344028" y="1058752"/>
                        <a:pt x="1348573" y="1062229"/>
                      </a:cubicBezTo>
                      <a:cubicBezTo>
                        <a:pt x="1356773" y="1068523"/>
                        <a:pt x="1379541" y="1070806"/>
                        <a:pt x="1386684" y="1078284"/>
                      </a:cubicBezTo>
                      <a:cubicBezTo>
                        <a:pt x="1397554" y="1089647"/>
                        <a:pt x="1408499" y="1137298"/>
                        <a:pt x="1408499" y="1137298"/>
                      </a:cubicBezTo>
                      <a:cubicBezTo>
                        <a:pt x="1408499" y="1137298"/>
                        <a:pt x="1418898" y="1126972"/>
                        <a:pt x="1423171" y="1124721"/>
                      </a:cubicBezTo>
                      <a:cubicBezTo>
                        <a:pt x="1430366" y="1120929"/>
                        <a:pt x="1446599" y="1117746"/>
                        <a:pt x="1454600" y="1116332"/>
                      </a:cubicBezTo>
                      <a:cubicBezTo>
                        <a:pt x="1472226" y="1113232"/>
                        <a:pt x="1509436" y="1103000"/>
                        <a:pt x="1525889" y="1110038"/>
                      </a:cubicBezTo>
                      <a:cubicBezTo>
                        <a:pt x="1528979" y="1111357"/>
                        <a:pt x="1531377" y="1118824"/>
                        <a:pt x="1534267" y="1120521"/>
                      </a:cubicBezTo>
                      <a:cubicBezTo>
                        <a:pt x="1539766" y="1123747"/>
                        <a:pt x="1553747" y="1121799"/>
                        <a:pt x="1559423" y="1124710"/>
                      </a:cubicBezTo>
                      <a:cubicBezTo>
                        <a:pt x="1562722" y="1126407"/>
                        <a:pt x="1566409" y="1133989"/>
                        <a:pt x="1569906" y="1135183"/>
                      </a:cubicBezTo>
                      <a:cubicBezTo>
                        <a:pt x="1581898" y="1139299"/>
                        <a:pt x="1614050" y="1139980"/>
                        <a:pt x="1620208" y="1128899"/>
                      </a:cubicBezTo>
                      <a:cubicBezTo>
                        <a:pt x="1623853" y="1122343"/>
                        <a:pt x="1611306" y="1108194"/>
                        <a:pt x="1607641" y="1101638"/>
                      </a:cubicBezTo>
                      <a:cubicBezTo>
                        <a:pt x="1605797" y="1098339"/>
                        <a:pt x="1597639" y="1092475"/>
                        <a:pt x="1599252" y="1089050"/>
                      </a:cubicBezTo>
                      <a:cubicBezTo>
                        <a:pt x="1601504" y="1084295"/>
                        <a:pt x="1616668" y="1090862"/>
                        <a:pt x="1620208" y="1086955"/>
                      </a:cubicBezTo>
                      <a:cubicBezTo>
                        <a:pt x="1627246" y="1079184"/>
                        <a:pt x="1620208" y="1055505"/>
                        <a:pt x="1620208" y="1045022"/>
                      </a:cubicBezTo>
                      <a:cubicBezTo>
                        <a:pt x="1620208" y="1034538"/>
                        <a:pt x="1611400" y="1008304"/>
                        <a:pt x="1620208" y="1002230"/>
                      </a:cubicBezTo>
                      <a:cubicBezTo>
                        <a:pt x="1629906" y="995548"/>
                        <a:pt x="1652747" y="1016452"/>
                        <a:pt x="1664246" y="1018997"/>
                      </a:cubicBezTo>
                      <a:cubicBezTo>
                        <a:pt x="1671431" y="1020589"/>
                        <a:pt x="1686889" y="1018044"/>
                        <a:pt x="1693581" y="1021102"/>
                      </a:cubicBezTo>
                      <a:cubicBezTo>
                        <a:pt x="1700326" y="1024181"/>
                        <a:pt x="1710212" y="1036057"/>
                        <a:pt x="1714548" y="1042069"/>
                      </a:cubicBezTo>
                      <a:cubicBezTo>
                        <a:pt x="1717973" y="1046823"/>
                        <a:pt x="1720046" y="1059956"/>
                        <a:pt x="1725031" y="1063046"/>
                      </a:cubicBezTo>
                      <a:cubicBezTo>
                        <a:pt x="1732614" y="1067727"/>
                        <a:pt x="1751769" y="1062690"/>
                        <a:pt x="1760671" y="1063046"/>
                      </a:cubicBezTo>
                      <a:cubicBezTo>
                        <a:pt x="1773804" y="1063569"/>
                        <a:pt x="1800530" y="1063360"/>
                        <a:pt x="1813087" y="1067235"/>
                      </a:cubicBezTo>
                      <a:cubicBezTo>
                        <a:pt x="1821162" y="1069728"/>
                        <a:pt x="1834619" y="1080776"/>
                        <a:pt x="1842421" y="1084002"/>
                      </a:cubicBezTo>
                      <a:cubicBezTo>
                        <a:pt x="1847941" y="1086296"/>
                        <a:pt x="1861147" y="1086191"/>
                        <a:pt x="1865493" y="1090296"/>
                      </a:cubicBezTo>
                      <a:cubicBezTo>
                        <a:pt x="1869107" y="1093710"/>
                        <a:pt x="1867556" y="1106529"/>
                        <a:pt x="1871777" y="1109168"/>
                      </a:cubicBezTo>
                      <a:cubicBezTo>
                        <a:pt x="1885235" y="1117578"/>
                        <a:pt x="1921335" y="1109367"/>
                        <a:pt x="1934667" y="1100780"/>
                      </a:cubicBezTo>
                      <a:cubicBezTo>
                        <a:pt x="1938825" y="1098099"/>
                        <a:pt x="1940343" y="1085165"/>
                        <a:pt x="1945150" y="1084012"/>
                      </a:cubicBezTo>
                      <a:cubicBezTo>
                        <a:pt x="1951088" y="1082588"/>
                        <a:pt x="1960032" y="1097104"/>
                        <a:pt x="1966117" y="1096590"/>
                      </a:cubicBezTo>
                      <a:cubicBezTo>
                        <a:pt x="1975742" y="1095774"/>
                        <a:pt x="1986570" y="1075194"/>
                        <a:pt x="1995472" y="1071435"/>
                      </a:cubicBezTo>
                      <a:cubicBezTo>
                        <a:pt x="2000803" y="1069183"/>
                        <a:pt x="2012878" y="1068041"/>
                        <a:pt x="2018523" y="1069330"/>
                      </a:cubicBezTo>
                      <a:cubicBezTo>
                        <a:pt x="2024482" y="1070691"/>
                        <a:pt x="2039490" y="1081908"/>
                        <a:pt x="2039490" y="1081908"/>
                      </a:cubicBezTo>
                      <a:cubicBezTo>
                        <a:pt x="2039490" y="1081908"/>
                        <a:pt x="2052194" y="1098224"/>
                        <a:pt x="2058362" y="1100780"/>
                      </a:cubicBezTo>
                      <a:cubicBezTo>
                        <a:pt x="2065630" y="1103785"/>
                        <a:pt x="2083895" y="1105953"/>
                        <a:pt x="2089812" y="1100780"/>
                      </a:cubicBezTo>
                      <a:cubicBezTo>
                        <a:pt x="2098578" y="1093124"/>
                        <a:pt x="2090608" y="1064920"/>
                        <a:pt x="2096086" y="1054647"/>
                      </a:cubicBezTo>
                      <a:cubicBezTo>
                        <a:pt x="2099049" y="1049075"/>
                        <a:pt x="2113502" y="1044017"/>
                        <a:pt x="2114958" y="1037879"/>
                      </a:cubicBezTo>
                      <a:cubicBezTo>
                        <a:pt x="2117555" y="1026893"/>
                        <a:pt x="2097719" y="1007225"/>
                        <a:pt x="2098191" y="995946"/>
                      </a:cubicBezTo>
                      <a:cubicBezTo>
                        <a:pt x="2098484" y="988919"/>
                        <a:pt x="2104757" y="974424"/>
                        <a:pt x="2110779" y="970790"/>
                      </a:cubicBezTo>
                      <a:cubicBezTo>
                        <a:pt x="2132772" y="957510"/>
                        <a:pt x="2190080" y="962338"/>
                        <a:pt x="2213497" y="972885"/>
                      </a:cubicBezTo>
                      <a:cubicBezTo>
                        <a:pt x="2221949" y="976686"/>
                        <a:pt x="2232066" y="993610"/>
                        <a:pt x="2238653" y="1000146"/>
                      </a:cubicBezTo>
                      <a:cubicBezTo>
                        <a:pt x="2244182" y="1005633"/>
                        <a:pt x="2256373" y="1015436"/>
                        <a:pt x="2261704" y="1021112"/>
                      </a:cubicBezTo>
                      <a:cubicBezTo>
                        <a:pt x="2266301" y="1026003"/>
                        <a:pt x="2275612" y="1036015"/>
                        <a:pt x="2278492" y="1042079"/>
                      </a:cubicBezTo>
                      <a:cubicBezTo>
                        <a:pt x="2281707" y="1048855"/>
                        <a:pt x="2281518" y="1064669"/>
                        <a:pt x="2284776" y="1071435"/>
                      </a:cubicBezTo>
                      <a:cubicBezTo>
                        <a:pt x="2288001" y="1078148"/>
                        <a:pt x="2297259" y="1090663"/>
                        <a:pt x="2303648" y="1094496"/>
                      </a:cubicBezTo>
                      <a:cubicBezTo>
                        <a:pt x="2312812" y="1100005"/>
                        <a:pt x="2336009" y="1098120"/>
                        <a:pt x="2345581" y="1102885"/>
                      </a:cubicBezTo>
                      <a:cubicBezTo>
                        <a:pt x="2351226" y="1105702"/>
                        <a:pt x="2359500" y="1115745"/>
                        <a:pt x="2364453" y="1119652"/>
                      </a:cubicBezTo>
                      <a:cubicBezTo>
                        <a:pt x="2369470" y="1123621"/>
                        <a:pt x="2381095" y="1129601"/>
                        <a:pt x="2385409" y="1134335"/>
                      </a:cubicBezTo>
                      <a:cubicBezTo>
                        <a:pt x="2388258" y="1137456"/>
                        <a:pt x="2390227" y="1146745"/>
                        <a:pt x="2393799" y="1149018"/>
                      </a:cubicBezTo>
                      <a:cubicBezTo>
                        <a:pt x="2399118" y="1152411"/>
                        <a:pt x="2412660" y="1151479"/>
                        <a:pt x="2418965" y="1151123"/>
                      </a:cubicBezTo>
                      <a:cubicBezTo>
                        <a:pt x="2429636" y="1150515"/>
                        <a:pt x="2451012" y="1138639"/>
                        <a:pt x="2460887" y="1142734"/>
                      </a:cubicBezTo>
                      <a:cubicBezTo>
                        <a:pt x="2464386" y="1144179"/>
                        <a:pt x="2467821" y="1151824"/>
                        <a:pt x="2469276" y="1155322"/>
                      </a:cubicBezTo>
                      <a:cubicBezTo>
                        <a:pt x="2471318" y="1160266"/>
                        <a:pt x="2475382" y="1171294"/>
                        <a:pt x="2473476" y="1176289"/>
                      </a:cubicBezTo>
                      <a:cubicBezTo>
                        <a:pt x="2471612" y="1181190"/>
                        <a:pt x="2459128" y="1184217"/>
                        <a:pt x="2456709" y="1188867"/>
                      </a:cubicBezTo>
                      <a:cubicBezTo>
                        <a:pt x="2449671" y="1202356"/>
                        <a:pt x="2466449" y="1240132"/>
                        <a:pt x="2454614" y="1249673"/>
                      </a:cubicBezTo>
                      <a:cubicBezTo>
                        <a:pt x="2450048" y="1253349"/>
                        <a:pt x="2436790" y="1242855"/>
                        <a:pt x="2431542" y="1245483"/>
                      </a:cubicBezTo>
                      <a:cubicBezTo>
                        <a:pt x="2425259" y="1248625"/>
                        <a:pt x="2420326" y="1263748"/>
                        <a:pt x="2418975" y="1270650"/>
                      </a:cubicBezTo>
                      <a:cubicBezTo>
                        <a:pt x="2417666" y="1277353"/>
                        <a:pt x="2416503" y="1292821"/>
                        <a:pt x="2421069" y="1297900"/>
                      </a:cubicBezTo>
                      <a:cubicBezTo>
                        <a:pt x="2424997" y="1302246"/>
                        <a:pt x="2438465" y="1300581"/>
                        <a:pt x="2444121" y="1302089"/>
                      </a:cubicBezTo>
                      <a:cubicBezTo>
                        <a:pt x="2451650" y="1304100"/>
                        <a:pt x="2465768" y="1313704"/>
                        <a:pt x="2473476" y="1312573"/>
                      </a:cubicBezTo>
                      <a:cubicBezTo>
                        <a:pt x="2485708" y="1310771"/>
                        <a:pt x="2505031" y="1292423"/>
                        <a:pt x="2513294" y="1283228"/>
                      </a:cubicBezTo>
                      <a:cubicBezTo>
                        <a:pt x="2523023" y="1272388"/>
                        <a:pt x="2535810" y="1245766"/>
                        <a:pt x="2542650" y="1232906"/>
                      </a:cubicBezTo>
                      <a:cubicBezTo>
                        <a:pt x="2550022" y="1219029"/>
                        <a:pt x="2563668" y="1190710"/>
                        <a:pt x="2569900" y="1176289"/>
                      </a:cubicBezTo>
                      <a:cubicBezTo>
                        <a:pt x="2575691" y="1162884"/>
                        <a:pt x="2589788" y="1136335"/>
                        <a:pt x="2590867" y="1121778"/>
                      </a:cubicBezTo>
                      <a:cubicBezTo>
                        <a:pt x="2591945" y="1107315"/>
                        <a:pt x="2576508" y="1079551"/>
                        <a:pt x="2578278" y="1065161"/>
                      </a:cubicBezTo>
                      <a:cubicBezTo>
                        <a:pt x="2578854" y="1060511"/>
                        <a:pt x="2585818" y="1053002"/>
                        <a:pt x="2586667" y="1048394"/>
                      </a:cubicBezTo>
                      <a:cubicBezTo>
                        <a:pt x="2589411" y="1033355"/>
                        <a:pt x="2585557" y="1001968"/>
                        <a:pt x="2580383" y="987589"/>
                      </a:cubicBezTo>
                      <a:cubicBezTo>
                        <a:pt x="2576540" y="976917"/>
                        <a:pt x="2564286" y="956662"/>
                        <a:pt x="2555217" y="949844"/>
                      </a:cubicBezTo>
                      <a:cubicBezTo>
                        <a:pt x="2546870" y="943571"/>
                        <a:pt x="2525086" y="933370"/>
                        <a:pt x="2515399" y="937266"/>
                      </a:cubicBezTo>
                      <a:cubicBezTo>
                        <a:pt x="2509304" y="939717"/>
                        <a:pt x="2508246" y="956631"/>
                        <a:pt x="2502811" y="960328"/>
                      </a:cubicBezTo>
                      <a:cubicBezTo>
                        <a:pt x="2499323" y="962705"/>
                        <a:pt x="2489447" y="964925"/>
                        <a:pt x="2486043" y="962433"/>
                      </a:cubicBezTo>
                      <a:cubicBezTo>
                        <a:pt x="2481320" y="958966"/>
                        <a:pt x="2485363" y="944053"/>
                        <a:pt x="2481844" y="939371"/>
                      </a:cubicBezTo>
                      <a:cubicBezTo>
                        <a:pt x="2475518" y="930930"/>
                        <a:pt x="2451033" y="928469"/>
                        <a:pt x="2444121" y="920499"/>
                      </a:cubicBezTo>
                      <a:cubicBezTo>
                        <a:pt x="2440864" y="916739"/>
                        <a:pt x="2436695" y="906466"/>
                        <a:pt x="2437837" y="901627"/>
                      </a:cubicBezTo>
                      <a:cubicBezTo>
                        <a:pt x="2439711" y="893689"/>
                        <a:pt x="2455829" y="884954"/>
                        <a:pt x="2460887" y="878566"/>
                      </a:cubicBezTo>
                      <a:cubicBezTo>
                        <a:pt x="2468921" y="868418"/>
                        <a:pt x="2481991" y="845922"/>
                        <a:pt x="2488138" y="834527"/>
                      </a:cubicBezTo>
                      <a:cubicBezTo>
                        <a:pt x="2492264" y="826893"/>
                        <a:pt x="2498621" y="810670"/>
                        <a:pt x="2502800" y="803077"/>
                      </a:cubicBezTo>
                      <a:cubicBezTo>
                        <a:pt x="2507010" y="795443"/>
                        <a:pt x="2514603" y="778843"/>
                        <a:pt x="2521672" y="773732"/>
                      </a:cubicBezTo>
                      <a:cubicBezTo>
                        <a:pt x="2533517" y="765155"/>
                        <a:pt x="2563815" y="761228"/>
                        <a:pt x="2578278" y="759049"/>
                      </a:cubicBezTo>
                      <a:cubicBezTo>
                        <a:pt x="2589694" y="757332"/>
                        <a:pt x="2612860" y="756640"/>
                        <a:pt x="2624401" y="756944"/>
                      </a:cubicBezTo>
                      <a:cubicBezTo>
                        <a:pt x="2640194" y="757374"/>
                        <a:pt x="2673215" y="770412"/>
                        <a:pt x="2687290" y="763238"/>
                      </a:cubicBezTo>
                      <a:cubicBezTo>
                        <a:pt x="2693773" y="759929"/>
                        <a:pt x="2695281" y="740984"/>
                        <a:pt x="2701952" y="738083"/>
                      </a:cubicBezTo>
                      <a:cubicBezTo>
                        <a:pt x="2712802" y="733370"/>
                        <a:pt x="2740713" y="739318"/>
                        <a:pt x="2748085" y="748555"/>
                      </a:cubicBezTo>
                      <a:cubicBezTo>
                        <a:pt x="2750704" y="751833"/>
                        <a:pt x="2744881" y="762631"/>
                        <a:pt x="2748085" y="765333"/>
                      </a:cubicBezTo>
                      <a:cubicBezTo>
                        <a:pt x="2759878" y="775272"/>
                        <a:pt x="2798125" y="765909"/>
                        <a:pt x="2808870" y="754850"/>
                      </a:cubicBezTo>
                      <a:cubicBezTo>
                        <a:pt x="2814033" y="749529"/>
                        <a:pt x="2811583" y="732762"/>
                        <a:pt x="2813049" y="725494"/>
                      </a:cubicBezTo>
                      <a:cubicBezTo>
                        <a:pt x="2815091" y="715398"/>
                        <a:pt x="2819741" y="695227"/>
                        <a:pt x="2823553" y="685655"/>
                      </a:cubicBezTo>
                      <a:cubicBezTo>
                        <a:pt x="2825983" y="679550"/>
                        <a:pt x="2830476" y="665945"/>
                        <a:pt x="2836120" y="662594"/>
                      </a:cubicBezTo>
                      <a:cubicBezTo>
                        <a:pt x="2849641" y="654561"/>
                        <a:pt x="2884767" y="655923"/>
                        <a:pt x="2899010" y="662594"/>
                      </a:cubicBezTo>
                      <a:cubicBezTo>
                        <a:pt x="2906425" y="666071"/>
                        <a:pt x="2913411" y="682859"/>
                        <a:pt x="2919977" y="687750"/>
                      </a:cubicBezTo>
                      <a:cubicBezTo>
                        <a:pt x="2923182" y="690138"/>
                        <a:pt x="2930879" y="695332"/>
                        <a:pt x="2934660" y="694044"/>
                      </a:cubicBezTo>
                      <a:cubicBezTo>
                        <a:pt x="2944871" y="690546"/>
                        <a:pt x="2947437" y="663348"/>
                        <a:pt x="2955616" y="656300"/>
                      </a:cubicBezTo>
                      <a:cubicBezTo>
                        <a:pt x="2959010" y="653378"/>
                        <a:pt x="2968215" y="648382"/>
                        <a:pt x="2972384" y="650016"/>
                      </a:cubicBezTo>
                      <a:cubicBezTo>
                        <a:pt x="2980018" y="653011"/>
                        <a:pt x="2986941" y="671161"/>
                        <a:pt x="2987067" y="679361"/>
                      </a:cubicBezTo>
                      <a:cubicBezTo>
                        <a:pt x="2987182" y="686870"/>
                        <a:pt x="2979086" y="700694"/>
                        <a:pt x="2974478" y="706622"/>
                      </a:cubicBezTo>
                      <a:cubicBezTo>
                        <a:pt x="2967849" y="715157"/>
                        <a:pt x="2948201" y="725882"/>
                        <a:pt x="2940923" y="733883"/>
                      </a:cubicBezTo>
                      <a:cubicBezTo>
                        <a:pt x="2932021" y="743665"/>
                        <a:pt x="2919223" y="767124"/>
                        <a:pt x="2911588" y="777921"/>
                      </a:cubicBezTo>
                      <a:cubicBezTo>
                        <a:pt x="2905535" y="786478"/>
                        <a:pt x="2890161" y="801674"/>
                        <a:pt x="2886422" y="811466"/>
                      </a:cubicBezTo>
                      <a:cubicBezTo>
                        <a:pt x="2882097" y="822766"/>
                        <a:pt x="2882034" y="847597"/>
                        <a:pt x="2882233" y="859694"/>
                      </a:cubicBezTo>
                      <a:cubicBezTo>
                        <a:pt x="2882453" y="872889"/>
                        <a:pt x="2884296" y="899606"/>
                        <a:pt x="2888517" y="912121"/>
                      </a:cubicBezTo>
                      <a:cubicBezTo>
                        <a:pt x="2891826" y="921913"/>
                        <a:pt x="2905566" y="938198"/>
                        <a:pt x="2909483" y="947760"/>
                      </a:cubicBezTo>
                      <a:cubicBezTo>
                        <a:pt x="2913578" y="957762"/>
                        <a:pt x="2915599" y="979818"/>
                        <a:pt x="2919966" y="989694"/>
                      </a:cubicBezTo>
                      <a:cubicBezTo>
                        <a:pt x="2923024" y="996606"/>
                        <a:pt x="2931267" y="1009634"/>
                        <a:pt x="2936734" y="1014850"/>
                      </a:cubicBezTo>
                      <a:cubicBezTo>
                        <a:pt x="2941153" y="1019070"/>
                        <a:pt x="2951762" y="1028883"/>
                        <a:pt x="2957701" y="1027427"/>
                      </a:cubicBezTo>
                      <a:cubicBezTo>
                        <a:pt x="2968435" y="1024788"/>
                        <a:pt x="2975400" y="999360"/>
                        <a:pt x="2980751" y="989694"/>
                      </a:cubicBezTo>
                      <a:cubicBezTo>
                        <a:pt x="2987004" y="978414"/>
                        <a:pt x="3000859" y="956118"/>
                        <a:pt x="3003823" y="943561"/>
                      </a:cubicBezTo>
                      <a:cubicBezTo>
                        <a:pt x="3005383" y="936931"/>
                        <a:pt x="2999006" y="921117"/>
                        <a:pt x="3003823" y="916300"/>
                      </a:cubicBezTo>
                      <a:cubicBezTo>
                        <a:pt x="3008274" y="911849"/>
                        <a:pt x="3024810" y="921012"/>
                        <a:pt x="3028979" y="916300"/>
                      </a:cubicBezTo>
                      <a:cubicBezTo>
                        <a:pt x="3034571" y="909964"/>
                        <a:pt x="3024622" y="891207"/>
                        <a:pt x="3024790" y="882755"/>
                      </a:cubicBezTo>
                      <a:cubicBezTo>
                        <a:pt x="3024915" y="876377"/>
                        <a:pt x="3024413" y="862050"/>
                        <a:pt x="3028979" y="857589"/>
                      </a:cubicBezTo>
                      <a:cubicBezTo>
                        <a:pt x="3031629" y="855002"/>
                        <a:pt x="3042018" y="858814"/>
                        <a:pt x="3043662" y="855494"/>
                      </a:cubicBezTo>
                      <a:cubicBezTo>
                        <a:pt x="3046060" y="850656"/>
                        <a:pt x="3036331" y="840989"/>
                        <a:pt x="3033158" y="836622"/>
                      </a:cubicBezTo>
                      <a:cubicBezTo>
                        <a:pt x="3027272" y="828516"/>
                        <a:pt x="3014788" y="811906"/>
                        <a:pt x="3005918" y="807266"/>
                      </a:cubicBezTo>
                      <a:cubicBezTo>
                        <a:pt x="3001634" y="805025"/>
                        <a:pt x="2991235" y="805172"/>
                        <a:pt x="2991235" y="794689"/>
                      </a:cubicBezTo>
                      <a:cubicBezTo>
                        <a:pt x="2991235" y="784205"/>
                        <a:pt x="2995162" y="765521"/>
                        <a:pt x="2999623" y="756944"/>
                      </a:cubicBezTo>
                      <a:cubicBezTo>
                        <a:pt x="3002378" y="751645"/>
                        <a:pt x="3009635" y="741821"/>
                        <a:pt x="3014296" y="738083"/>
                      </a:cubicBezTo>
                      <a:cubicBezTo>
                        <a:pt x="3022894" y="731191"/>
                        <a:pt x="3044605" y="724751"/>
                        <a:pt x="3054134" y="719210"/>
                      </a:cubicBezTo>
                      <a:cubicBezTo>
                        <a:pt x="3059664" y="715995"/>
                        <a:pt x="3069237" y="707083"/>
                        <a:pt x="3075101" y="704527"/>
                      </a:cubicBezTo>
                      <a:cubicBezTo>
                        <a:pt x="3081982" y="701532"/>
                        <a:pt x="3096958" y="697814"/>
                        <a:pt x="3104457" y="698233"/>
                      </a:cubicBezTo>
                      <a:cubicBezTo>
                        <a:pt x="3109421" y="698505"/>
                        <a:pt x="3119245" y="701679"/>
                        <a:pt x="3123329" y="704527"/>
                      </a:cubicBezTo>
                      <a:cubicBezTo>
                        <a:pt x="3128838" y="708371"/>
                        <a:pt x="3135404" y="720697"/>
                        <a:pt x="3140096" y="725494"/>
                      </a:cubicBezTo>
                      <a:cubicBezTo>
                        <a:pt x="3142966" y="728416"/>
                        <a:pt x="3148736" y="737098"/>
                        <a:pt x="3152674" y="735977"/>
                      </a:cubicBezTo>
                      <a:cubicBezTo>
                        <a:pt x="3163828" y="732804"/>
                        <a:pt x="3161251" y="701825"/>
                        <a:pt x="3167346" y="691949"/>
                      </a:cubicBezTo>
                      <a:cubicBezTo>
                        <a:pt x="3169682" y="688169"/>
                        <a:pt x="3177851" y="683299"/>
                        <a:pt x="3179914" y="679361"/>
                      </a:cubicBezTo>
                      <a:cubicBezTo>
                        <a:pt x="3182637" y="674166"/>
                        <a:pt x="3179495" y="659913"/>
                        <a:pt x="3184114" y="656300"/>
                      </a:cubicBezTo>
                      <a:cubicBezTo>
                        <a:pt x="3190733" y="651126"/>
                        <a:pt x="3209584" y="660761"/>
                        <a:pt x="3217648" y="658405"/>
                      </a:cubicBezTo>
                      <a:cubicBezTo>
                        <a:pt x="3227011" y="655661"/>
                        <a:pt x="3240217" y="639365"/>
                        <a:pt x="3249098" y="635343"/>
                      </a:cubicBezTo>
                      <a:cubicBezTo>
                        <a:pt x="3253497" y="633343"/>
                        <a:pt x="3263152" y="630735"/>
                        <a:pt x="3267970" y="631154"/>
                      </a:cubicBezTo>
                      <a:cubicBezTo>
                        <a:pt x="3277574" y="631982"/>
                        <a:pt x="3294666" y="649419"/>
                        <a:pt x="3303610" y="645837"/>
                      </a:cubicBezTo>
                      <a:cubicBezTo>
                        <a:pt x="3308406" y="643921"/>
                        <a:pt x="3312637" y="632086"/>
                        <a:pt x="3311988" y="626965"/>
                      </a:cubicBezTo>
                      <a:cubicBezTo>
                        <a:pt x="3310406" y="614377"/>
                        <a:pt x="3289879" y="595725"/>
                        <a:pt x="3280548" y="587126"/>
                      </a:cubicBezTo>
                      <a:cubicBezTo>
                        <a:pt x="3270829" y="578151"/>
                        <a:pt x="3237379" y="570977"/>
                        <a:pt x="3236509" y="557781"/>
                      </a:cubicBezTo>
                      <a:cubicBezTo>
                        <a:pt x="3236143" y="552220"/>
                        <a:pt x="3248826" y="546450"/>
                        <a:pt x="3253277" y="543098"/>
                      </a:cubicBezTo>
                      <a:cubicBezTo>
                        <a:pt x="3260251" y="537851"/>
                        <a:pt x="3280736" y="532741"/>
                        <a:pt x="3282643" y="524226"/>
                      </a:cubicBezTo>
                      <a:cubicBezTo>
                        <a:pt x="3283721" y="519398"/>
                        <a:pt x="3273510" y="512214"/>
                        <a:pt x="3272138" y="507459"/>
                      </a:cubicBezTo>
                      <a:cubicBezTo>
                        <a:pt x="3270253" y="500913"/>
                        <a:pt x="3268085" y="485686"/>
                        <a:pt x="3272138" y="480198"/>
                      </a:cubicBezTo>
                      <a:cubicBezTo>
                        <a:pt x="3276380" y="474459"/>
                        <a:pt x="3293032" y="468605"/>
                        <a:pt x="3299410" y="471809"/>
                      </a:cubicBezTo>
                      <a:cubicBezTo>
                        <a:pt x="3306374" y="475297"/>
                        <a:pt x="3307233" y="493834"/>
                        <a:pt x="3309872" y="501165"/>
                      </a:cubicBezTo>
                      <a:cubicBezTo>
                        <a:pt x="3311956" y="506935"/>
                        <a:pt x="3313328" y="520592"/>
                        <a:pt x="3318272" y="524226"/>
                      </a:cubicBezTo>
                      <a:cubicBezTo>
                        <a:pt x="3327571" y="531054"/>
                        <a:pt x="3353817" y="521671"/>
                        <a:pt x="3364373" y="526331"/>
                      </a:cubicBezTo>
                      <a:cubicBezTo>
                        <a:pt x="3370479" y="529023"/>
                        <a:pt x="3377161" y="542449"/>
                        <a:pt x="3383245" y="545203"/>
                      </a:cubicBezTo>
                      <a:cubicBezTo>
                        <a:pt x="3390419" y="548460"/>
                        <a:pt x="3407877" y="543350"/>
                        <a:pt x="3414695" y="547298"/>
                      </a:cubicBezTo>
                      <a:cubicBezTo>
                        <a:pt x="3421241" y="551089"/>
                        <a:pt x="3425545" y="567762"/>
                        <a:pt x="3431462" y="572464"/>
                      </a:cubicBezTo>
                      <a:cubicBezTo>
                        <a:pt x="3434971" y="575250"/>
                        <a:pt x="3443862" y="579701"/>
                        <a:pt x="3448250" y="578748"/>
                      </a:cubicBezTo>
                      <a:cubicBezTo>
                        <a:pt x="3455487" y="577177"/>
                        <a:pt x="3468861" y="565186"/>
                        <a:pt x="3469206" y="557781"/>
                      </a:cubicBezTo>
                      <a:cubicBezTo>
                        <a:pt x="3469573" y="549602"/>
                        <a:pt x="3449779" y="540658"/>
                        <a:pt x="3448250" y="532615"/>
                      </a:cubicBezTo>
                      <a:cubicBezTo>
                        <a:pt x="3447329" y="527735"/>
                        <a:pt x="3450492" y="516654"/>
                        <a:pt x="3454513" y="513743"/>
                      </a:cubicBezTo>
                      <a:cubicBezTo>
                        <a:pt x="3458336" y="510978"/>
                        <a:pt x="3468788" y="514821"/>
                        <a:pt x="3473385" y="513743"/>
                      </a:cubicBezTo>
                      <a:cubicBezTo>
                        <a:pt x="3477951" y="512664"/>
                        <a:pt x="3487325" y="509082"/>
                        <a:pt x="3490173" y="505354"/>
                      </a:cubicBezTo>
                      <a:cubicBezTo>
                        <a:pt x="3495043" y="498986"/>
                        <a:pt x="3501536" y="480104"/>
                        <a:pt x="3496457" y="473904"/>
                      </a:cubicBezTo>
                      <a:cubicBezTo>
                        <a:pt x="3489147" y="464981"/>
                        <a:pt x="3461436" y="477046"/>
                        <a:pt x="3450334" y="473904"/>
                      </a:cubicBezTo>
                      <a:cubicBezTo>
                        <a:pt x="3442637" y="471726"/>
                        <a:pt x="3430886" y="458886"/>
                        <a:pt x="3423084" y="457137"/>
                      </a:cubicBezTo>
                      <a:cubicBezTo>
                        <a:pt x="3413826" y="455063"/>
                        <a:pt x="3393383" y="456268"/>
                        <a:pt x="3385350" y="461326"/>
                      </a:cubicBezTo>
                      <a:cubicBezTo>
                        <a:pt x="3381171" y="463955"/>
                        <a:pt x="3379821" y="478250"/>
                        <a:pt x="3374877" y="478093"/>
                      </a:cubicBezTo>
                      <a:cubicBezTo>
                        <a:pt x="3367138" y="477842"/>
                        <a:pt x="3364289" y="457409"/>
                        <a:pt x="3360194" y="450832"/>
                      </a:cubicBezTo>
                      <a:cubicBezTo>
                        <a:pt x="3357807" y="447010"/>
                        <a:pt x="3353450" y="438663"/>
                        <a:pt x="3349711" y="436149"/>
                      </a:cubicBezTo>
                      <a:cubicBezTo>
                        <a:pt x="3342108" y="431049"/>
                        <a:pt x="3320439" y="434337"/>
                        <a:pt x="3314072" y="427760"/>
                      </a:cubicBezTo>
                      <a:cubicBezTo>
                        <a:pt x="3310354" y="423917"/>
                        <a:pt x="3314009" y="410187"/>
                        <a:pt x="3309872" y="406794"/>
                      </a:cubicBezTo>
                      <a:cubicBezTo>
                        <a:pt x="3300551" y="399148"/>
                        <a:pt x="3272578" y="411904"/>
                        <a:pt x="3261665" y="406794"/>
                      </a:cubicBezTo>
                      <a:cubicBezTo>
                        <a:pt x="3254250" y="403317"/>
                        <a:pt x="3247118" y="386717"/>
                        <a:pt x="3240699" y="381627"/>
                      </a:cubicBezTo>
                      <a:cubicBezTo>
                        <a:pt x="3233347" y="375804"/>
                        <a:pt x="3216108" y="367646"/>
                        <a:pt x="3207164" y="364860"/>
                      </a:cubicBezTo>
                      <a:cubicBezTo>
                        <a:pt x="3200095" y="362650"/>
                        <a:pt x="3184993" y="362504"/>
                        <a:pt x="3177809" y="360671"/>
                      </a:cubicBezTo>
                      <a:cubicBezTo>
                        <a:pt x="3169127" y="358451"/>
                        <a:pt x="3152161" y="352293"/>
                        <a:pt x="3144254" y="348083"/>
                      </a:cubicBezTo>
                      <a:cubicBezTo>
                        <a:pt x="3140274" y="345967"/>
                        <a:pt x="3133624" y="339610"/>
                        <a:pt x="3129581" y="337610"/>
                      </a:cubicBezTo>
                      <a:cubicBezTo>
                        <a:pt x="3121716" y="333693"/>
                        <a:pt x="3104729" y="328446"/>
                        <a:pt x="3096047" y="327126"/>
                      </a:cubicBezTo>
                      <a:cubicBezTo>
                        <a:pt x="3085166" y="325461"/>
                        <a:pt x="3063005" y="327755"/>
                        <a:pt x="3052009" y="327126"/>
                      </a:cubicBezTo>
                      <a:cubicBezTo>
                        <a:pt x="3038310" y="326341"/>
                        <a:pt x="3008546" y="312695"/>
                        <a:pt x="2997508" y="320832"/>
                      </a:cubicBezTo>
                      <a:cubicBezTo>
                        <a:pt x="2990637" y="325901"/>
                        <a:pt x="2997319" y="348407"/>
                        <a:pt x="2991224" y="354387"/>
                      </a:cubicBezTo>
                      <a:cubicBezTo>
                        <a:pt x="2986668" y="358849"/>
                        <a:pt x="2972080" y="360723"/>
                        <a:pt x="2966068" y="358576"/>
                      </a:cubicBezTo>
                      <a:cubicBezTo>
                        <a:pt x="2960821" y="356702"/>
                        <a:pt x="2956695" y="343516"/>
                        <a:pt x="2951406" y="341809"/>
                      </a:cubicBezTo>
                      <a:cubicBezTo>
                        <a:pt x="2944745" y="339652"/>
                        <a:pt x="2931120" y="348491"/>
                        <a:pt x="2924135" y="348093"/>
                      </a:cubicBezTo>
                      <a:cubicBezTo>
                        <a:pt x="2914699" y="347559"/>
                        <a:pt x="2897879" y="336615"/>
                        <a:pt x="2888496" y="335515"/>
                      </a:cubicBezTo>
                      <a:cubicBezTo>
                        <a:pt x="2873844" y="333808"/>
                        <a:pt x="2842237" y="333860"/>
                        <a:pt x="2829806" y="341809"/>
                      </a:cubicBezTo>
                      <a:cubicBezTo>
                        <a:pt x="2824653" y="345098"/>
                        <a:pt x="2822925" y="360566"/>
                        <a:pt x="2817217" y="362776"/>
                      </a:cubicBezTo>
                      <a:cubicBezTo>
                        <a:pt x="2812117" y="364755"/>
                        <a:pt x="2801057" y="359100"/>
                        <a:pt x="2796250" y="356492"/>
                      </a:cubicBezTo>
                      <a:cubicBezTo>
                        <a:pt x="2788406" y="352240"/>
                        <a:pt x="2775462" y="339589"/>
                        <a:pt x="2769010" y="333431"/>
                      </a:cubicBezTo>
                      <a:cubicBezTo>
                        <a:pt x="2761763" y="326508"/>
                        <a:pt x="2750442" y="309040"/>
                        <a:pt x="2741739" y="304075"/>
                      </a:cubicBezTo>
                      <a:cubicBezTo>
                        <a:pt x="2726836" y="295561"/>
                        <a:pt x="2691825" y="288963"/>
                        <a:pt x="2674671" y="289393"/>
                      </a:cubicBezTo>
                      <a:cubicBezTo>
                        <a:pt x="2668691" y="289550"/>
                        <a:pt x="2657244" y="293718"/>
                        <a:pt x="2651599" y="295687"/>
                      </a:cubicBezTo>
                      <a:cubicBezTo>
                        <a:pt x="2647828" y="296996"/>
                        <a:pt x="2640875" y="301384"/>
                        <a:pt x="2636926" y="301970"/>
                      </a:cubicBezTo>
                      <a:cubicBezTo>
                        <a:pt x="2627543" y="303363"/>
                        <a:pt x="2608241" y="300630"/>
                        <a:pt x="2599192" y="297781"/>
                      </a:cubicBezTo>
                      <a:cubicBezTo>
                        <a:pt x="2586667" y="293833"/>
                        <a:pt x="2564716" y="278710"/>
                        <a:pt x="2553070" y="272625"/>
                      </a:cubicBezTo>
                      <a:cubicBezTo>
                        <a:pt x="2545802" y="268824"/>
                        <a:pt x="2529516" y="263744"/>
                        <a:pt x="2523714" y="257942"/>
                      </a:cubicBezTo>
                      <a:cubicBezTo>
                        <a:pt x="2521232" y="255460"/>
                        <a:pt x="2520405" y="247208"/>
                        <a:pt x="2517420" y="245364"/>
                      </a:cubicBezTo>
                      <a:cubicBezTo>
                        <a:pt x="2502255" y="236002"/>
                        <a:pt x="2463642" y="241992"/>
                        <a:pt x="2446152" y="245364"/>
                      </a:cubicBezTo>
                      <a:cubicBezTo>
                        <a:pt x="2440612" y="246433"/>
                        <a:pt x="2430663" y="255136"/>
                        <a:pt x="2425196" y="253753"/>
                      </a:cubicBezTo>
                      <a:cubicBezTo>
                        <a:pt x="2417258" y="251742"/>
                        <a:pt x="2411644" y="232064"/>
                        <a:pt x="2404229" y="228587"/>
                      </a:cubicBezTo>
                      <a:cubicBezTo>
                        <a:pt x="2395212" y="224366"/>
                        <a:pt x="2373387" y="232902"/>
                        <a:pt x="2364412" y="228587"/>
                      </a:cubicBezTo>
                      <a:cubicBezTo>
                        <a:pt x="2358358" y="225675"/>
                        <a:pt x="2354211" y="208940"/>
                        <a:pt x="2347623" y="207620"/>
                      </a:cubicBezTo>
                      <a:cubicBezTo>
                        <a:pt x="2341182" y="206332"/>
                        <a:pt x="2330155" y="216742"/>
                        <a:pt x="2324573" y="220198"/>
                      </a:cubicBezTo>
                      <a:cubicBezTo>
                        <a:pt x="2319137" y="223570"/>
                        <a:pt x="2305334" y="228713"/>
                        <a:pt x="2303606" y="234881"/>
                      </a:cubicBezTo>
                      <a:cubicBezTo>
                        <a:pt x="2301124" y="243699"/>
                        <a:pt x="2322499" y="260309"/>
                        <a:pt x="2318278" y="268436"/>
                      </a:cubicBezTo>
                      <a:cubicBezTo>
                        <a:pt x="2314571" y="275547"/>
                        <a:pt x="2294850" y="274594"/>
                        <a:pt x="2286839" y="274731"/>
                      </a:cubicBezTo>
                      <a:cubicBezTo>
                        <a:pt x="2277277" y="274888"/>
                        <a:pt x="2258604" y="269567"/>
                        <a:pt x="2249105" y="268436"/>
                      </a:cubicBezTo>
                      <a:cubicBezTo>
                        <a:pt x="2241805" y="267567"/>
                        <a:pt x="2226934" y="264739"/>
                        <a:pt x="2219749" y="266331"/>
                      </a:cubicBezTo>
                      <a:cubicBezTo>
                        <a:pt x="2214482" y="267494"/>
                        <a:pt x="2206292" y="276616"/>
                        <a:pt x="2200898" y="276815"/>
                      </a:cubicBezTo>
                      <a:cubicBezTo>
                        <a:pt x="2193400" y="277097"/>
                        <a:pt x="2179638" y="268729"/>
                        <a:pt x="2173627" y="264237"/>
                      </a:cubicBezTo>
                      <a:cubicBezTo>
                        <a:pt x="2169165" y="260896"/>
                        <a:pt x="2164306" y="245899"/>
                        <a:pt x="2158954" y="247459"/>
                      </a:cubicBezTo>
                      <a:cubicBezTo>
                        <a:pt x="2152336" y="249386"/>
                        <a:pt x="2159730" y="269955"/>
                        <a:pt x="2154755" y="274720"/>
                      </a:cubicBezTo>
                      <a:cubicBezTo>
                        <a:pt x="2147906" y="281287"/>
                        <a:pt x="2126446" y="279977"/>
                        <a:pt x="2117021" y="278909"/>
                      </a:cubicBezTo>
                      <a:cubicBezTo>
                        <a:pt x="2104338" y="277485"/>
                        <a:pt x="2080847" y="266373"/>
                        <a:pt x="2068814" y="262132"/>
                      </a:cubicBezTo>
                      <a:cubicBezTo>
                        <a:pt x="2061462" y="259545"/>
                        <a:pt x="2042370" y="258885"/>
                        <a:pt x="2039458" y="251648"/>
                      </a:cubicBezTo>
                      <a:cubicBezTo>
                        <a:pt x="2037710" y="247302"/>
                        <a:pt x="2044255" y="237887"/>
                        <a:pt x="2047848" y="234871"/>
                      </a:cubicBezTo>
                      <a:cubicBezTo>
                        <a:pt x="2052037" y="231341"/>
                        <a:pt x="2066646" y="233603"/>
                        <a:pt x="2068814" y="228576"/>
                      </a:cubicBezTo>
                      <a:cubicBezTo>
                        <a:pt x="2072532" y="219968"/>
                        <a:pt x="2059032" y="201284"/>
                        <a:pt x="2052047" y="195032"/>
                      </a:cubicBezTo>
                      <a:cubicBezTo>
                        <a:pt x="2044140" y="187952"/>
                        <a:pt x="2022723" y="181794"/>
                        <a:pt x="2012208" y="180349"/>
                      </a:cubicBezTo>
                      <a:cubicBezTo>
                        <a:pt x="1999191" y="178558"/>
                        <a:pt x="1970452" y="176840"/>
                        <a:pt x="1959802" y="184538"/>
                      </a:cubicBezTo>
                      <a:cubicBezTo>
                        <a:pt x="1951046" y="190874"/>
                        <a:pt x="1952942" y="220072"/>
                        <a:pt x="1943035" y="224377"/>
                      </a:cubicBezTo>
                      <a:cubicBezTo>
                        <a:pt x="1933305" y="228608"/>
                        <a:pt x="1912988" y="213799"/>
                        <a:pt x="1903196" y="209694"/>
                      </a:cubicBezTo>
                      <a:cubicBezTo>
                        <a:pt x="1894116" y="205892"/>
                        <a:pt x="1876867" y="196142"/>
                        <a:pt x="1867556" y="192916"/>
                      </a:cubicBezTo>
                      <a:cubicBezTo>
                        <a:pt x="1854340" y="188340"/>
                        <a:pt x="1826943" y="181920"/>
                        <a:pt x="1813056" y="180338"/>
                      </a:cubicBezTo>
                      <a:cubicBezTo>
                        <a:pt x="1788057" y="177490"/>
                        <a:pt x="1737578" y="180338"/>
                        <a:pt x="1712411" y="180338"/>
                      </a:cubicBezTo>
                      <a:cubicBezTo>
                        <a:pt x="1703499" y="180338"/>
                        <a:pt x="1685517" y="178610"/>
                        <a:pt x="1676772" y="180338"/>
                      </a:cubicBezTo>
                      <a:cubicBezTo>
                        <a:pt x="1667315" y="182213"/>
                        <a:pt x="1650171" y="191660"/>
                        <a:pt x="1641133" y="195021"/>
                      </a:cubicBezTo>
                      <a:cubicBezTo>
                        <a:pt x="1628712" y="199640"/>
                        <a:pt x="1598225" y="222795"/>
                        <a:pt x="1590831" y="211788"/>
                      </a:cubicBezTo>
                      <a:cubicBezTo>
                        <a:pt x="1585438" y="203766"/>
                        <a:pt x="1608363" y="188382"/>
                        <a:pt x="1615987" y="182443"/>
                      </a:cubicBezTo>
                      <a:cubicBezTo>
                        <a:pt x="1627078" y="173782"/>
                        <a:pt x="1653732" y="163571"/>
                        <a:pt x="1666310" y="157277"/>
                      </a:cubicBezTo>
                      <a:cubicBezTo>
                        <a:pt x="1671556" y="154659"/>
                        <a:pt x="1682522" y="150218"/>
                        <a:pt x="1687276" y="146794"/>
                      </a:cubicBezTo>
                      <a:cubicBezTo>
                        <a:pt x="1694492" y="141589"/>
                        <a:pt x="1708536" y="129639"/>
                        <a:pt x="1712411" y="121638"/>
                      </a:cubicBezTo>
                      <a:cubicBezTo>
                        <a:pt x="1716328" y="113563"/>
                        <a:pt x="1721072" y="93780"/>
                        <a:pt x="1716611" y="85999"/>
                      </a:cubicBezTo>
                      <a:cubicBezTo>
                        <a:pt x="1712055" y="78060"/>
                        <a:pt x="1690031" y="77275"/>
                        <a:pt x="1683077" y="71316"/>
                      </a:cubicBezTo>
                      <a:cubicBezTo>
                        <a:pt x="1677882" y="66865"/>
                        <a:pt x="1674248" y="51773"/>
                        <a:pt x="1668394" y="48254"/>
                      </a:cubicBezTo>
                      <a:cubicBezTo>
                        <a:pt x="1651271" y="37959"/>
                        <a:pt x="1607243" y="34430"/>
                        <a:pt x="1588737" y="41960"/>
                      </a:cubicBezTo>
                      <a:cubicBezTo>
                        <a:pt x="1583574" y="44065"/>
                        <a:pt x="1579521" y="57575"/>
                        <a:pt x="1574064" y="58738"/>
                      </a:cubicBezTo>
                      <a:cubicBezTo>
                        <a:pt x="1566723" y="60298"/>
                        <a:pt x="1552302" y="51260"/>
                        <a:pt x="1546793" y="46149"/>
                      </a:cubicBezTo>
                      <a:cubicBezTo>
                        <a:pt x="1542845" y="42473"/>
                        <a:pt x="1539808" y="31403"/>
                        <a:pt x="1536320" y="27277"/>
                      </a:cubicBezTo>
                      <a:cubicBezTo>
                        <a:pt x="1531984" y="22145"/>
                        <a:pt x="1520925" y="14249"/>
                        <a:pt x="1515353" y="10510"/>
                      </a:cubicBezTo>
                      <a:cubicBezTo>
                        <a:pt x="1510871" y="7504"/>
                        <a:pt x="1501875" y="320"/>
                        <a:pt x="1496481" y="27"/>
                      </a:cubicBezTo>
                      <a:cubicBezTo>
                        <a:pt x="1485694" y="-560"/>
                        <a:pt x="1463743" y="8656"/>
                        <a:pt x="1456642" y="16804"/>
                      </a:cubicBezTo>
                      <a:cubicBezTo>
                        <a:pt x="1451301" y="22941"/>
                        <a:pt x="1451626" y="40839"/>
                        <a:pt x="1448275" y="48254"/>
                      </a:cubicBezTo>
                      <a:cubicBezTo>
                        <a:pt x="1446714" y="51700"/>
                        <a:pt x="1438650" y="57250"/>
                        <a:pt x="1439875" y="60832"/>
                      </a:cubicBezTo>
                      <a:cubicBezTo>
                        <a:pt x="1441488" y="65535"/>
                        <a:pt x="1458318" y="62173"/>
                        <a:pt x="1458748" y="67126"/>
                      </a:cubicBezTo>
                      <a:cubicBezTo>
                        <a:pt x="1459407" y="74834"/>
                        <a:pt x="1439153" y="80699"/>
                        <a:pt x="1431497" y="81799"/>
                      </a:cubicBezTo>
                      <a:cubicBezTo>
                        <a:pt x="1421422" y="83255"/>
                        <a:pt x="1401848" y="73693"/>
                        <a:pt x="1391679" y="73410"/>
                      </a:cubicBezTo>
                      <a:cubicBezTo>
                        <a:pt x="1384788" y="73222"/>
                        <a:pt x="1370566" y="74478"/>
                        <a:pt x="1364408" y="77599"/>
                      </a:cubicBezTo>
                      <a:cubicBezTo>
                        <a:pt x="1360439" y="79610"/>
                        <a:pt x="1356281" y="90429"/>
                        <a:pt x="1351840" y="90188"/>
                      </a:cubicBezTo>
                      <a:cubicBezTo>
                        <a:pt x="1345138" y="89821"/>
                        <a:pt x="1341598" y="70781"/>
                        <a:pt x="1335073" y="69221"/>
                      </a:cubicBezTo>
                      <a:cubicBezTo>
                        <a:pt x="1328915" y="67744"/>
                        <a:pt x="1318327" y="79275"/>
                        <a:pt x="1312001" y="79704"/>
                      </a:cubicBezTo>
                      <a:cubicBezTo>
                        <a:pt x="1306545" y="80071"/>
                        <a:pt x="1295580" y="70363"/>
                        <a:pt x="1291035" y="73410"/>
                      </a:cubicBezTo>
                      <a:cubicBezTo>
                        <a:pt x="1286657" y="76343"/>
                        <a:pt x="1292752" y="90753"/>
                        <a:pt x="1288929" y="94387"/>
                      </a:cubicBezTo>
                      <a:cubicBezTo>
                        <a:pt x="1281326" y="101624"/>
                        <a:pt x="1257469" y="95634"/>
                        <a:pt x="1247007" y="96482"/>
                      </a:cubicBezTo>
                      <a:cubicBezTo>
                        <a:pt x="1237550" y="97246"/>
                        <a:pt x="1218290" y="97697"/>
                        <a:pt x="1209283" y="100671"/>
                      </a:cubicBezTo>
                      <a:cubicBezTo>
                        <a:pt x="1202371" y="102954"/>
                        <a:pt x="1190684" y="112202"/>
                        <a:pt x="1184117" y="115354"/>
                      </a:cubicBezTo>
                      <a:cubicBezTo>
                        <a:pt x="1177540" y="118517"/>
                        <a:pt x="1160993" y="119826"/>
                        <a:pt x="1156867" y="125837"/>
                      </a:cubicBezTo>
                      <a:cubicBezTo>
                        <a:pt x="1153903" y="130163"/>
                        <a:pt x="1153735" y="142594"/>
                        <a:pt x="1156867" y="146804"/>
                      </a:cubicBezTo>
                      <a:cubicBezTo>
                        <a:pt x="1160134" y="151192"/>
                        <a:pt x="1174094" y="149098"/>
                        <a:pt x="1177833" y="153098"/>
                      </a:cubicBezTo>
                      <a:cubicBezTo>
                        <a:pt x="1182609" y="158199"/>
                        <a:pt x="1188767" y="175133"/>
                        <a:pt x="1184117" y="180359"/>
                      </a:cubicBezTo>
                      <a:cubicBezTo>
                        <a:pt x="1177802" y="187449"/>
                        <a:pt x="1155872" y="176484"/>
                        <a:pt x="1146383" y="176170"/>
                      </a:cubicBezTo>
                      <a:cubicBezTo>
                        <a:pt x="1134329" y="175762"/>
                        <a:pt x="1109990" y="175814"/>
                        <a:pt x="1098177" y="178275"/>
                      </a:cubicBezTo>
                      <a:cubicBezTo>
                        <a:pt x="1091024" y="179762"/>
                        <a:pt x="1075702" y="183239"/>
                        <a:pt x="1070905" y="188748"/>
                      </a:cubicBezTo>
                      <a:cubicBezTo>
                        <a:pt x="1066318" y="194026"/>
                        <a:pt x="1063668" y="209076"/>
                        <a:pt x="1064621" y="216009"/>
                      </a:cubicBezTo>
                      <a:cubicBezTo>
                        <a:pt x="1065512" y="222513"/>
                        <a:pt x="1071733" y="235447"/>
                        <a:pt x="1077210" y="239070"/>
                      </a:cubicBezTo>
                      <a:cubicBezTo>
                        <a:pt x="1081598" y="241982"/>
                        <a:pt x="1093548" y="238651"/>
                        <a:pt x="1098177" y="241175"/>
                      </a:cubicBezTo>
                      <a:cubicBezTo>
                        <a:pt x="1104073" y="244380"/>
                        <a:pt x="1111247" y="256539"/>
                        <a:pt x="1114943" y="262142"/>
                      </a:cubicBezTo>
                      <a:cubicBezTo>
                        <a:pt x="1119216" y="268593"/>
                        <a:pt x="1128097" y="281810"/>
                        <a:pt x="1129616" y="289403"/>
                      </a:cubicBezTo>
                      <a:cubicBezTo>
                        <a:pt x="1130643" y="294566"/>
                        <a:pt x="1132475" y="308600"/>
                        <a:pt x="1127511" y="310370"/>
                      </a:cubicBezTo>
                      <a:cubicBezTo>
                        <a:pt x="1115645" y="314601"/>
                        <a:pt x="1102711" y="281161"/>
                        <a:pt x="1091872" y="274731"/>
                      </a:cubicBezTo>
                      <a:cubicBezTo>
                        <a:pt x="1083881" y="269986"/>
                        <a:pt x="1063825" y="269599"/>
                        <a:pt x="1056232" y="264247"/>
                      </a:cubicBezTo>
                      <a:cubicBezTo>
                        <a:pt x="1050409" y="260142"/>
                        <a:pt x="1045969" y="244097"/>
                        <a:pt x="1039465" y="241186"/>
                      </a:cubicBezTo>
                      <a:cubicBezTo>
                        <a:pt x="1034659" y="239028"/>
                        <a:pt x="1022688" y="240086"/>
                        <a:pt x="1018499" y="243280"/>
                      </a:cubicBezTo>
                      <a:cubicBezTo>
                        <a:pt x="1012697" y="247710"/>
                        <a:pt x="1007094" y="263294"/>
                        <a:pt x="1008015" y="270541"/>
                      </a:cubicBezTo>
                      <a:cubicBezTo>
                        <a:pt x="1008581" y="275013"/>
                        <a:pt x="1016823" y="281035"/>
                        <a:pt x="1018499" y="285224"/>
                      </a:cubicBezTo>
                      <a:cubicBezTo>
                        <a:pt x="1019881" y="288670"/>
                        <a:pt x="1023473" y="297561"/>
                        <a:pt x="1020593" y="299907"/>
                      </a:cubicBezTo>
                      <a:cubicBezTo>
                        <a:pt x="1014561" y="304840"/>
                        <a:pt x="997983" y="293330"/>
                        <a:pt x="991238" y="289424"/>
                      </a:cubicBezTo>
                      <a:cubicBezTo>
                        <a:pt x="982880" y="284575"/>
                        <a:pt x="966501" y="272762"/>
                        <a:pt x="961882" y="264268"/>
                      </a:cubicBezTo>
                      <a:cubicBezTo>
                        <a:pt x="958102" y="257293"/>
                        <a:pt x="960489" y="240243"/>
                        <a:pt x="957693" y="232818"/>
                      </a:cubicBezTo>
                      <a:cubicBezTo>
                        <a:pt x="955693" y="227508"/>
                        <a:pt x="950771" y="214312"/>
                        <a:pt x="945105" y="213946"/>
                      </a:cubicBezTo>
                      <a:cubicBezTo>
                        <a:pt x="939544" y="213579"/>
                        <a:pt x="931961" y="225361"/>
                        <a:pt x="930443" y="230713"/>
                      </a:cubicBezTo>
                      <a:cubicBezTo>
                        <a:pt x="928704" y="236850"/>
                        <a:pt x="934883" y="249501"/>
                        <a:pt x="934632" y="255869"/>
                      </a:cubicBezTo>
                      <a:cubicBezTo>
                        <a:pt x="934464" y="260184"/>
                        <a:pt x="930443" y="268321"/>
                        <a:pt x="930443" y="272646"/>
                      </a:cubicBezTo>
                      <a:cubicBezTo>
                        <a:pt x="930443" y="276972"/>
                        <a:pt x="931689" y="286251"/>
                        <a:pt x="934632" y="289413"/>
                      </a:cubicBezTo>
                      <a:cubicBezTo>
                        <a:pt x="936883" y="291843"/>
                        <a:pt x="945157" y="291005"/>
                        <a:pt x="947210" y="293603"/>
                      </a:cubicBezTo>
                      <a:cubicBezTo>
                        <a:pt x="954404" y="302683"/>
                        <a:pt x="949849" y="328257"/>
                        <a:pt x="951409" y="339736"/>
                      </a:cubicBezTo>
                      <a:cubicBezTo>
                        <a:pt x="952195" y="345548"/>
                        <a:pt x="951357" y="358754"/>
                        <a:pt x="955599" y="362797"/>
                      </a:cubicBezTo>
                      <a:cubicBezTo>
                        <a:pt x="961338" y="368274"/>
                        <a:pt x="980325" y="371196"/>
                        <a:pt x="987048" y="366986"/>
                      </a:cubicBezTo>
                      <a:cubicBezTo>
                        <a:pt x="989855" y="365227"/>
                        <a:pt x="988253" y="355853"/>
                        <a:pt x="991238" y="354408"/>
                      </a:cubicBezTo>
                      <a:cubicBezTo>
                        <a:pt x="996757" y="351738"/>
                        <a:pt x="1008591" y="360535"/>
                        <a:pt x="1014289" y="362797"/>
                      </a:cubicBezTo>
                      <a:cubicBezTo>
                        <a:pt x="1018006" y="364263"/>
                        <a:pt x="1025861" y="366588"/>
                        <a:pt x="1028972" y="369091"/>
                      </a:cubicBezTo>
                      <a:cubicBezTo>
                        <a:pt x="1032480" y="371919"/>
                        <a:pt x="1037518" y="379700"/>
                        <a:pt x="1039455" y="383774"/>
                      </a:cubicBezTo>
                      <a:cubicBezTo>
                        <a:pt x="1042021" y="389178"/>
                        <a:pt x="1042513" y="401808"/>
                        <a:pt x="1045738" y="406835"/>
                      </a:cubicBezTo>
                      <a:cubicBezTo>
                        <a:pt x="1047949" y="410281"/>
                        <a:pt x="1054955" y="414983"/>
                        <a:pt x="1058327" y="417319"/>
                      </a:cubicBezTo>
                      <a:cubicBezTo>
                        <a:pt x="1061794" y="419728"/>
                        <a:pt x="1070873" y="422053"/>
                        <a:pt x="1073000" y="425708"/>
                      </a:cubicBezTo>
                      <a:cubicBezTo>
                        <a:pt x="1075105" y="429331"/>
                        <a:pt x="1076644" y="440412"/>
                        <a:pt x="1073000" y="442475"/>
                      </a:cubicBezTo>
                      <a:cubicBezTo>
                        <a:pt x="1067679" y="445491"/>
                        <a:pt x="1056735" y="433803"/>
                        <a:pt x="1052033" y="429897"/>
                      </a:cubicBezTo>
                      <a:cubicBezTo>
                        <a:pt x="1047173" y="425865"/>
                        <a:pt x="1039905" y="415298"/>
                        <a:pt x="1035266" y="411025"/>
                      </a:cubicBezTo>
                      <a:cubicBezTo>
                        <a:pt x="1029485" y="405704"/>
                        <a:pt x="1017567" y="394635"/>
                        <a:pt x="1010110" y="392153"/>
                      </a:cubicBezTo>
                      <a:cubicBezTo>
                        <a:pt x="1004140" y="390163"/>
                        <a:pt x="990306" y="388843"/>
                        <a:pt x="984954" y="392153"/>
                      </a:cubicBezTo>
                      <a:cubicBezTo>
                        <a:pt x="982954" y="393388"/>
                        <a:pt x="981540" y="398331"/>
                        <a:pt x="980754" y="400541"/>
                      </a:cubicBezTo>
                      <a:cubicBezTo>
                        <a:pt x="979142" y="405097"/>
                        <a:pt x="978115" y="414837"/>
                        <a:pt x="976565" y="419413"/>
                      </a:cubicBezTo>
                      <a:cubicBezTo>
                        <a:pt x="974167" y="426525"/>
                        <a:pt x="967318" y="439951"/>
                        <a:pt x="963977" y="446674"/>
                      </a:cubicBezTo>
                      <a:cubicBezTo>
                        <a:pt x="960008" y="454655"/>
                        <a:pt x="953881" y="472218"/>
                        <a:pt x="947210" y="478124"/>
                      </a:cubicBezTo>
                      <a:cubicBezTo>
                        <a:pt x="941743" y="482963"/>
                        <a:pt x="927259" y="488388"/>
                        <a:pt x="919960" y="488608"/>
                      </a:cubicBezTo>
                      <a:cubicBezTo>
                        <a:pt x="909518" y="488932"/>
                        <a:pt x="884477" y="485518"/>
                        <a:pt x="880121" y="476019"/>
                      </a:cubicBezTo>
                      <a:cubicBezTo>
                        <a:pt x="878455" y="472396"/>
                        <a:pt x="883472" y="464049"/>
                        <a:pt x="886404" y="461347"/>
                      </a:cubicBezTo>
                      <a:cubicBezTo>
                        <a:pt x="891284" y="456854"/>
                        <a:pt x="905496" y="455608"/>
                        <a:pt x="911570" y="452958"/>
                      </a:cubicBezTo>
                      <a:cubicBezTo>
                        <a:pt x="917592" y="450340"/>
                        <a:pt x="930171" y="445198"/>
                        <a:pt x="934622" y="440370"/>
                      </a:cubicBezTo>
                      <a:cubicBezTo>
                        <a:pt x="939449" y="435123"/>
                        <a:pt x="943000" y="421498"/>
                        <a:pt x="943000" y="413109"/>
                      </a:cubicBezTo>
                      <a:cubicBezTo>
                        <a:pt x="943000" y="404720"/>
                        <a:pt x="934098" y="384612"/>
                        <a:pt x="930432" y="375364"/>
                      </a:cubicBezTo>
                      <a:cubicBezTo>
                        <a:pt x="928170" y="369657"/>
                        <a:pt x="923101" y="358346"/>
                        <a:pt x="922033" y="352303"/>
                      </a:cubicBezTo>
                      <a:cubicBezTo>
                        <a:pt x="921216" y="347653"/>
                        <a:pt x="922850" y="338081"/>
                        <a:pt x="922033" y="333431"/>
                      </a:cubicBezTo>
                      <a:cubicBezTo>
                        <a:pt x="920975" y="327388"/>
                        <a:pt x="915362" y="316266"/>
                        <a:pt x="913665" y="310370"/>
                      </a:cubicBezTo>
                      <a:cubicBezTo>
                        <a:pt x="911591" y="303154"/>
                        <a:pt x="909057" y="288324"/>
                        <a:pt x="907360" y="281014"/>
                      </a:cubicBezTo>
                      <a:cubicBezTo>
                        <a:pt x="904920" y="270489"/>
                        <a:pt x="899600" y="249543"/>
                        <a:pt x="896898" y="239081"/>
                      </a:cubicBezTo>
                      <a:cubicBezTo>
                        <a:pt x="894867" y="231205"/>
                        <a:pt x="892238" y="214857"/>
                        <a:pt x="888499" y="207631"/>
                      </a:cubicBezTo>
                      <a:cubicBezTo>
                        <a:pt x="884729" y="200363"/>
                        <a:pt x="875156" y="185449"/>
                        <a:pt x="867532" y="182475"/>
                      </a:cubicBezTo>
                      <a:cubicBezTo>
                        <a:pt x="860148" y="179595"/>
                        <a:pt x="842397" y="181857"/>
                        <a:pt x="836093" y="186664"/>
                      </a:cubicBezTo>
                      <a:cubicBezTo>
                        <a:pt x="827505" y="193220"/>
                        <a:pt x="822247" y="216093"/>
                        <a:pt x="819325" y="226503"/>
                      </a:cubicBezTo>
                      <a:cubicBezTo>
                        <a:pt x="816456" y="236714"/>
                        <a:pt x="818864" y="259597"/>
                        <a:pt x="813021" y="268436"/>
                      </a:cubicBezTo>
                      <a:cubicBezTo>
                        <a:pt x="808611" y="275108"/>
                        <a:pt x="789415" y="278082"/>
                        <a:pt x="785781" y="285203"/>
                      </a:cubicBezTo>
                      <a:cubicBezTo>
                        <a:pt x="782681" y="291288"/>
                        <a:pt x="785634" y="306003"/>
                        <a:pt x="787865" y="312464"/>
                      </a:cubicBezTo>
                      <a:cubicBezTo>
                        <a:pt x="790337" y="319617"/>
                        <a:pt x="800401" y="331378"/>
                        <a:pt x="804653" y="337631"/>
                      </a:cubicBezTo>
                      <a:cubicBezTo>
                        <a:pt x="809313" y="344490"/>
                        <a:pt x="818613" y="358210"/>
                        <a:pt x="823525" y="364892"/>
                      </a:cubicBezTo>
                      <a:cubicBezTo>
                        <a:pt x="827065" y="369709"/>
                        <a:pt x="835370" y="378496"/>
                        <a:pt x="838197" y="383764"/>
                      </a:cubicBezTo>
                      <a:cubicBezTo>
                        <a:pt x="840544" y="388152"/>
                        <a:pt x="846649" y="398164"/>
                        <a:pt x="844481" y="402636"/>
                      </a:cubicBezTo>
                      <a:cubicBezTo>
                        <a:pt x="841811" y="408155"/>
                        <a:pt x="827295" y="412805"/>
                        <a:pt x="821431" y="411025"/>
                      </a:cubicBezTo>
                      <a:cubicBezTo>
                        <a:pt x="812099" y="408197"/>
                        <a:pt x="805616" y="386089"/>
                        <a:pt x="798358" y="379575"/>
                      </a:cubicBezTo>
                      <a:cubicBezTo>
                        <a:pt x="789792" y="371887"/>
                        <a:pt x="769160" y="360891"/>
                        <a:pt x="758520" y="356513"/>
                      </a:cubicBezTo>
                      <a:cubicBezTo>
                        <a:pt x="746999" y="351780"/>
                        <a:pt x="722619" y="345841"/>
                        <a:pt x="710313" y="343925"/>
                      </a:cubicBezTo>
                      <a:cubicBezTo>
                        <a:pt x="700458" y="342396"/>
                        <a:pt x="679324" y="337233"/>
                        <a:pt x="670474" y="341830"/>
                      </a:cubicBezTo>
                      <a:cubicBezTo>
                        <a:pt x="666086" y="344113"/>
                        <a:pt x="658944" y="353769"/>
                        <a:pt x="659991" y="358597"/>
                      </a:cubicBezTo>
                      <a:cubicBezTo>
                        <a:pt x="660787" y="362294"/>
                        <a:pt x="670904" y="363593"/>
                        <a:pt x="672580" y="366986"/>
                      </a:cubicBezTo>
                      <a:cubicBezTo>
                        <a:pt x="676067" y="374055"/>
                        <a:pt x="675397" y="392278"/>
                        <a:pt x="670485" y="398447"/>
                      </a:cubicBezTo>
                      <a:cubicBezTo>
                        <a:pt x="667070" y="402730"/>
                        <a:pt x="654252" y="407485"/>
                        <a:pt x="649518" y="404730"/>
                      </a:cubicBezTo>
                      <a:cubicBezTo>
                        <a:pt x="643475" y="401212"/>
                        <a:pt x="648429" y="382161"/>
                        <a:pt x="643234" y="377470"/>
                      </a:cubicBezTo>
                      <a:cubicBezTo>
                        <a:pt x="640093" y="374642"/>
                        <a:pt x="630384" y="373783"/>
                        <a:pt x="626467" y="375364"/>
                      </a:cubicBezTo>
                      <a:cubicBezTo>
                        <a:pt x="620246" y="377888"/>
                        <a:pt x="615732" y="393430"/>
                        <a:pt x="609679" y="396342"/>
                      </a:cubicBezTo>
                      <a:cubicBezTo>
                        <a:pt x="598347" y="401788"/>
                        <a:pt x="570867" y="391220"/>
                        <a:pt x="559378" y="396342"/>
                      </a:cubicBezTo>
                      <a:cubicBezTo>
                        <a:pt x="552937" y="399211"/>
                        <a:pt x="547523" y="418031"/>
                        <a:pt x="540506" y="417308"/>
                      </a:cubicBezTo>
                      <a:cubicBezTo>
                        <a:pt x="533269" y="416565"/>
                        <a:pt x="532546" y="394980"/>
                        <a:pt x="525833" y="392153"/>
                      </a:cubicBezTo>
                      <a:cubicBezTo>
                        <a:pt x="521853" y="390477"/>
                        <a:pt x="513140" y="394907"/>
                        <a:pt x="509066" y="396342"/>
                      </a:cubicBezTo>
                      <a:cubicBezTo>
                        <a:pt x="501986" y="398834"/>
                        <a:pt x="488717" y="405998"/>
                        <a:pt x="481794" y="408920"/>
                      </a:cubicBezTo>
                      <a:cubicBezTo>
                        <a:pt x="475071" y="411758"/>
                        <a:pt x="460807" y="415633"/>
                        <a:pt x="454555" y="419403"/>
                      </a:cubicBezTo>
                      <a:cubicBezTo>
                        <a:pt x="445014" y="425163"/>
                        <a:pt x="430331" y="442663"/>
                        <a:pt x="421000" y="448758"/>
                      </a:cubicBezTo>
                      <a:cubicBezTo>
                        <a:pt x="412757" y="454152"/>
                        <a:pt x="394723" y="468584"/>
                        <a:pt x="385361" y="465526"/>
                      </a:cubicBezTo>
                      <a:cubicBezTo>
                        <a:pt x="379118" y="463483"/>
                        <a:pt x="374405" y="448821"/>
                        <a:pt x="372772" y="442464"/>
                      </a:cubicBezTo>
                      <a:cubicBezTo>
                        <a:pt x="371609" y="437888"/>
                        <a:pt x="374479" y="427991"/>
                        <a:pt x="372772" y="423592"/>
                      </a:cubicBezTo>
                      <a:cubicBezTo>
                        <a:pt x="369682" y="415643"/>
                        <a:pt x="357712" y="401411"/>
                        <a:pt x="349721" y="398436"/>
                      </a:cubicBezTo>
                      <a:cubicBezTo>
                        <a:pt x="341312" y="395315"/>
                        <a:pt x="318669" y="394917"/>
                        <a:pt x="314082" y="402625"/>
                      </a:cubicBezTo>
                      <a:cubicBezTo>
                        <a:pt x="311202" y="407474"/>
                        <a:pt x="320523" y="418293"/>
                        <a:pt x="322471" y="423592"/>
                      </a:cubicBezTo>
                      <a:cubicBezTo>
                        <a:pt x="324754" y="429823"/>
                        <a:pt x="328430" y="442590"/>
                        <a:pt x="330849" y="448758"/>
                      </a:cubicBezTo>
                      <a:cubicBezTo>
                        <a:pt x="333163" y="454655"/>
                        <a:pt x="339772" y="465683"/>
                        <a:pt x="341333" y="471820"/>
                      </a:cubicBezTo>
                      <a:cubicBezTo>
                        <a:pt x="343144" y="478952"/>
                        <a:pt x="349543" y="497091"/>
                        <a:pt x="343427" y="501175"/>
                      </a:cubicBezTo>
                      <a:cubicBezTo>
                        <a:pt x="337583" y="505082"/>
                        <a:pt x="324953" y="490776"/>
                        <a:pt x="318260" y="488597"/>
                      </a:cubicBezTo>
                      <a:cubicBezTo>
                        <a:pt x="312197" y="486628"/>
                        <a:pt x="299116" y="482261"/>
                        <a:pt x="293105" y="484408"/>
                      </a:cubicBezTo>
                      <a:cubicBezTo>
                        <a:pt x="287858" y="486283"/>
                        <a:pt x="283166" y="498243"/>
                        <a:pt x="278443" y="501175"/>
                      </a:cubicBezTo>
                      <a:cubicBezTo>
                        <a:pt x="271530" y="505469"/>
                        <a:pt x="252260" y="503364"/>
                        <a:pt x="246993" y="509564"/>
                      </a:cubicBezTo>
                      <a:cubicBezTo>
                        <a:pt x="243578" y="513575"/>
                        <a:pt x="242447" y="525870"/>
                        <a:pt x="244887" y="530541"/>
                      </a:cubicBezTo>
                      <a:cubicBezTo>
                        <a:pt x="247391" y="535327"/>
                        <a:pt x="261739" y="536019"/>
                        <a:pt x="263760" y="541014"/>
                      </a:cubicBezTo>
                      <a:cubicBezTo>
                        <a:pt x="266420" y="547633"/>
                        <a:pt x="261110" y="564034"/>
                        <a:pt x="255371" y="568275"/>
                      </a:cubicBezTo>
                      <a:cubicBezTo>
                        <a:pt x="250731" y="571700"/>
                        <a:pt x="236394" y="572349"/>
                        <a:pt x="232320" y="568275"/>
                      </a:cubicBezTo>
                      <a:cubicBezTo>
                        <a:pt x="227502" y="563458"/>
                        <a:pt x="236101" y="546690"/>
                        <a:pt x="232320" y="541014"/>
                      </a:cubicBezTo>
                      <a:cubicBezTo>
                        <a:pt x="228539" y="535348"/>
                        <a:pt x="213971" y="530426"/>
                        <a:pt x="207154" y="530541"/>
                      </a:cubicBezTo>
                      <a:cubicBezTo>
                        <a:pt x="200828" y="530646"/>
                        <a:pt x="187255" y="535537"/>
                        <a:pt x="184103" y="541014"/>
                      </a:cubicBezTo>
                      <a:cubicBezTo>
                        <a:pt x="181474" y="545580"/>
                        <a:pt x="182992" y="557813"/>
                        <a:pt x="186208" y="561981"/>
                      </a:cubicBezTo>
                      <a:cubicBezTo>
                        <a:pt x="188941" y="565531"/>
                        <a:pt x="199540" y="565395"/>
                        <a:pt x="202975" y="568265"/>
                      </a:cubicBezTo>
                      <a:cubicBezTo>
                        <a:pt x="205321" y="570223"/>
                        <a:pt x="209636" y="575721"/>
                        <a:pt x="209259" y="578748"/>
                      </a:cubicBezTo>
                      <a:cubicBezTo>
                        <a:pt x="208714" y="583157"/>
                        <a:pt x="201121" y="591012"/>
                        <a:pt x="196691" y="591326"/>
                      </a:cubicBezTo>
                      <a:cubicBezTo>
                        <a:pt x="188847" y="591881"/>
                        <a:pt x="177086" y="578025"/>
                        <a:pt x="171525" y="572464"/>
                      </a:cubicBezTo>
                      <a:cubicBezTo>
                        <a:pt x="165964" y="566903"/>
                        <a:pt x="156790" y="553990"/>
                        <a:pt x="152653" y="547298"/>
                      </a:cubicBezTo>
                      <a:cubicBezTo>
                        <a:pt x="148956" y="541318"/>
                        <a:pt x="142295" y="528813"/>
                        <a:pt x="140085" y="522132"/>
                      </a:cubicBezTo>
                      <a:cubicBezTo>
                        <a:pt x="137247" y="513544"/>
                        <a:pt x="137289" y="494829"/>
                        <a:pt x="133791" y="486492"/>
                      </a:cubicBezTo>
                      <a:cubicBezTo>
                        <a:pt x="132053" y="482335"/>
                        <a:pt x="120690" y="475464"/>
                        <a:pt x="123318" y="471809"/>
                      </a:cubicBezTo>
                      <a:cubicBezTo>
                        <a:pt x="127486" y="466028"/>
                        <a:pt x="143740" y="478135"/>
                        <a:pt x="150558" y="480198"/>
                      </a:cubicBezTo>
                      <a:cubicBezTo>
                        <a:pt x="161031" y="483382"/>
                        <a:pt x="181547" y="492587"/>
                        <a:pt x="192492" y="492776"/>
                      </a:cubicBezTo>
                      <a:cubicBezTo>
                        <a:pt x="202787" y="492954"/>
                        <a:pt x="223397" y="487424"/>
                        <a:pt x="232331" y="482293"/>
                      </a:cubicBezTo>
                      <a:cubicBezTo>
                        <a:pt x="237472" y="479339"/>
                        <a:pt x="245527" y="470259"/>
                        <a:pt x="249097" y="465526"/>
                      </a:cubicBezTo>
                      <a:cubicBezTo>
                        <a:pt x="252344" y="461221"/>
                        <a:pt x="260712" y="451932"/>
                        <a:pt x="259581" y="446653"/>
                      </a:cubicBezTo>
                      <a:cubicBezTo>
                        <a:pt x="256847" y="433835"/>
                        <a:pt x="228916" y="421906"/>
                        <a:pt x="217658" y="415203"/>
                      </a:cubicBezTo>
                      <a:cubicBezTo>
                        <a:pt x="205761" y="408124"/>
                        <a:pt x="179673" y="398405"/>
                        <a:pt x="167336" y="392142"/>
                      </a:cubicBezTo>
                      <a:cubicBezTo>
                        <a:pt x="153941" y="385335"/>
                        <a:pt x="128188" y="369814"/>
                        <a:pt x="114919" y="362787"/>
                      </a:cubicBezTo>
                      <a:cubicBezTo>
                        <a:pt x="108709" y="359498"/>
                        <a:pt x="89784" y="350209"/>
                        <a:pt x="89784" y="350209"/>
                      </a:cubicBezTo>
                      <a:cubicBezTo>
                        <a:pt x="89784" y="350209"/>
                        <a:pt x="67603" y="362985"/>
                        <a:pt x="61078" y="368421"/>
                      </a:cubicBezTo>
                      <a:cubicBezTo>
                        <a:pt x="53380" y="374830"/>
                        <a:pt x="39211" y="389325"/>
                        <a:pt x="33838" y="397776"/>
                      </a:cubicBezTo>
                      <a:cubicBezTo>
                        <a:pt x="30078" y="403704"/>
                        <a:pt x="23313" y="423802"/>
                        <a:pt x="23313" y="423802"/>
                      </a:cubicBezTo>
                      <a:cubicBezTo>
                        <a:pt x="23313" y="423802"/>
                        <a:pt x="22537" y="443637"/>
                        <a:pt x="23344" y="450193"/>
                      </a:cubicBezTo>
                      <a:cubicBezTo>
                        <a:pt x="24412" y="458771"/>
                        <a:pt x="30466" y="475192"/>
                        <a:pt x="31743" y="483748"/>
                      </a:cubicBezTo>
                      <a:cubicBezTo>
                        <a:pt x="33220" y="493614"/>
                        <a:pt x="32079" y="513764"/>
                        <a:pt x="33838" y="523587"/>
                      </a:cubicBezTo>
                      <a:cubicBezTo>
                        <a:pt x="35388" y="532238"/>
                        <a:pt x="41609" y="548775"/>
                        <a:pt x="44311" y="557142"/>
                      </a:cubicBezTo>
                      <a:cubicBezTo>
                        <a:pt x="47369" y="566610"/>
                        <a:pt x="51998" y="586236"/>
                        <a:pt x="56899" y="594887"/>
                      </a:cubicBezTo>
                      <a:cubicBezTo>
                        <a:pt x="59287" y="599097"/>
                        <a:pt x="66063" y="606156"/>
                        <a:pt x="69487" y="609570"/>
                      </a:cubicBezTo>
                      <a:cubicBezTo>
                        <a:pt x="73436" y="613507"/>
                        <a:pt x="86475" y="624033"/>
                        <a:pt x="86475" y="624033"/>
                      </a:cubicBezTo>
                      <a:lnTo>
                        <a:pt x="86475" y="624033"/>
                      </a:lnTo>
                      <a:cubicBezTo>
                        <a:pt x="86475" y="624033"/>
                        <a:pt x="72441" y="636056"/>
                        <a:pt x="68042" y="640370"/>
                      </a:cubicBezTo>
                      <a:cubicBezTo>
                        <a:pt x="61413" y="646864"/>
                        <a:pt x="49013" y="660677"/>
                        <a:pt x="42876" y="667631"/>
                      </a:cubicBezTo>
                      <a:cubicBezTo>
                        <a:pt x="36959" y="674324"/>
                        <a:pt x="24004" y="687006"/>
                        <a:pt x="19804" y="694892"/>
                      </a:cubicBezTo>
                      <a:cubicBezTo>
                        <a:pt x="16977" y="700202"/>
                        <a:pt x="13876" y="712068"/>
                        <a:pt x="13259" y="718048"/>
                      </a:cubicBezTo>
                      <a:cubicBezTo>
                        <a:pt x="12546" y="724929"/>
                        <a:pt x="15185" y="745654"/>
                        <a:pt x="15185" y="745654"/>
                      </a:cubicBezTo>
                      <a:lnTo>
                        <a:pt x="15185" y="745654"/>
                      </a:lnTo>
                      <a:lnTo>
                        <a:pt x="0" y="751446"/>
                      </a:lnTo>
                      <a:lnTo>
                        <a:pt x="26580" y="789462"/>
                      </a:lnTo>
                      <a:lnTo>
                        <a:pt x="64691" y="823573"/>
                      </a:lnTo>
                      <a:cubicBezTo>
                        <a:pt x="64691" y="823573"/>
                        <a:pt x="120459" y="835240"/>
                        <a:pt x="130890" y="849650"/>
                      </a:cubicBezTo>
                      <a:cubicBezTo>
                        <a:pt x="143699" y="867349"/>
                        <a:pt x="143678" y="916499"/>
                        <a:pt x="135906" y="936921"/>
                      </a:cubicBezTo>
                      <a:cubicBezTo>
                        <a:pt x="134639" y="940230"/>
                        <a:pt x="127717" y="943917"/>
                        <a:pt x="125874" y="946954"/>
                      </a:cubicBezTo>
                      <a:cubicBezTo>
                        <a:pt x="121140" y="954746"/>
                        <a:pt x="114856" y="981745"/>
                        <a:pt x="114856" y="981745"/>
                      </a:cubicBezTo>
                      <a:cubicBezTo>
                        <a:pt x="114856" y="981745"/>
                        <a:pt x="164665" y="969292"/>
                        <a:pt x="177945" y="977849"/>
                      </a:cubicBezTo>
                      <a:cubicBezTo>
                        <a:pt x="186009" y="983043"/>
                        <a:pt x="186061" y="1005874"/>
                        <a:pt x="191622" y="1013698"/>
                      </a:cubicBezTo>
                      <a:cubicBezTo>
                        <a:pt x="209740" y="1039168"/>
                        <a:pt x="277060" y="1064627"/>
                        <a:pt x="287324" y="1094150"/>
                      </a:cubicBezTo>
                      <a:cubicBezTo>
                        <a:pt x="293513" y="1111944"/>
                        <a:pt x="266755" y="1149929"/>
                        <a:pt x="272170" y="1167974"/>
                      </a:cubicBezTo>
                      <a:cubicBezTo>
                        <a:pt x="273447" y="1172236"/>
                        <a:pt x="284831" y="1176111"/>
                        <a:pt x="284737" y="1180552"/>
                      </a:cubicBezTo>
                      <a:cubicBezTo>
                        <a:pt x="284548" y="1189077"/>
                        <a:pt x="265749" y="1197717"/>
                        <a:pt x="259581" y="1203613"/>
                      </a:cubicBezTo>
                      <a:cubicBezTo>
                        <a:pt x="254229" y="1208745"/>
                        <a:pt x="242626" y="1218348"/>
                        <a:pt x="238614" y="1224580"/>
                      </a:cubicBezTo>
                      <a:cubicBezTo>
                        <a:pt x="236195" y="1228339"/>
                        <a:pt x="230749" y="1237158"/>
                        <a:pt x="232331" y="1241347"/>
                      </a:cubicBezTo>
                      <a:cubicBezTo>
                        <a:pt x="235472" y="1249683"/>
                        <a:pt x="256690" y="1252699"/>
                        <a:pt x="263770" y="1258114"/>
                      </a:cubicBezTo>
                      <a:cubicBezTo>
                        <a:pt x="268933" y="1262073"/>
                        <a:pt x="281584" y="1277101"/>
                        <a:pt x="281584" y="1277101"/>
                      </a:cubicBezTo>
                      <a:cubicBezTo>
                        <a:pt x="281584" y="1277101"/>
                        <a:pt x="318459" y="1247159"/>
                        <a:pt x="333467" y="1246876"/>
                      </a:cubicBezTo>
                      <a:cubicBezTo>
                        <a:pt x="341992" y="1246719"/>
                        <a:pt x="355282" y="1260858"/>
                        <a:pt x="363556" y="1262931"/>
                      </a:cubicBezTo>
                      <a:cubicBezTo>
                        <a:pt x="368425" y="1264146"/>
                        <a:pt x="378940" y="1261120"/>
                        <a:pt x="383611" y="1262931"/>
                      </a:cubicBezTo>
                      <a:cubicBezTo>
                        <a:pt x="390565" y="1265623"/>
                        <a:pt x="400483" y="1277646"/>
                        <a:pt x="405678" y="1282997"/>
                      </a:cubicBezTo>
                      <a:cubicBezTo>
                        <a:pt x="412119" y="1289637"/>
                        <a:pt x="429745" y="1311086"/>
                        <a:pt x="429745" y="1311086"/>
                      </a:cubicBezTo>
                      <a:lnTo>
                        <a:pt x="477584" y="1297963"/>
                      </a:lnTo>
                      <a:cubicBezTo>
                        <a:pt x="477584" y="1297963"/>
                        <a:pt x="464368" y="1273352"/>
                        <a:pt x="464996" y="1264418"/>
                      </a:cubicBezTo>
                      <a:cubicBezTo>
                        <a:pt x="465457" y="1257862"/>
                        <a:pt x="473563" y="1246552"/>
                        <a:pt x="477584" y="1241357"/>
                      </a:cubicBezTo>
                      <a:cubicBezTo>
                        <a:pt x="484622" y="1232267"/>
                        <a:pt x="502877" y="1217908"/>
                        <a:pt x="511140" y="1209907"/>
                      </a:cubicBezTo>
                      <a:close/>
                    </a:path>
                  </a:pathLst>
                </a:custGeom>
                <a:solidFill>
                  <a:schemeClr val="bg1">
                    <a:lumMod val="95000"/>
                  </a:schemeClr>
                </a:solidFill>
                <a:ln w="1046" cap="flat">
                  <a:noFill/>
                  <a:prstDash val="solid"/>
                  <a:miter/>
                </a:ln>
              </p:spPr>
              <p:txBody>
                <a:bodyPr rtlCol="0" anchor="ctr"/>
                <a:lstStyle/>
                <a:p>
                  <a:endParaRPr lang="en-US" dirty="0"/>
                </a:p>
              </p:txBody>
            </p:sp>
          </p:grpSp>
          <p:sp>
            <p:nvSpPr>
              <p:cNvPr id="237" name="Freeform 236">
                <a:extLst>
                  <a:ext uri="{FF2B5EF4-FFF2-40B4-BE49-F238E27FC236}">
                    <a16:creationId xmlns:a16="http://schemas.microsoft.com/office/drawing/2014/main" id="{B4DD4E4E-B025-5C48-5E9E-FA4B6D965F84}"/>
                  </a:ext>
                </a:extLst>
              </p:cNvPr>
              <p:cNvSpPr/>
              <p:nvPr/>
            </p:nvSpPr>
            <p:spPr>
              <a:xfrm>
                <a:off x="6201780" y="3166551"/>
                <a:ext cx="148316" cy="82096"/>
              </a:xfrm>
              <a:custGeom>
                <a:avLst/>
                <a:gdLst>
                  <a:gd name="connsiteX0" fmla="*/ 148306 w 148316"/>
                  <a:gd name="connsiteY0" fmla="*/ 20306 h 82096"/>
                  <a:gd name="connsiteX1" fmla="*/ 128942 w 148316"/>
                  <a:gd name="connsiteY1" fmla="*/ 4220 h 82096"/>
                  <a:gd name="connsiteX2" fmla="*/ 116375 w 148316"/>
                  <a:gd name="connsiteY2" fmla="*/ 31 h 82096"/>
                  <a:gd name="connsiteX3" fmla="*/ 76536 w 148316"/>
                  <a:gd name="connsiteY3" fmla="*/ 8420 h 82096"/>
                  <a:gd name="connsiteX4" fmla="*/ 49285 w 148316"/>
                  <a:gd name="connsiteY4" fmla="*/ 8420 h 82096"/>
                  <a:gd name="connsiteX5" fmla="*/ 16139 w 148316"/>
                  <a:gd name="connsiteY5" fmla="*/ 3644 h 82096"/>
                  <a:gd name="connsiteX6" fmla="*/ 19071 w 148316"/>
                  <a:gd name="connsiteY6" fmla="*/ 26925 h 82096"/>
                  <a:gd name="connsiteX7" fmla="*/ 9635 w 148316"/>
                  <a:gd name="connsiteY7" fmla="*/ 41598 h 82096"/>
                  <a:gd name="connsiteX8" fmla="*/ 8588 w 148316"/>
                  <a:gd name="connsiteY8" fmla="*/ 47892 h 82096"/>
                  <a:gd name="connsiteX9" fmla="*/ 0 w 148316"/>
                  <a:gd name="connsiteY9" fmla="*/ 59622 h 82096"/>
                  <a:gd name="connsiteX10" fmla="*/ 10064 w 148316"/>
                  <a:gd name="connsiteY10" fmla="*/ 62408 h 82096"/>
                  <a:gd name="connsiteX11" fmla="*/ 10064 w 148316"/>
                  <a:gd name="connsiteY11" fmla="*/ 62408 h 82096"/>
                  <a:gd name="connsiteX12" fmla="*/ 36236 w 148316"/>
                  <a:gd name="connsiteY12" fmla="*/ 75813 h 82096"/>
                  <a:gd name="connsiteX13" fmla="*/ 63487 w 148316"/>
                  <a:gd name="connsiteY13" fmla="*/ 82097 h 82096"/>
                  <a:gd name="connsiteX14" fmla="*/ 78170 w 148316"/>
                  <a:gd name="connsiteY14" fmla="*/ 69519 h 82096"/>
                  <a:gd name="connsiteX15" fmla="*/ 97482 w 148316"/>
                  <a:gd name="connsiteY15" fmla="*/ 71152 h 82096"/>
                  <a:gd name="connsiteX16" fmla="*/ 120731 w 148316"/>
                  <a:gd name="connsiteY16" fmla="*/ 64659 h 82096"/>
                  <a:gd name="connsiteX17" fmla="*/ 137520 w 148316"/>
                  <a:gd name="connsiteY17" fmla="*/ 37398 h 82096"/>
                  <a:gd name="connsiteX18" fmla="*/ 148317 w 148316"/>
                  <a:gd name="connsiteY18" fmla="*/ 20296 h 8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8316" h="82096">
                    <a:moveTo>
                      <a:pt x="148306" y="20306"/>
                    </a:moveTo>
                    <a:cubicBezTo>
                      <a:pt x="148306" y="20306"/>
                      <a:pt x="134440" y="7289"/>
                      <a:pt x="128942" y="4220"/>
                    </a:cubicBezTo>
                    <a:cubicBezTo>
                      <a:pt x="126052" y="2607"/>
                      <a:pt x="119684" y="220"/>
                      <a:pt x="116375" y="31"/>
                    </a:cubicBezTo>
                    <a:cubicBezTo>
                      <a:pt x="106216" y="-555"/>
                      <a:pt x="86663" y="7362"/>
                      <a:pt x="76536" y="8420"/>
                    </a:cubicBezTo>
                    <a:cubicBezTo>
                      <a:pt x="69760" y="9122"/>
                      <a:pt x="56082" y="8902"/>
                      <a:pt x="49285" y="8420"/>
                    </a:cubicBezTo>
                    <a:cubicBezTo>
                      <a:pt x="40939" y="7823"/>
                      <a:pt x="16139" y="3644"/>
                      <a:pt x="16139" y="3644"/>
                    </a:cubicBezTo>
                    <a:cubicBezTo>
                      <a:pt x="16139" y="3644"/>
                      <a:pt x="20370" y="21207"/>
                      <a:pt x="19071" y="26925"/>
                    </a:cubicBezTo>
                    <a:cubicBezTo>
                      <a:pt x="18108" y="31177"/>
                      <a:pt x="11206" y="37524"/>
                      <a:pt x="9635" y="41598"/>
                    </a:cubicBezTo>
                    <a:cubicBezTo>
                      <a:pt x="9059" y="43085"/>
                      <a:pt x="9206" y="46426"/>
                      <a:pt x="8588" y="47892"/>
                    </a:cubicBezTo>
                    <a:cubicBezTo>
                      <a:pt x="7174" y="51243"/>
                      <a:pt x="0" y="59622"/>
                      <a:pt x="0" y="59622"/>
                    </a:cubicBezTo>
                    <a:cubicBezTo>
                      <a:pt x="0" y="59622"/>
                      <a:pt x="7478" y="62052"/>
                      <a:pt x="10064" y="62408"/>
                    </a:cubicBezTo>
                    <a:lnTo>
                      <a:pt x="10064" y="62408"/>
                    </a:lnTo>
                    <a:cubicBezTo>
                      <a:pt x="17207" y="64136"/>
                      <a:pt x="29335" y="73289"/>
                      <a:pt x="36236" y="75813"/>
                    </a:cubicBezTo>
                    <a:cubicBezTo>
                      <a:pt x="42803" y="78211"/>
                      <a:pt x="63487" y="82097"/>
                      <a:pt x="63487" y="82097"/>
                    </a:cubicBezTo>
                    <a:cubicBezTo>
                      <a:pt x="63487" y="82097"/>
                      <a:pt x="73572" y="71006"/>
                      <a:pt x="78170" y="69519"/>
                    </a:cubicBezTo>
                    <a:cubicBezTo>
                      <a:pt x="82778" y="68032"/>
                      <a:pt x="97482" y="71152"/>
                      <a:pt x="97482" y="71152"/>
                    </a:cubicBezTo>
                    <a:cubicBezTo>
                      <a:pt x="97482" y="71152"/>
                      <a:pt x="115914" y="68293"/>
                      <a:pt x="120731" y="64659"/>
                    </a:cubicBezTo>
                    <a:cubicBezTo>
                      <a:pt x="127120" y="59842"/>
                      <a:pt x="133278" y="44195"/>
                      <a:pt x="137520" y="37398"/>
                    </a:cubicBezTo>
                    <a:cubicBezTo>
                      <a:pt x="140190" y="33104"/>
                      <a:pt x="148317" y="20296"/>
                      <a:pt x="148317" y="20296"/>
                    </a:cubicBezTo>
                    <a:close/>
                  </a:path>
                </a:pathLst>
              </a:custGeom>
              <a:solidFill>
                <a:schemeClr val="accent4">
                  <a:alpha val="50000"/>
                </a:schemeClr>
              </a:solidFill>
              <a:ln w="1046" cap="flat">
                <a:noFill/>
                <a:prstDash val="solid"/>
                <a:miter/>
              </a:ln>
            </p:spPr>
            <p:txBody>
              <a:bodyPr rtlCol="0" anchor="ctr"/>
              <a:lstStyle/>
              <a:p>
                <a:endParaRPr lang="en-US" dirty="0"/>
              </a:p>
            </p:txBody>
          </p:sp>
          <p:sp>
            <p:nvSpPr>
              <p:cNvPr id="238" name="Freeform 237">
                <a:extLst>
                  <a:ext uri="{FF2B5EF4-FFF2-40B4-BE49-F238E27FC236}">
                    <a16:creationId xmlns:a16="http://schemas.microsoft.com/office/drawing/2014/main" id="{72E15B1C-75DA-6559-2576-BEA3D47B15F4}"/>
                  </a:ext>
                </a:extLst>
              </p:cNvPr>
              <p:cNvSpPr/>
              <p:nvPr/>
            </p:nvSpPr>
            <p:spPr>
              <a:xfrm>
                <a:off x="6346661" y="3294742"/>
                <a:ext cx="134590" cy="102146"/>
              </a:xfrm>
              <a:custGeom>
                <a:avLst/>
                <a:gdLst>
                  <a:gd name="connsiteX0" fmla="*/ 102091 w 134590"/>
                  <a:gd name="connsiteY0" fmla="*/ 88031 h 102146"/>
                  <a:gd name="connsiteX1" fmla="*/ 79427 w 134590"/>
                  <a:gd name="connsiteY1" fmla="*/ 91833 h 102146"/>
                  <a:gd name="connsiteX2" fmla="*/ 67080 w 134590"/>
                  <a:gd name="connsiteY2" fmla="*/ 91602 h 102146"/>
                  <a:gd name="connsiteX3" fmla="*/ 51350 w 134590"/>
                  <a:gd name="connsiteY3" fmla="*/ 102075 h 102146"/>
                  <a:gd name="connsiteX4" fmla="*/ 30383 w 134590"/>
                  <a:gd name="connsiteY4" fmla="*/ 95792 h 102146"/>
                  <a:gd name="connsiteX5" fmla="*/ 17596 w 134590"/>
                  <a:gd name="connsiteY5" fmla="*/ 95991 h 102146"/>
                  <a:gd name="connsiteX6" fmla="*/ 16276 w 134590"/>
                  <a:gd name="connsiteY6" fmla="*/ 76417 h 102146"/>
                  <a:gd name="connsiteX7" fmla="*/ 15082 w 134590"/>
                  <a:gd name="connsiteY7" fmla="*/ 58676 h 102146"/>
                  <a:gd name="connsiteX8" fmla="*/ 2515 w 134590"/>
                  <a:gd name="connsiteY8" fmla="*/ 35614 h 102146"/>
                  <a:gd name="connsiteX9" fmla="*/ 420 w 134590"/>
                  <a:gd name="connsiteY9" fmla="*/ 20931 h 102146"/>
                  <a:gd name="connsiteX10" fmla="*/ 21795 w 134590"/>
                  <a:gd name="connsiteY10" fmla="*/ 3745 h 102146"/>
                  <a:gd name="connsiteX11" fmla="*/ 28299 w 134590"/>
                  <a:gd name="connsiteY11" fmla="*/ 9820 h 102146"/>
                  <a:gd name="connsiteX12" fmla="*/ 35630 w 134590"/>
                  <a:gd name="connsiteY12" fmla="*/ 394 h 102146"/>
                  <a:gd name="connsiteX13" fmla="*/ 62880 w 134590"/>
                  <a:gd name="connsiteY13" fmla="*/ 9820 h 102146"/>
                  <a:gd name="connsiteX14" fmla="*/ 70211 w 134590"/>
                  <a:gd name="connsiteY14" fmla="*/ 30797 h 102146"/>
                  <a:gd name="connsiteX15" fmla="*/ 104814 w 134590"/>
                  <a:gd name="connsiteY15" fmla="*/ 26608 h 102146"/>
                  <a:gd name="connsiteX16" fmla="*/ 126818 w 134590"/>
                  <a:gd name="connsiteY16" fmla="*/ 23466 h 102146"/>
                  <a:gd name="connsiteX17" fmla="*/ 134588 w 134590"/>
                  <a:gd name="connsiteY17" fmla="*/ 44003 h 102146"/>
                  <a:gd name="connsiteX18" fmla="*/ 127236 w 134590"/>
                  <a:gd name="connsiteY18" fmla="*/ 60770 h 102146"/>
                  <a:gd name="connsiteX19" fmla="*/ 117800 w 134590"/>
                  <a:gd name="connsiteY19" fmla="*/ 72311 h 102146"/>
                  <a:gd name="connsiteX20" fmla="*/ 125152 w 134590"/>
                  <a:gd name="connsiteY20" fmla="*/ 84889 h 102146"/>
                  <a:gd name="connsiteX21" fmla="*/ 102091 w 134590"/>
                  <a:gd name="connsiteY21" fmla="*/ 88031 h 10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90" h="102146">
                    <a:moveTo>
                      <a:pt x="102091" y="88031"/>
                    </a:moveTo>
                    <a:lnTo>
                      <a:pt x="79427" y="91833"/>
                    </a:lnTo>
                    <a:cubicBezTo>
                      <a:pt x="79427" y="91833"/>
                      <a:pt x="70044" y="90744"/>
                      <a:pt x="67080" y="91602"/>
                    </a:cubicBezTo>
                    <a:cubicBezTo>
                      <a:pt x="62545" y="92932"/>
                      <a:pt x="56021" y="101384"/>
                      <a:pt x="51350" y="102075"/>
                    </a:cubicBezTo>
                    <a:cubicBezTo>
                      <a:pt x="45935" y="102882"/>
                      <a:pt x="35808" y="96546"/>
                      <a:pt x="30383" y="95792"/>
                    </a:cubicBezTo>
                    <a:cubicBezTo>
                      <a:pt x="27220" y="95352"/>
                      <a:pt x="17596" y="95991"/>
                      <a:pt x="17596" y="95991"/>
                    </a:cubicBezTo>
                    <a:lnTo>
                      <a:pt x="16276" y="76417"/>
                    </a:lnTo>
                    <a:cubicBezTo>
                      <a:pt x="16276" y="76417"/>
                      <a:pt x="16276" y="62362"/>
                      <a:pt x="15082" y="58676"/>
                    </a:cubicBezTo>
                    <a:cubicBezTo>
                      <a:pt x="13061" y="52423"/>
                      <a:pt x="4578" y="41846"/>
                      <a:pt x="2515" y="35614"/>
                    </a:cubicBezTo>
                    <a:cubicBezTo>
                      <a:pt x="1342" y="32095"/>
                      <a:pt x="-941" y="24387"/>
                      <a:pt x="420" y="20931"/>
                    </a:cubicBezTo>
                    <a:cubicBezTo>
                      <a:pt x="2933" y="14553"/>
                      <a:pt x="21795" y="3745"/>
                      <a:pt x="21795" y="3745"/>
                    </a:cubicBezTo>
                    <a:cubicBezTo>
                      <a:pt x="21795" y="3745"/>
                      <a:pt x="26079" y="9998"/>
                      <a:pt x="28299" y="9820"/>
                    </a:cubicBezTo>
                    <a:cubicBezTo>
                      <a:pt x="31273" y="9579"/>
                      <a:pt x="32771" y="1242"/>
                      <a:pt x="35630" y="394"/>
                    </a:cubicBezTo>
                    <a:cubicBezTo>
                      <a:pt x="42542" y="-1659"/>
                      <a:pt x="57770" y="4730"/>
                      <a:pt x="62880" y="9820"/>
                    </a:cubicBezTo>
                    <a:cubicBezTo>
                      <a:pt x="66818" y="13736"/>
                      <a:pt x="65498" y="27854"/>
                      <a:pt x="70211" y="30797"/>
                    </a:cubicBezTo>
                    <a:cubicBezTo>
                      <a:pt x="77605" y="35405"/>
                      <a:pt x="96174" y="27749"/>
                      <a:pt x="104814" y="26608"/>
                    </a:cubicBezTo>
                    <a:cubicBezTo>
                      <a:pt x="110323" y="25885"/>
                      <a:pt x="126818" y="23466"/>
                      <a:pt x="126818" y="23466"/>
                    </a:cubicBezTo>
                    <a:cubicBezTo>
                      <a:pt x="126818" y="23466"/>
                      <a:pt x="134735" y="38515"/>
                      <a:pt x="134588" y="44003"/>
                    </a:cubicBezTo>
                    <a:cubicBezTo>
                      <a:pt x="134473" y="48580"/>
                      <a:pt x="129624" y="56874"/>
                      <a:pt x="127236" y="60770"/>
                    </a:cubicBezTo>
                    <a:cubicBezTo>
                      <a:pt x="125289" y="63944"/>
                      <a:pt x="118094" y="68593"/>
                      <a:pt x="117800" y="72311"/>
                    </a:cubicBezTo>
                    <a:cubicBezTo>
                      <a:pt x="117517" y="75945"/>
                      <a:pt x="126744" y="81611"/>
                      <a:pt x="125152" y="84889"/>
                    </a:cubicBezTo>
                    <a:cubicBezTo>
                      <a:pt x="122607" y="90126"/>
                      <a:pt x="102091" y="88031"/>
                      <a:pt x="102091" y="88031"/>
                    </a:cubicBezTo>
                    <a:close/>
                  </a:path>
                </a:pathLst>
              </a:custGeom>
              <a:solidFill>
                <a:schemeClr val="accent4">
                  <a:alpha val="50000"/>
                </a:schemeClr>
              </a:solidFill>
              <a:ln w="1046" cap="flat">
                <a:noFill/>
                <a:prstDash val="solid"/>
                <a:miter/>
              </a:ln>
            </p:spPr>
            <p:txBody>
              <a:bodyPr rtlCol="0" anchor="ctr"/>
              <a:lstStyle/>
              <a:p>
                <a:endParaRPr lang="en-US" dirty="0"/>
              </a:p>
            </p:txBody>
          </p:sp>
          <p:sp>
            <p:nvSpPr>
              <p:cNvPr id="239" name="Freeform 238">
                <a:extLst>
                  <a:ext uri="{FF2B5EF4-FFF2-40B4-BE49-F238E27FC236}">
                    <a16:creationId xmlns:a16="http://schemas.microsoft.com/office/drawing/2014/main" id="{E9073BCF-8D56-8AF5-759D-4E80F291F200}"/>
                  </a:ext>
                </a:extLst>
              </p:cNvPr>
              <p:cNvSpPr/>
              <p:nvPr/>
            </p:nvSpPr>
            <p:spPr>
              <a:xfrm>
                <a:off x="6156542" y="2949582"/>
                <a:ext cx="221603" cy="172752"/>
              </a:xfrm>
              <a:custGeom>
                <a:avLst/>
                <a:gdLst>
                  <a:gd name="connsiteX0" fmla="*/ 15695 w 221603"/>
                  <a:gd name="connsiteY0" fmla="*/ 123718 h 172752"/>
                  <a:gd name="connsiteX1" fmla="*/ 226 w 221603"/>
                  <a:gd name="connsiteY1" fmla="*/ 79156 h 172752"/>
                  <a:gd name="connsiteX2" fmla="*/ 4740 w 221603"/>
                  <a:gd name="connsiteY2" fmla="*/ 31190 h 172752"/>
                  <a:gd name="connsiteX3" fmla="*/ 72280 w 221603"/>
                  <a:gd name="connsiteY3" fmla="*/ 2 h 172752"/>
                  <a:gd name="connsiteX4" fmla="*/ 96137 w 221603"/>
                  <a:gd name="connsiteY4" fmla="*/ 9700 h 172752"/>
                  <a:gd name="connsiteX5" fmla="*/ 129692 w 221603"/>
                  <a:gd name="connsiteY5" fmla="*/ 5511 h 172752"/>
                  <a:gd name="connsiteX6" fmla="*/ 169510 w 221603"/>
                  <a:gd name="connsiteY6" fmla="*/ 20194 h 172752"/>
                  <a:gd name="connsiteX7" fmla="*/ 203044 w 221603"/>
                  <a:gd name="connsiteY7" fmla="*/ 49549 h 172752"/>
                  <a:gd name="connsiteX8" fmla="*/ 203044 w 221603"/>
                  <a:gd name="connsiteY8" fmla="*/ 83094 h 172752"/>
                  <a:gd name="connsiteX9" fmla="*/ 217727 w 221603"/>
                  <a:gd name="connsiteY9" fmla="*/ 83094 h 172752"/>
                  <a:gd name="connsiteX10" fmla="*/ 218554 w 221603"/>
                  <a:gd name="connsiteY10" fmla="*/ 111046 h 172752"/>
                  <a:gd name="connsiteX11" fmla="*/ 219821 w 221603"/>
                  <a:gd name="connsiteY11" fmla="*/ 154383 h 172752"/>
                  <a:gd name="connsiteX12" fmla="*/ 201599 w 221603"/>
                  <a:gd name="connsiteY12" fmla="*/ 168406 h 172752"/>
                  <a:gd name="connsiteX13" fmla="*/ 201599 w 221603"/>
                  <a:gd name="connsiteY13" fmla="*/ 168406 h 172752"/>
                  <a:gd name="connsiteX14" fmla="*/ 162001 w 221603"/>
                  <a:gd name="connsiteY14" fmla="*/ 170291 h 172752"/>
                  <a:gd name="connsiteX15" fmla="*/ 122717 w 221603"/>
                  <a:gd name="connsiteY15" fmla="*/ 172752 h 172752"/>
                  <a:gd name="connsiteX16" fmla="*/ 96032 w 221603"/>
                  <a:gd name="connsiteY16" fmla="*/ 158059 h 172752"/>
                  <a:gd name="connsiteX17" fmla="*/ 38756 w 221603"/>
                  <a:gd name="connsiteY17" fmla="*/ 138401 h 172752"/>
                  <a:gd name="connsiteX18" fmla="*/ 15705 w 221603"/>
                  <a:gd name="connsiteY18" fmla="*/ 123718 h 172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1603" h="172752">
                    <a:moveTo>
                      <a:pt x="15695" y="123718"/>
                    </a:moveTo>
                    <a:cubicBezTo>
                      <a:pt x="15695" y="123718"/>
                      <a:pt x="1640" y="90865"/>
                      <a:pt x="226" y="79156"/>
                    </a:cubicBezTo>
                    <a:cubicBezTo>
                      <a:pt x="-1219" y="67196"/>
                      <a:pt x="4740" y="31190"/>
                      <a:pt x="4740" y="31190"/>
                    </a:cubicBezTo>
                    <a:cubicBezTo>
                      <a:pt x="4740" y="31190"/>
                      <a:pt x="53690" y="442"/>
                      <a:pt x="72280" y="2"/>
                    </a:cubicBezTo>
                    <a:cubicBezTo>
                      <a:pt x="78710" y="-145"/>
                      <a:pt x="89748" y="8851"/>
                      <a:pt x="96137" y="9700"/>
                    </a:cubicBezTo>
                    <a:cubicBezTo>
                      <a:pt x="104515" y="10799"/>
                      <a:pt x="129692" y="5511"/>
                      <a:pt x="129692" y="5511"/>
                    </a:cubicBezTo>
                    <a:cubicBezTo>
                      <a:pt x="129692" y="5511"/>
                      <a:pt x="160388" y="14769"/>
                      <a:pt x="169510" y="20194"/>
                    </a:cubicBezTo>
                    <a:cubicBezTo>
                      <a:pt x="179093" y="25880"/>
                      <a:pt x="203044" y="49549"/>
                      <a:pt x="203044" y="49549"/>
                    </a:cubicBezTo>
                    <a:cubicBezTo>
                      <a:pt x="203044" y="49549"/>
                      <a:pt x="197116" y="77166"/>
                      <a:pt x="203044" y="83094"/>
                    </a:cubicBezTo>
                    <a:cubicBezTo>
                      <a:pt x="205641" y="85691"/>
                      <a:pt x="215098" y="80538"/>
                      <a:pt x="217727" y="83094"/>
                    </a:cubicBezTo>
                    <a:cubicBezTo>
                      <a:pt x="222743" y="87964"/>
                      <a:pt x="218554" y="111046"/>
                      <a:pt x="218554" y="111046"/>
                    </a:cubicBezTo>
                    <a:cubicBezTo>
                      <a:pt x="218554" y="111046"/>
                      <a:pt x="224471" y="144590"/>
                      <a:pt x="219821" y="154383"/>
                    </a:cubicBezTo>
                    <a:cubicBezTo>
                      <a:pt x="217360" y="159577"/>
                      <a:pt x="201599" y="168406"/>
                      <a:pt x="201599" y="168406"/>
                    </a:cubicBezTo>
                    <a:lnTo>
                      <a:pt x="201599" y="168406"/>
                    </a:lnTo>
                    <a:cubicBezTo>
                      <a:pt x="201599" y="168406"/>
                      <a:pt x="171898" y="169746"/>
                      <a:pt x="162001" y="170291"/>
                    </a:cubicBezTo>
                    <a:cubicBezTo>
                      <a:pt x="152177" y="170836"/>
                      <a:pt x="122717" y="172752"/>
                      <a:pt x="122717" y="172752"/>
                    </a:cubicBezTo>
                    <a:cubicBezTo>
                      <a:pt x="122717" y="172752"/>
                      <a:pt x="102996" y="161138"/>
                      <a:pt x="96032" y="158059"/>
                    </a:cubicBezTo>
                    <a:cubicBezTo>
                      <a:pt x="82187" y="151932"/>
                      <a:pt x="52392" y="144968"/>
                      <a:pt x="38756" y="138401"/>
                    </a:cubicBezTo>
                    <a:cubicBezTo>
                      <a:pt x="32598" y="135437"/>
                      <a:pt x="15705" y="123718"/>
                      <a:pt x="15705" y="123718"/>
                    </a:cubicBezTo>
                  </a:path>
                </a:pathLst>
              </a:custGeom>
              <a:solidFill>
                <a:schemeClr val="accent4">
                  <a:alpha val="50000"/>
                </a:schemeClr>
              </a:solidFill>
              <a:ln w="1046" cap="flat">
                <a:noFill/>
                <a:prstDash val="solid"/>
                <a:miter/>
              </a:ln>
            </p:spPr>
            <p:txBody>
              <a:bodyPr rtlCol="0" anchor="ctr"/>
              <a:lstStyle/>
              <a:p>
                <a:endParaRPr lang="en-US" dirty="0"/>
              </a:p>
            </p:txBody>
          </p:sp>
          <p:sp>
            <p:nvSpPr>
              <p:cNvPr id="240" name="Freeform 239">
                <a:extLst>
                  <a:ext uri="{FF2B5EF4-FFF2-40B4-BE49-F238E27FC236}">
                    <a16:creationId xmlns:a16="http://schemas.microsoft.com/office/drawing/2014/main" id="{002291E2-3AD5-2F2F-AD06-1865D553683F}"/>
                  </a:ext>
                </a:extLst>
              </p:cNvPr>
              <p:cNvSpPr/>
              <p:nvPr/>
            </p:nvSpPr>
            <p:spPr>
              <a:xfrm>
                <a:off x="6299262" y="3185406"/>
                <a:ext cx="196230" cy="141595"/>
              </a:xfrm>
              <a:custGeom>
                <a:avLst/>
                <a:gdLst>
                  <a:gd name="connsiteX0" fmla="*/ 69194 w 196230"/>
                  <a:gd name="connsiteY0" fmla="*/ 113092 h 141595"/>
                  <a:gd name="connsiteX1" fmla="*/ 54731 w 196230"/>
                  <a:gd name="connsiteY1" fmla="*/ 102400 h 141595"/>
                  <a:gd name="connsiteX2" fmla="*/ 31680 w 196230"/>
                  <a:gd name="connsiteY2" fmla="*/ 89822 h 141595"/>
                  <a:gd name="connsiteX3" fmla="*/ 13018 w 196230"/>
                  <a:gd name="connsiteY3" fmla="*/ 78940 h 141595"/>
                  <a:gd name="connsiteX4" fmla="*/ 6514 w 196230"/>
                  <a:gd name="connsiteY4" fmla="*/ 75149 h 141595"/>
                  <a:gd name="connsiteX5" fmla="*/ 0 w 196230"/>
                  <a:gd name="connsiteY5" fmla="*/ 52308 h 141595"/>
                  <a:gd name="connsiteX6" fmla="*/ 23250 w 196230"/>
                  <a:gd name="connsiteY6" fmla="*/ 45815 h 141595"/>
                  <a:gd name="connsiteX7" fmla="*/ 40038 w 196230"/>
                  <a:gd name="connsiteY7" fmla="*/ 18554 h 141595"/>
                  <a:gd name="connsiteX8" fmla="*/ 50835 w 196230"/>
                  <a:gd name="connsiteY8" fmla="*/ 1451 h 141595"/>
                  <a:gd name="connsiteX9" fmla="*/ 85752 w 196230"/>
                  <a:gd name="connsiteY9" fmla="*/ 1127 h 141595"/>
                  <a:gd name="connsiteX10" fmla="*/ 98351 w 196230"/>
                  <a:gd name="connsiteY10" fmla="*/ 10552 h 141595"/>
                  <a:gd name="connsiteX11" fmla="*/ 133990 w 196230"/>
                  <a:gd name="connsiteY11" fmla="*/ 13705 h 141595"/>
                  <a:gd name="connsiteX12" fmla="*/ 148003 w 196230"/>
                  <a:gd name="connsiteY12" fmla="*/ 8070 h 141595"/>
                  <a:gd name="connsiteX13" fmla="*/ 180511 w 196230"/>
                  <a:gd name="connsiteY13" fmla="*/ 41615 h 141595"/>
                  <a:gd name="connsiteX14" fmla="*/ 183642 w 196230"/>
                  <a:gd name="connsiteY14" fmla="*/ 68876 h 141595"/>
                  <a:gd name="connsiteX15" fmla="*/ 196231 w 196230"/>
                  <a:gd name="connsiteY15" fmla="*/ 99279 h 141595"/>
                  <a:gd name="connsiteX16" fmla="*/ 192690 w 196230"/>
                  <a:gd name="connsiteY16" fmla="*/ 116444 h 141595"/>
                  <a:gd name="connsiteX17" fmla="*/ 174248 w 196230"/>
                  <a:gd name="connsiteY17" fmla="*/ 132802 h 141595"/>
                  <a:gd name="connsiteX18" fmla="*/ 152244 w 196230"/>
                  <a:gd name="connsiteY18" fmla="*/ 135944 h 141595"/>
                  <a:gd name="connsiteX19" fmla="*/ 117642 w 196230"/>
                  <a:gd name="connsiteY19" fmla="*/ 140133 h 141595"/>
                  <a:gd name="connsiteX20" fmla="*/ 110311 w 196230"/>
                  <a:gd name="connsiteY20" fmla="*/ 119156 h 141595"/>
                  <a:gd name="connsiteX21" fmla="*/ 83060 w 196230"/>
                  <a:gd name="connsiteY21" fmla="*/ 109731 h 141595"/>
                  <a:gd name="connsiteX22" fmla="*/ 75729 w 196230"/>
                  <a:gd name="connsiteY22" fmla="*/ 119156 h 141595"/>
                  <a:gd name="connsiteX23" fmla="*/ 69226 w 196230"/>
                  <a:gd name="connsiteY23" fmla="*/ 113082 h 14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6230" h="141595">
                    <a:moveTo>
                      <a:pt x="69194" y="113092"/>
                    </a:moveTo>
                    <a:cubicBezTo>
                      <a:pt x="69194" y="113092"/>
                      <a:pt x="58522" y="104819"/>
                      <a:pt x="54731" y="102400"/>
                    </a:cubicBezTo>
                    <a:cubicBezTo>
                      <a:pt x="49202" y="98870"/>
                      <a:pt x="37399" y="93047"/>
                      <a:pt x="31680" y="89822"/>
                    </a:cubicBezTo>
                    <a:cubicBezTo>
                      <a:pt x="27146" y="87266"/>
                      <a:pt x="13018" y="78940"/>
                      <a:pt x="13018" y="78940"/>
                    </a:cubicBezTo>
                    <a:cubicBezTo>
                      <a:pt x="13018" y="78940"/>
                      <a:pt x="7781" y="76783"/>
                      <a:pt x="6514" y="75149"/>
                    </a:cubicBezTo>
                    <a:cubicBezTo>
                      <a:pt x="2870" y="70457"/>
                      <a:pt x="0" y="52308"/>
                      <a:pt x="0" y="52308"/>
                    </a:cubicBezTo>
                    <a:cubicBezTo>
                      <a:pt x="0" y="52308"/>
                      <a:pt x="18432" y="49449"/>
                      <a:pt x="23250" y="45815"/>
                    </a:cubicBezTo>
                    <a:cubicBezTo>
                      <a:pt x="29638" y="40997"/>
                      <a:pt x="35796" y="25351"/>
                      <a:pt x="40038" y="18554"/>
                    </a:cubicBezTo>
                    <a:cubicBezTo>
                      <a:pt x="42708" y="14260"/>
                      <a:pt x="50835" y="1451"/>
                      <a:pt x="50835" y="1451"/>
                    </a:cubicBezTo>
                    <a:cubicBezTo>
                      <a:pt x="50835" y="1451"/>
                      <a:pt x="77457" y="-1586"/>
                      <a:pt x="85752" y="1127"/>
                    </a:cubicBezTo>
                    <a:cubicBezTo>
                      <a:pt x="89491" y="2352"/>
                      <a:pt x="94675" y="9149"/>
                      <a:pt x="98351" y="10552"/>
                    </a:cubicBezTo>
                    <a:cubicBezTo>
                      <a:pt x="106708" y="13747"/>
                      <a:pt x="125141" y="15014"/>
                      <a:pt x="133990" y="13705"/>
                    </a:cubicBezTo>
                    <a:cubicBezTo>
                      <a:pt x="137729" y="13150"/>
                      <a:pt x="148003" y="8070"/>
                      <a:pt x="148003" y="8070"/>
                    </a:cubicBezTo>
                    <a:cubicBezTo>
                      <a:pt x="148003" y="8070"/>
                      <a:pt x="175515" y="31058"/>
                      <a:pt x="180511" y="41615"/>
                    </a:cubicBezTo>
                    <a:cubicBezTo>
                      <a:pt x="183443" y="47815"/>
                      <a:pt x="181924" y="62236"/>
                      <a:pt x="183642" y="68876"/>
                    </a:cubicBezTo>
                    <a:cubicBezTo>
                      <a:pt x="185705" y="76835"/>
                      <a:pt x="196231" y="99279"/>
                      <a:pt x="196231" y="99279"/>
                    </a:cubicBezTo>
                    <a:cubicBezTo>
                      <a:pt x="196231" y="99279"/>
                      <a:pt x="194880" y="112653"/>
                      <a:pt x="192690" y="116444"/>
                    </a:cubicBezTo>
                    <a:cubicBezTo>
                      <a:pt x="189601" y="121774"/>
                      <a:pt x="174248" y="132802"/>
                      <a:pt x="174248" y="132802"/>
                    </a:cubicBezTo>
                    <a:cubicBezTo>
                      <a:pt x="174248" y="132802"/>
                      <a:pt x="157753" y="135222"/>
                      <a:pt x="152244" y="135944"/>
                    </a:cubicBezTo>
                    <a:cubicBezTo>
                      <a:pt x="143604" y="137086"/>
                      <a:pt x="125036" y="144741"/>
                      <a:pt x="117642" y="140133"/>
                    </a:cubicBezTo>
                    <a:cubicBezTo>
                      <a:pt x="112929" y="137201"/>
                      <a:pt x="114238" y="123084"/>
                      <a:pt x="110311" y="119156"/>
                    </a:cubicBezTo>
                    <a:cubicBezTo>
                      <a:pt x="105200" y="114066"/>
                      <a:pt x="89972" y="107678"/>
                      <a:pt x="83060" y="109731"/>
                    </a:cubicBezTo>
                    <a:cubicBezTo>
                      <a:pt x="80201" y="110579"/>
                      <a:pt x="78704" y="118926"/>
                      <a:pt x="75729" y="119156"/>
                    </a:cubicBezTo>
                    <a:cubicBezTo>
                      <a:pt x="73509" y="119334"/>
                      <a:pt x="69226" y="113082"/>
                      <a:pt x="69226" y="113082"/>
                    </a:cubicBezTo>
                    <a:close/>
                  </a:path>
                </a:pathLst>
              </a:custGeom>
              <a:solidFill>
                <a:schemeClr val="accent4">
                  <a:alpha val="50000"/>
                </a:schemeClr>
              </a:solidFill>
              <a:ln w="1046" cap="flat">
                <a:noFill/>
                <a:prstDash val="solid"/>
                <a:miter/>
              </a:ln>
            </p:spPr>
            <p:txBody>
              <a:bodyPr rtlCol="0" anchor="ctr"/>
              <a:lstStyle/>
              <a:p>
                <a:endParaRPr lang="en-US" dirty="0"/>
              </a:p>
            </p:txBody>
          </p:sp>
          <p:sp>
            <p:nvSpPr>
              <p:cNvPr id="241" name="Freeform 240">
                <a:extLst>
                  <a:ext uri="{FF2B5EF4-FFF2-40B4-BE49-F238E27FC236}">
                    <a16:creationId xmlns:a16="http://schemas.microsoft.com/office/drawing/2014/main" id="{693FC365-E5A5-ADAD-3B12-540B97C74D02}"/>
                  </a:ext>
                </a:extLst>
              </p:cNvPr>
              <p:cNvSpPr/>
              <p:nvPr/>
            </p:nvSpPr>
            <p:spPr>
              <a:xfrm>
                <a:off x="6355435" y="2856008"/>
                <a:ext cx="233787" cy="204865"/>
              </a:xfrm>
              <a:custGeom>
                <a:avLst/>
                <a:gdLst>
                  <a:gd name="connsiteX0" fmla="*/ 19661 w 233787"/>
                  <a:gd name="connsiteY0" fmla="*/ 204619 h 204865"/>
                  <a:gd name="connsiteX1" fmla="*/ 190348 w 233787"/>
                  <a:gd name="connsiteY1" fmla="*/ 185580 h 204865"/>
                  <a:gd name="connsiteX2" fmla="*/ 207408 w 233787"/>
                  <a:gd name="connsiteY2" fmla="*/ 158172 h 204865"/>
                  <a:gd name="connsiteX3" fmla="*/ 218426 w 233787"/>
                  <a:gd name="connsiteY3" fmla="*/ 123381 h 204865"/>
                  <a:gd name="connsiteX4" fmla="*/ 228459 w 233787"/>
                  <a:gd name="connsiteY4" fmla="*/ 113348 h 204865"/>
                  <a:gd name="connsiteX5" fmla="*/ 223442 w 233787"/>
                  <a:gd name="connsiteY5" fmla="*/ 26078 h 204865"/>
                  <a:gd name="connsiteX6" fmla="*/ 157243 w 233787"/>
                  <a:gd name="connsiteY6" fmla="*/ 0 h 204865"/>
                  <a:gd name="connsiteX7" fmla="*/ 139188 w 233787"/>
                  <a:gd name="connsiteY7" fmla="*/ 12033 h 204865"/>
                  <a:gd name="connsiteX8" fmla="*/ 115122 w 233787"/>
                  <a:gd name="connsiteY8" fmla="*/ 4011 h 204865"/>
                  <a:gd name="connsiteX9" fmla="*/ 105089 w 233787"/>
                  <a:gd name="connsiteY9" fmla="*/ 36110 h 204865"/>
                  <a:gd name="connsiteX10" fmla="*/ 99067 w 233787"/>
                  <a:gd name="connsiteY10" fmla="*/ 32099 h 204865"/>
                  <a:gd name="connsiteX11" fmla="*/ 83022 w 233787"/>
                  <a:gd name="connsiteY11" fmla="*/ 64199 h 204865"/>
                  <a:gd name="connsiteX12" fmla="*/ 95055 w 233787"/>
                  <a:gd name="connsiteY12" fmla="*/ 82254 h 204865"/>
                  <a:gd name="connsiteX13" fmla="*/ 62956 w 233787"/>
                  <a:gd name="connsiteY13" fmla="*/ 94287 h 204865"/>
                  <a:gd name="connsiteX14" fmla="*/ 56934 w 233787"/>
                  <a:gd name="connsiteY14" fmla="*/ 114353 h 204865"/>
                  <a:gd name="connsiteX15" fmla="*/ 26846 w 233787"/>
                  <a:gd name="connsiteY15" fmla="*/ 110342 h 204865"/>
                  <a:gd name="connsiteX16" fmla="*/ 768 w 233787"/>
                  <a:gd name="connsiteY16" fmla="*/ 120375 h 204865"/>
                  <a:gd name="connsiteX17" fmla="*/ 4119 w 233787"/>
                  <a:gd name="connsiteY17" fmla="*/ 143122 h 204865"/>
                  <a:gd name="connsiteX18" fmla="*/ 4119 w 233787"/>
                  <a:gd name="connsiteY18" fmla="*/ 176667 h 204865"/>
                  <a:gd name="connsiteX19" fmla="*/ 18802 w 233787"/>
                  <a:gd name="connsiteY19" fmla="*/ 176667 h 204865"/>
                  <a:gd name="connsiteX20" fmla="*/ 19630 w 233787"/>
                  <a:gd name="connsiteY20" fmla="*/ 204619 h 204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3787" h="204865">
                    <a:moveTo>
                      <a:pt x="19661" y="204619"/>
                    </a:moveTo>
                    <a:cubicBezTo>
                      <a:pt x="19661" y="204619"/>
                      <a:pt x="154028" y="208484"/>
                      <a:pt x="190348" y="185580"/>
                    </a:cubicBezTo>
                    <a:cubicBezTo>
                      <a:pt x="197176" y="181275"/>
                      <a:pt x="207408" y="158172"/>
                      <a:pt x="207408" y="158172"/>
                    </a:cubicBezTo>
                    <a:cubicBezTo>
                      <a:pt x="207408" y="158172"/>
                      <a:pt x="213692" y="131183"/>
                      <a:pt x="218426" y="123381"/>
                    </a:cubicBezTo>
                    <a:cubicBezTo>
                      <a:pt x="220269" y="120354"/>
                      <a:pt x="227192" y="116668"/>
                      <a:pt x="228459" y="113348"/>
                    </a:cubicBezTo>
                    <a:cubicBezTo>
                      <a:pt x="236240" y="92926"/>
                      <a:pt x="236251" y="43777"/>
                      <a:pt x="223442" y="26078"/>
                    </a:cubicBezTo>
                    <a:cubicBezTo>
                      <a:pt x="213315" y="13646"/>
                      <a:pt x="157243" y="0"/>
                      <a:pt x="157243" y="0"/>
                    </a:cubicBezTo>
                    <a:cubicBezTo>
                      <a:pt x="157243" y="0"/>
                      <a:pt x="144561" y="11321"/>
                      <a:pt x="139188" y="12033"/>
                    </a:cubicBezTo>
                    <a:cubicBezTo>
                      <a:pt x="132905" y="12871"/>
                      <a:pt x="120766" y="1121"/>
                      <a:pt x="115122" y="4011"/>
                    </a:cubicBezTo>
                    <a:cubicBezTo>
                      <a:pt x="107633" y="7844"/>
                      <a:pt x="105089" y="36110"/>
                      <a:pt x="105089" y="36110"/>
                    </a:cubicBezTo>
                    <a:cubicBezTo>
                      <a:pt x="105089" y="36110"/>
                      <a:pt x="100816" y="31639"/>
                      <a:pt x="99067" y="32099"/>
                    </a:cubicBezTo>
                    <a:cubicBezTo>
                      <a:pt x="90395" y="34403"/>
                      <a:pt x="82457" y="55244"/>
                      <a:pt x="83022" y="64199"/>
                    </a:cubicBezTo>
                    <a:cubicBezTo>
                      <a:pt x="83357" y="69613"/>
                      <a:pt x="96721" y="77091"/>
                      <a:pt x="95055" y="82254"/>
                    </a:cubicBezTo>
                    <a:cubicBezTo>
                      <a:pt x="92427" y="90412"/>
                      <a:pt x="68810" y="88025"/>
                      <a:pt x="62956" y="94287"/>
                    </a:cubicBezTo>
                    <a:cubicBezTo>
                      <a:pt x="59385" y="98110"/>
                      <a:pt x="61333" y="111505"/>
                      <a:pt x="56934" y="114353"/>
                    </a:cubicBezTo>
                    <a:cubicBezTo>
                      <a:pt x="50556" y="118469"/>
                      <a:pt x="34386" y="109452"/>
                      <a:pt x="26846" y="110342"/>
                    </a:cubicBezTo>
                    <a:cubicBezTo>
                      <a:pt x="19912" y="111159"/>
                      <a:pt x="4287" y="114343"/>
                      <a:pt x="768" y="120375"/>
                    </a:cubicBezTo>
                    <a:cubicBezTo>
                      <a:pt x="-2133" y="125339"/>
                      <a:pt x="4119" y="143122"/>
                      <a:pt x="4119" y="143122"/>
                    </a:cubicBezTo>
                    <a:cubicBezTo>
                      <a:pt x="4119" y="143122"/>
                      <a:pt x="-1808" y="170740"/>
                      <a:pt x="4119" y="176667"/>
                    </a:cubicBezTo>
                    <a:cubicBezTo>
                      <a:pt x="6717" y="179264"/>
                      <a:pt x="16174" y="174112"/>
                      <a:pt x="18802" y="176667"/>
                    </a:cubicBezTo>
                    <a:cubicBezTo>
                      <a:pt x="23819" y="181537"/>
                      <a:pt x="19630" y="204619"/>
                      <a:pt x="19630" y="204619"/>
                    </a:cubicBezTo>
                    <a:close/>
                  </a:path>
                </a:pathLst>
              </a:custGeom>
              <a:solidFill>
                <a:schemeClr val="accent4">
                  <a:alpha val="50000"/>
                </a:schemeClr>
              </a:solidFill>
              <a:ln w="1046" cap="flat">
                <a:noFill/>
                <a:prstDash val="solid"/>
                <a:miter/>
              </a:ln>
            </p:spPr>
            <p:txBody>
              <a:bodyPr rtlCol="0" anchor="ctr"/>
              <a:lstStyle/>
              <a:p>
                <a:endParaRPr lang="en-US" dirty="0"/>
              </a:p>
            </p:txBody>
          </p:sp>
          <p:sp>
            <p:nvSpPr>
              <p:cNvPr id="242" name="Freeform 241">
                <a:extLst>
                  <a:ext uri="{FF2B5EF4-FFF2-40B4-BE49-F238E27FC236}">
                    <a16:creationId xmlns:a16="http://schemas.microsoft.com/office/drawing/2014/main" id="{1D199D45-9663-8677-0D7F-15895FF00BDF}"/>
                  </a:ext>
                </a:extLst>
              </p:cNvPr>
              <p:cNvSpPr/>
              <p:nvPr/>
            </p:nvSpPr>
            <p:spPr>
              <a:xfrm>
                <a:off x="6104949" y="3073310"/>
                <a:ext cx="174299" cy="96895"/>
              </a:xfrm>
              <a:custGeom>
                <a:avLst/>
                <a:gdLst>
                  <a:gd name="connsiteX0" fmla="*/ 198 w 174299"/>
                  <a:gd name="connsiteY0" fmla="*/ 26203 h 96895"/>
                  <a:gd name="connsiteX1" fmla="*/ 67287 w 174299"/>
                  <a:gd name="connsiteY1" fmla="*/ 0 h 96895"/>
                  <a:gd name="connsiteX2" fmla="*/ 90338 w 174299"/>
                  <a:gd name="connsiteY2" fmla="*/ 14683 h 96895"/>
                  <a:gd name="connsiteX3" fmla="*/ 147614 w 174299"/>
                  <a:gd name="connsiteY3" fmla="*/ 34341 h 96895"/>
                  <a:gd name="connsiteX4" fmla="*/ 174299 w 174299"/>
                  <a:gd name="connsiteY4" fmla="*/ 49034 h 96895"/>
                  <a:gd name="connsiteX5" fmla="*/ 128480 w 174299"/>
                  <a:gd name="connsiteY5" fmla="*/ 79646 h 96895"/>
                  <a:gd name="connsiteX6" fmla="*/ 112970 w 174299"/>
                  <a:gd name="connsiteY6" fmla="*/ 96895 h 96895"/>
                  <a:gd name="connsiteX7" fmla="*/ 97680 w 174299"/>
                  <a:gd name="connsiteY7" fmla="*/ 88066 h 96895"/>
                  <a:gd name="connsiteX8" fmla="*/ 99774 w 174299"/>
                  <a:gd name="connsiteY8" fmla="*/ 72336 h 96895"/>
                  <a:gd name="connsiteX9" fmla="*/ 78807 w 174299"/>
                  <a:gd name="connsiteY9" fmla="*/ 70242 h 96895"/>
                  <a:gd name="connsiteX10" fmla="*/ 73571 w 174299"/>
                  <a:gd name="connsiteY10" fmla="*/ 83867 h 96895"/>
                  <a:gd name="connsiteX11" fmla="*/ 56804 w 174299"/>
                  <a:gd name="connsiteY11" fmla="*/ 85961 h 96895"/>
                  <a:gd name="connsiteX12" fmla="*/ 37932 w 174299"/>
                  <a:gd name="connsiteY12" fmla="*/ 69194 h 96895"/>
                  <a:gd name="connsiteX13" fmla="*/ 198 w 174299"/>
                  <a:gd name="connsiteY13" fmla="*/ 26203 h 96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299" h="96895">
                    <a:moveTo>
                      <a:pt x="198" y="26203"/>
                    </a:moveTo>
                    <a:cubicBezTo>
                      <a:pt x="4460" y="8703"/>
                      <a:pt x="67287" y="0"/>
                      <a:pt x="67287" y="0"/>
                    </a:cubicBezTo>
                    <a:cubicBezTo>
                      <a:pt x="67287" y="0"/>
                      <a:pt x="84180" y="11719"/>
                      <a:pt x="90338" y="14683"/>
                    </a:cubicBezTo>
                    <a:cubicBezTo>
                      <a:pt x="103984" y="21250"/>
                      <a:pt x="133769" y="28203"/>
                      <a:pt x="147614" y="34341"/>
                    </a:cubicBezTo>
                    <a:cubicBezTo>
                      <a:pt x="154579" y="37430"/>
                      <a:pt x="174299" y="49034"/>
                      <a:pt x="174299" y="49034"/>
                    </a:cubicBezTo>
                    <a:cubicBezTo>
                      <a:pt x="174299" y="49034"/>
                      <a:pt x="138890" y="70629"/>
                      <a:pt x="128480" y="79646"/>
                    </a:cubicBezTo>
                    <a:cubicBezTo>
                      <a:pt x="124092" y="83437"/>
                      <a:pt x="112970" y="96895"/>
                      <a:pt x="112970" y="96895"/>
                    </a:cubicBezTo>
                    <a:cubicBezTo>
                      <a:pt x="112970" y="96895"/>
                      <a:pt x="99627" y="92036"/>
                      <a:pt x="97680" y="88066"/>
                    </a:cubicBezTo>
                    <a:cubicBezTo>
                      <a:pt x="95930" y="84506"/>
                      <a:pt x="102246" y="75447"/>
                      <a:pt x="99774" y="72336"/>
                    </a:cubicBezTo>
                    <a:cubicBezTo>
                      <a:pt x="96506" y="68199"/>
                      <a:pt x="83290" y="67477"/>
                      <a:pt x="78807" y="70242"/>
                    </a:cubicBezTo>
                    <a:cubicBezTo>
                      <a:pt x="75697" y="72158"/>
                      <a:pt x="76451" y="81626"/>
                      <a:pt x="73571" y="83867"/>
                    </a:cubicBezTo>
                    <a:cubicBezTo>
                      <a:pt x="70240" y="86475"/>
                      <a:pt x="60836" y="87208"/>
                      <a:pt x="56804" y="85961"/>
                    </a:cubicBezTo>
                    <a:cubicBezTo>
                      <a:pt x="50782" y="84087"/>
                      <a:pt x="37932" y="69194"/>
                      <a:pt x="37932" y="69194"/>
                    </a:cubicBezTo>
                    <a:cubicBezTo>
                      <a:pt x="37932" y="69194"/>
                      <a:pt x="-3185" y="40101"/>
                      <a:pt x="198" y="26203"/>
                    </a:cubicBezTo>
                    <a:close/>
                  </a:path>
                </a:pathLst>
              </a:custGeom>
              <a:solidFill>
                <a:schemeClr val="accent4">
                  <a:alpha val="50000"/>
                </a:schemeClr>
              </a:solidFill>
              <a:ln w="1046" cap="flat">
                <a:noFill/>
                <a:prstDash val="solid"/>
                <a:miter/>
              </a:ln>
            </p:spPr>
            <p:txBody>
              <a:bodyPr rtlCol="0" anchor="ctr"/>
              <a:lstStyle/>
              <a:p>
                <a:endParaRPr lang="en-US" dirty="0"/>
              </a:p>
            </p:txBody>
          </p:sp>
          <p:sp>
            <p:nvSpPr>
              <p:cNvPr id="243" name="Freeform 242">
                <a:extLst>
                  <a:ext uri="{FF2B5EF4-FFF2-40B4-BE49-F238E27FC236}">
                    <a16:creationId xmlns:a16="http://schemas.microsoft.com/office/drawing/2014/main" id="{F75792E3-D4FE-242D-F0CF-1FA4ADCF17A6}"/>
                  </a:ext>
                </a:extLst>
              </p:cNvPr>
              <p:cNvSpPr/>
              <p:nvPr/>
            </p:nvSpPr>
            <p:spPr>
              <a:xfrm>
                <a:off x="6217929" y="3117988"/>
                <a:ext cx="140221" cy="68859"/>
              </a:xfrm>
              <a:custGeom>
                <a:avLst/>
                <a:gdLst>
                  <a:gd name="connsiteX0" fmla="*/ 61329 w 140221"/>
                  <a:gd name="connsiteY0" fmla="*/ 4346 h 68859"/>
                  <a:gd name="connsiteX1" fmla="*/ 140222 w 140221"/>
                  <a:gd name="connsiteY1" fmla="*/ 0 h 68859"/>
                  <a:gd name="connsiteX2" fmla="*/ 132168 w 140221"/>
                  <a:gd name="connsiteY2" fmla="*/ 68859 h 68859"/>
                  <a:gd name="connsiteX3" fmla="*/ 112803 w 140221"/>
                  <a:gd name="connsiteY3" fmla="*/ 52773 h 68859"/>
                  <a:gd name="connsiteX4" fmla="*/ 100236 w 140221"/>
                  <a:gd name="connsiteY4" fmla="*/ 48584 h 68859"/>
                  <a:gd name="connsiteX5" fmla="*/ 60397 w 140221"/>
                  <a:gd name="connsiteY5" fmla="*/ 56972 h 68859"/>
                  <a:gd name="connsiteX6" fmla="*/ 33147 w 140221"/>
                  <a:gd name="connsiteY6" fmla="*/ 56972 h 68859"/>
                  <a:gd name="connsiteX7" fmla="*/ 0 w 140221"/>
                  <a:gd name="connsiteY7" fmla="*/ 52197 h 68859"/>
                  <a:gd name="connsiteX8" fmla="*/ 15510 w 140221"/>
                  <a:gd name="connsiteY8" fmla="*/ 34948 h 68859"/>
                  <a:gd name="connsiteX9" fmla="*/ 61329 w 140221"/>
                  <a:gd name="connsiteY9" fmla="*/ 4336 h 68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221" h="68859">
                    <a:moveTo>
                      <a:pt x="61329" y="4346"/>
                    </a:moveTo>
                    <a:lnTo>
                      <a:pt x="140222" y="0"/>
                    </a:lnTo>
                    <a:lnTo>
                      <a:pt x="132168" y="68859"/>
                    </a:lnTo>
                    <a:cubicBezTo>
                      <a:pt x="132168" y="68859"/>
                      <a:pt x="118302" y="55841"/>
                      <a:pt x="112803" y="52773"/>
                    </a:cubicBezTo>
                    <a:cubicBezTo>
                      <a:pt x="109913" y="51160"/>
                      <a:pt x="103546" y="48772"/>
                      <a:pt x="100236" y="48584"/>
                    </a:cubicBezTo>
                    <a:cubicBezTo>
                      <a:pt x="90077" y="47997"/>
                      <a:pt x="70525" y="55915"/>
                      <a:pt x="60397" y="56972"/>
                    </a:cubicBezTo>
                    <a:cubicBezTo>
                      <a:pt x="53621" y="57674"/>
                      <a:pt x="39944" y="57454"/>
                      <a:pt x="33147" y="56972"/>
                    </a:cubicBezTo>
                    <a:cubicBezTo>
                      <a:pt x="24800" y="56376"/>
                      <a:pt x="0" y="52197"/>
                      <a:pt x="0" y="52197"/>
                    </a:cubicBezTo>
                    <a:cubicBezTo>
                      <a:pt x="0" y="52197"/>
                      <a:pt x="11133" y="38739"/>
                      <a:pt x="15510" y="34948"/>
                    </a:cubicBezTo>
                    <a:cubicBezTo>
                      <a:pt x="25931" y="25931"/>
                      <a:pt x="61329" y="4336"/>
                      <a:pt x="61329" y="4336"/>
                    </a:cubicBezTo>
                    <a:close/>
                  </a:path>
                </a:pathLst>
              </a:custGeom>
              <a:solidFill>
                <a:schemeClr val="accent4">
                  <a:alpha val="50000"/>
                </a:schemeClr>
              </a:solidFill>
              <a:ln w="1046" cap="flat">
                <a:noFill/>
                <a:prstDash val="solid"/>
                <a:miter/>
              </a:ln>
            </p:spPr>
            <p:txBody>
              <a:bodyPr rtlCol="0" anchor="ctr"/>
              <a:lstStyle/>
              <a:p>
                <a:endParaRPr lang="en-US" dirty="0"/>
              </a:p>
            </p:txBody>
          </p:sp>
          <p:sp>
            <p:nvSpPr>
              <p:cNvPr id="244" name="Freeform 243">
                <a:extLst>
                  <a:ext uri="{FF2B5EF4-FFF2-40B4-BE49-F238E27FC236}">
                    <a16:creationId xmlns:a16="http://schemas.microsoft.com/office/drawing/2014/main" id="{9B185509-0F02-B90A-689F-1B33749195D3}"/>
                  </a:ext>
                </a:extLst>
              </p:cNvPr>
              <p:cNvSpPr/>
              <p:nvPr/>
            </p:nvSpPr>
            <p:spPr>
              <a:xfrm>
                <a:off x="6447233" y="3190725"/>
                <a:ext cx="80133" cy="97760"/>
              </a:xfrm>
              <a:custGeom>
                <a:avLst/>
                <a:gdLst>
                  <a:gd name="connsiteX0" fmla="*/ 10 w 80133"/>
                  <a:gd name="connsiteY0" fmla="*/ 2751 h 97760"/>
                  <a:gd name="connsiteX1" fmla="*/ 28906 w 80133"/>
                  <a:gd name="connsiteY1" fmla="*/ 342 h 97760"/>
                  <a:gd name="connsiteX2" fmla="*/ 50972 w 80133"/>
                  <a:gd name="connsiteY2" fmla="*/ 12375 h 97760"/>
                  <a:gd name="connsiteX3" fmla="*/ 80055 w 80133"/>
                  <a:gd name="connsiteY3" fmla="*/ 58519 h 97760"/>
                  <a:gd name="connsiteX4" fmla="*/ 74965 w 80133"/>
                  <a:gd name="connsiteY4" fmla="*/ 76972 h 97760"/>
                  <a:gd name="connsiteX5" fmla="*/ 65393 w 80133"/>
                  <a:gd name="connsiteY5" fmla="*/ 97761 h 97760"/>
                  <a:gd name="connsiteX6" fmla="*/ 54909 w 80133"/>
                  <a:gd name="connsiteY6" fmla="*/ 80983 h 97760"/>
                  <a:gd name="connsiteX7" fmla="*/ 48228 w 80133"/>
                  <a:gd name="connsiteY7" fmla="*/ 93959 h 97760"/>
                  <a:gd name="connsiteX8" fmla="*/ 35639 w 80133"/>
                  <a:gd name="connsiteY8" fmla="*/ 63556 h 97760"/>
                  <a:gd name="connsiteX9" fmla="*/ 32508 w 80133"/>
                  <a:gd name="connsiteY9" fmla="*/ 36295 h 97760"/>
                  <a:gd name="connsiteX10" fmla="*/ 0 w 80133"/>
                  <a:gd name="connsiteY10" fmla="*/ 2751 h 9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133" h="97760">
                    <a:moveTo>
                      <a:pt x="10" y="2751"/>
                    </a:moveTo>
                    <a:cubicBezTo>
                      <a:pt x="10" y="2751"/>
                      <a:pt x="21815" y="-1156"/>
                      <a:pt x="28906" y="342"/>
                    </a:cubicBezTo>
                    <a:cubicBezTo>
                      <a:pt x="35053" y="1641"/>
                      <a:pt x="46395" y="8081"/>
                      <a:pt x="50972" y="12375"/>
                    </a:cubicBezTo>
                    <a:cubicBezTo>
                      <a:pt x="60910" y="21707"/>
                      <a:pt x="78065" y="45030"/>
                      <a:pt x="80055" y="58519"/>
                    </a:cubicBezTo>
                    <a:cubicBezTo>
                      <a:pt x="80757" y="63253"/>
                      <a:pt x="76599" y="72479"/>
                      <a:pt x="74965" y="76972"/>
                    </a:cubicBezTo>
                    <a:cubicBezTo>
                      <a:pt x="72996" y="82345"/>
                      <a:pt x="65393" y="97761"/>
                      <a:pt x="65393" y="97761"/>
                    </a:cubicBezTo>
                    <a:cubicBezTo>
                      <a:pt x="65393" y="97761"/>
                      <a:pt x="59853" y="80774"/>
                      <a:pt x="54909" y="80983"/>
                    </a:cubicBezTo>
                    <a:cubicBezTo>
                      <a:pt x="51265" y="81130"/>
                      <a:pt x="48228" y="93959"/>
                      <a:pt x="48228" y="93959"/>
                    </a:cubicBezTo>
                    <a:cubicBezTo>
                      <a:pt x="48228" y="93959"/>
                      <a:pt x="37703" y="71516"/>
                      <a:pt x="35639" y="63556"/>
                    </a:cubicBezTo>
                    <a:cubicBezTo>
                      <a:pt x="33922" y="56917"/>
                      <a:pt x="35440" y="42495"/>
                      <a:pt x="32508" y="36295"/>
                    </a:cubicBezTo>
                    <a:cubicBezTo>
                      <a:pt x="27513" y="25739"/>
                      <a:pt x="0" y="2751"/>
                      <a:pt x="0" y="2751"/>
                    </a:cubicBezTo>
                    <a:close/>
                  </a:path>
                </a:pathLst>
              </a:custGeom>
              <a:solidFill>
                <a:schemeClr val="accent4">
                  <a:alpha val="50000"/>
                </a:schemeClr>
              </a:solidFill>
              <a:ln w="1046" cap="flat">
                <a:noFill/>
                <a:prstDash val="solid"/>
                <a:miter/>
              </a:ln>
            </p:spPr>
            <p:txBody>
              <a:bodyPr rtlCol="0" anchor="ctr"/>
              <a:lstStyle/>
              <a:p>
                <a:endParaRPr lang="en-US" dirty="0"/>
              </a:p>
            </p:txBody>
          </p:sp>
          <p:sp>
            <p:nvSpPr>
              <p:cNvPr id="245" name="Freeform 244">
                <a:extLst>
                  <a:ext uri="{FF2B5EF4-FFF2-40B4-BE49-F238E27FC236}">
                    <a16:creationId xmlns:a16="http://schemas.microsoft.com/office/drawing/2014/main" id="{C58B4B8E-7B7B-A385-EE6D-B8C85EB11766}"/>
                  </a:ext>
                </a:extLst>
              </p:cNvPr>
              <p:cNvSpPr/>
              <p:nvPr/>
            </p:nvSpPr>
            <p:spPr>
              <a:xfrm>
                <a:off x="6350107" y="3007293"/>
                <a:ext cx="386193" cy="294902"/>
              </a:xfrm>
              <a:custGeom>
                <a:avLst/>
                <a:gdLst>
                  <a:gd name="connsiteX0" fmla="*/ 385224 w 386193"/>
                  <a:gd name="connsiteY0" fmla="*/ 119304 h 294902"/>
                  <a:gd name="connsiteX1" fmla="*/ 289523 w 386193"/>
                  <a:gd name="connsiteY1" fmla="*/ 38851 h 294902"/>
                  <a:gd name="connsiteX2" fmla="*/ 275846 w 386193"/>
                  <a:gd name="connsiteY2" fmla="*/ 3002 h 294902"/>
                  <a:gd name="connsiteX3" fmla="*/ 212757 w 386193"/>
                  <a:gd name="connsiteY3" fmla="*/ 6898 h 294902"/>
                  <a:gd name="connsiteX4" fmla="*/ 195696 w 386193"/>
                  <a:gd name="connsiteY4" fmla="*/ 34306 h 294902"/>
                  <a:gd name="connsiteX5" fmla="*/ 25009 w 386193"/>
                  <a:gd name="connsiteY5" fmla="*/ 53345 h 294902"/>
                  <a:gd name="connsiteX6" fmla="*/ 26277 w 386193"/>
                  <a:gd name="connsiteY6" fmla="*/ 96682 h 294902"/>
                  <a:gd name="connsiteX7" fmla="*/ 8054 w 386193"/>
                  <a:gd name="connsiteY7" fmla="*/ 110705 h 294902"/>
                  <a:gd name="connsiteX8" fmla="*/ 0 w 386193"/>
                  <a:gd name="connsiteY8" fmla="*/ 179565 h 294902"/>
                  <a:gd name="connsiteX9" fmla="*/ 34917 w 386193"/>
                  <a:gd name="connsiteY9" fmla="*/ 179240 h 294902"/>
                  <a:gd name="connsiteX10" fmla="*/ 47516 w 386193"/>
                  <a:gd name="connsiteY10" fmla="*/ 188666 h 294902"/>
                  <a:gd name="connsiteX11" fmla="*/ 83155 w 386193"/>
                  <a:gd name="connsiteY11" fmla="*/ 191818 h 294902"/>
                  <a:gd name="connsiteX12" fmla="*/ 97167 w 386193"/>
                  <a:gd name="connsiteY12" fmla="*/ 186183 h 294902"/>
                  <a:gd name="connsiteX13" fmla="*/ 126062 w 386193"/>
                  <a:gd name="connsiteY13" fmla="*/ 183775 h 294902"/>
                  <a:gd name="connsiteX14" fmla="*/ 148128 w 386193"/>
                  <a:gd name="connsiteY14" fmla="*/ 195808 h 294902"/>
                  <a:gd name="connsiteX15" fmla="*/ 177212 w 386193"/>
                  <a:gd name="connsiteY15" fmla="*/ 241952 h 294902"/>
                  <a:gd name="connsiteX16" fmla="*/ 172122 w 386193"/>
                  <a:gd name="connsiteY16" fmla="*/ 260405 h 294902"/>
                  <a:gd name="connsiteX17" fmla="*/ 162550 w 386193"/>
                  <a:gd name="connsiteY17" fmla="*/ 281194 h 294902"/>
                  <a:gd name="connsiteX18" fmla="*/ 183516 w 386193"/>
                  <a:gd name="connsiteY18" fmla="*/ 262321 h 294902"/>
                  <a:gd name="connsiteX19" fmla="*/ 196084 w 386193"/>
                  <a:gd name="connsiteY19" fmla="*/ 207810 h 294902"/>
                  <a:gd name="connsiteX20" fmla="*/ 221250 w 386193"/>
                  <a:gd name="connsiteY20" fmla="*/ 203621 h 294902"/>
                  <a:gd name="connsiteX21" fmla="*/ 229639 w 386193"/>
                  <a:gd name="connsiteY21" fmla="*/ 235071 h 294902"/>
                  <a:gd name="connsiteX22" fmla="*/ 250627 w 386193"/>
                  <a:gd name="connsiteY22" fmla="*/ 239857 h 294902"/>
                  <a:gd name="connsiteX23" fmla="*/ 251150 w 386193"/>
                  <a:gd name="connsiteY23" fmla="*/ 248654 h 294902"/>
                  <a:gd name="connsiteX24" fmla="*/ 250103 w 386193"/>
                  <a:gd name="connsiteY24" fmla="*/ 256509 h 294902"/>
                  <a:gd name="connsiteX25" fmla="*/ 241463 w 386193"/>
                  <a:gd name="connsiteY25" fmla="*/ 269600 h 294902"/>
                  <a:gd name="connsiteX26" fmla="*/ 226277 w 386193"/>
                  <a:gd name="connsiteY26" fmla="*/ 273266 h 294902"/>
                  <a:gd name="connsiteX27" fmla="*/ 220779 w 386193"/>
                  <a:gd name="connsiteY27" fmla="*/ 282168 h 294902"/>
                  <a:gd name="connsiteX28" fmla="*/ 217637 w 386193"/>
                  <a:gd name="connsiteY28" fmla="*/ 290546 h 294902"/>
                  <a:gd name="connsiteX29" fmla="*/ 230466 w 386193"/>
                  <a:gd name="connsiteY29" fmla="*/ 294735 h 294902"/>
                  <a:gd name="connsiteX30" fmla="*/ 251150 w 386193"/>
                  <a:gd name="connsiteY30" fmla="*/ 293688 h 294902"/>
                  <a:gd name="connsiteX31" fmla="*/ 271573 w 386193"/>
                  <a:gd name="connsiteY31" fmla="*/ 293688 h 294902"/>
                  <a:gd name="connsiteX32" fmla="*/ 288329 w 386193"/>
                  <a:gd name="connsiteY32" fmla="*/ 284786 h 294902"/>
                  <a:gd name="connsiteX33" fmla="*/ 306133 w 386193"/>
                  <a:gd name="connsiteY33" fmla="*/ 277455 h 294902"/>
                  <a:gd name="connsiteX34" fmla="*/ 318700 w 386193"/>
                  <a:gd name="connsiteY34" fmla="*/ 271695 h 294902"/>
                  <a:gd name="connsiteX35" fmla="*/ 309799 w 386193"/>
                  <a:gd name="connsiteY35" fmla="*/ 262269 h 294902"/>
                  <a:gd name="connsiteX36" fmla="*/ 293042 w 386193"/>
                  <a:gd name="connsiteY36" fmla="*/ 262793 h 294902"/>
                  <a:gd name="connsiteX37" fmla="*/ 277856 w 386193"/>
                  <a:gd name="connsiteY37" fmla="*/ 255462 h 294902"/>
                  <a:gd name="connsiteX38" fmla="*/ 271049 w 386193"/>
                  <a:gd name="connsiteY38" fmla="*/ 247083 h 294902"/>
                  <a:gd name="connsiteX39" fmla="*/ 272390 w 386193"/>
                  <a:gd name="connsiteY39" fmla="*/ 237647 h 294902"/>
                  <a:gd name="connsiteX40" fmla="*/ 292529 w 386193"/>
                  <a:gd name="connsiteY40" fmla="*/ 230871 h 294902"/>
                  <a:gd name="connsiteX41" fmla="*/ 305149 w 386193"/>
                  <a:gd name="connsiteY41" fmla="*/ 211769 h 294902"/>
                  <a:gd name="connsiteX42" fmla="*/ 323969 w 386193"/>
                  <a:gd name="connsiteY42" fmla="*/ 214094 h 294902"/>
                  <a:gd name="connsiteX43" fmla="*/ 370102 w 386193"/>
                  <a:gd name="connsiteY43" fmla="*/ 193127 h 294902"/>
                  <a:gd name="connsiteX44" fmla="*/ 385255 w 386193"/>
                  <a:gd name="connsiteY44" fmla="*/ 119304 h 29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86193" h="294902">
                    <a:moveTo>
                      <a:pt x="385224" y="119304"/>
                    </a:moveTo>
                    <a:cubicBezTo>
                      <a:pt x="374961" y="89781"/>
                      <a:pt x="307641" y="64321"/>
                      <a:pt x="289523" y="38851"/>
                    </a:cubicBezTo>
                    <a:cubicBezTo>
                      <a:pt x="283962" y="31038"/>
                      <a:pt x="283910" y="8197"/>
                      <a:pt x="275846" y="3002"/>
                    </a:cubicBezTo>
                    <a:cubicBezTo>
                      <a:pt x="262555" y="-5554"/>
                      <a:pt x="212757" y="6898"/>
                      <a:pt x="212757" y="6898"/>
                    </a:cubicBezTo>
                    <a:cubicBezTo>
                      <a:pt x="212757" y="6898"/>
                      <a:pt x="202514" y="30001"/>
                      <a:pt x="195696" y="34306"/>
                    </a:cubicBezTo>
                    <a:cubicBezTo>
                      <a:pt x="159377" y="57210"/>
                      <a:pt x="25009" y="53345"/>
                      <a:pt x="25009" y="53345"/>
                    </a:cubicBezTo>
                    <a:cubicBezTo>
                      <a:pt x="25009" y="53345"/>
                      <a:pt x="30926" y="86890"/>
                      <a:pt x="26277" y="96682"/>
                    </a:cubicBezTo>
                    <a:cubicBezTo>
                      <a:pt x="23815" y="101877"/>
                      <a:pt x="8054" y="110705"/>
                      <a:pt x="8054" y="110705"/>
                    </a:cubicBezTo>
                    <a:lnTo>
                      <a:pt x="0" y="179565"/>
                    </a:lnTo>
                    <a:cubicBezTo>
                      <a:pt x="0" y="179565"/>
                      <a:pt x="26622" y="176528"/>
                      <a:pt x="34917" y="179240"/>
                    </a:cubicBezTo>
                    <a:cubicBezTo>
                      <a:pt x="38656" y="180465"/>
                      <a:pt x="43840" y="187262"/>
                      <a:pt x="47516" y="188666"/>
                    </a:cubicBezTo>
                    <a:cubicBezTo>
                      <a:pt x="55873" y="191860"/>
                      <a:pt x="74305" y="193127"/>
                      <a:pt x="83155" y="191818"/>
                    </a:cubicBezTo>
                    <a:cubicBezTo>
                      <a:pt x="86894" y="191263"/>
                      <a:pt x="97167" y="186183"/>
                      <a:pt x="97167" y="186183"/>
                    </a:cubicBezTo>
                    <a:cubicBezTo>
                      <a:pt x="97167" y="186183"/>
                      <a:pt x="118972" y="182277"/>
                      <a:pt x="126062" y="183775"/>
                    </a:cubicBezTo>
                    <a:cubicBezTo>
                      <a:pt x="132210" y="185073"/>
                      <a:pt x="143552" y="191514"/>
                      <a:pt x="148128" y="195808"/>
                    </a:cubicBezTo>
                    <a:cubicBezTo>
                      <a:pt x="158067" y="205139"/>
                      <a:pt x="175222" y="228463"/>
                      <a:pt x="177212" y="241952"/>
                    </a:cubicBezTo>
                    <a:cubicBezTo>
                      <a:pt x="177913" y="246685"/>
                      <a:pt x="173756" y="255912"/>
                      <a:pt x="172122" y="260405"/>
                    </a:cubicBezTo>
                    <a:cubicBezTo>
                      <a:pt x="170153" y="265777"/>
                      <a:pt x="162550" y="281194"/>
                      <a:pt x="162550" y="281194"/>
                    </a:cubicBezTo>
                    <a:cubicBezTo>
                      <a:pt x="162550" y="281194"/>
                      <a:pt x="179935" y="268396"/>
                      <a:pt x="183516" y="262321"/>
                    </a:cubicBezTo>
                    <a:cubicBezTo>
                      <a:pt x="190617" y="250267"/>
                      <a:pt x="185894" y="217393"/>
                      <a:pt x="196084" y="207810"/>
                    </a:cubicBezTo>
                    <a:cubicBezTo>
                      <a:pt x="200734" y="203443"/>
                      <a:pt x="215888" y="200165"/>
                      <a:pt x="221250" y="203621"/>
                    </a:cubicBezTo>
                    <a:cubicBezTo>
                      <a:pt x="228089" y="208030"/>
                      <a:pt x="223020" y="230327"/>
                      <a:pt x="229639" y="235071"/>
                    </a:cubicBezTo>
                    <a:cubicBezTo>
                      <a:pt x="234268" y="238391"/>
                      <a:pt x="241997" y="239794"/>
                      <a:pt x="250627" y="239857"/>
                    </a:cubicBezTo>
                    <a:cubicBezTo>
                      <a:pt x="250910" y="243041"/>
                      <a:pt x="251203" y="246801"/>
                      <a:pt x="251150" y="248654"/>
                    </a:cubicBezTo>
                    <a:cubicBezTo>
                      <a:pt x="251087" y="250634"/>
                      <a:pt x="250794" y="254655"/>
                      <a:pt x="250103" y="256509"/>
                    </a:cubicBezTo>
                    <a:cubicBezTo>
                      <a:pt x="248731" y="260185"/>
                      <a:pt x="244668" y="267348"/>
                      <a:pt x="241463" y="269600"/>
                    </a:cubicBezTo>
                    <a:cubicBezTo>
                      <a:pt x="238269" y="271841"/>
                      <a:pt x="229440" y="270972"/>
                      <a:pt x="226277" y="273266"/>
                    </a:cubicBezTo>
                    <a:cubicBezTo>
                      <a:pt x="224162" y="274805"/>
                      <a:pt x="221931" y="279822"/>
                      <a:pt x="220779" y="282168"/>
                    </a:cubicBezTo>
                    <a:cubicBezTo>
                      <a:pt x="219795" y="284178"/>
                      <a:pt x="216663" y="288535"/>
                      <a:pt x="217637" y="290546"/>
                    </a:cubicBezTo>
                    <a:cubicBezTo>
                      <a:pt x="219103" y="293583"/>
                      <a:pt x="227126" y="294285"/>
                      <a:pt x="230466" y="294735"/>
                    </a:cubicBezTo>
                    <a:cubicBezTo>
                      <a:pt x="235598" y="295416"/>
                      <a:pt x="245977" y="293813"/>
                      <a:pt x="251150" y="293688"/>
                    </a:cubicBezTo>
                    <a:cubicBezTo>
                      <a:pt x="256251" y="293562"/>
                      <a:pt x="266619" y="294923"/>
                      <a:pt x="271573" y="293688"/>
                    </a:cubicBezTo>
                    <a:cubicBezTo>
                      <a:pt x="276180" y="292536"/>
                      <a:pt x="284035" y="286807"/>
                      <a:pt x="288329" y="284786"/>
                    </a:cubicBezTo>
                    <a:cubicBezTo>
                      <a:pt x="292686" y="282733"/>
                      <a:pt x="301724" y="279371"/>
                      <a:pt x="306133" y="277455"/>
                    </a:cubicBezTo>
                    <a:cubicBezTo>
                      <a:pt x="309307" y="276072"/>
                      <a:pt x="318041" y="275088"/>
                      <a:pt x="318700" y="271695"/>
                    </a:cubicBezTo>
                    <a:cubicBezTo>
                      <a:pt x="319318" y="268511"/>
                      <a:pt x="312794" y="263505"/>
                      <a:pt x="309799" y="262269"/>
                    </a:cubicBezTo>
                    <a:cubicBezTo>
                      <a:pt x="305923" y="260667"/>
                      <a:pt x="297147" y="263662"/>
                      <a:pt x="293042" y="262793"/>
                    </a:cubicBezTo>
                    <a:cubicBezTo>
                      <a:pt x="288916" y="261913"/>
                      <a:pt x="281166" y="258080"/>
                      <a:pt x="277856" y="255462"/>
                    </a:cubicBezTo>
                    <a:cubicBezTo>
                      <a:pt x="275741" y="253786"/>
                      <a:pt x="271688" y="249702"/>
                      <a:pt x="271049" y="247083"/>
                    </a:cubicBezTo>
                    <a:cubicBezTo>
                      <a:pt x="270567" y="245114"/>
                      <a:pt x="271447" y="241072"/>
                      <a:pt x="272390" y="237647"/>
                    </a:cubicBezTo>
                    <a:cubicBezTo>
                      <a:pt x="280537" y="236003"/>
                      <a:pt x="287868" y="233584"/>
                      <a:pt x="292529" y="230871"/>
                    </a:cubicBezTo>
                    <a:cubicBezTo>
                      <a:pt x="297472" y="227991"/>
                      <a:pt x="299943" y="214157"/>
                      <a:pt x="305149" y="211769"/>
                    </a:cubicBezTo>
                    <a:cubicBezTo>
                      <a:pt x="309453" y="209779"/>
                      <a:pt x="319287" y="214816"/>
                      <a:pt x="323969" y="214094"/>
                    </a:cubicBezTo>
                    <a:cubicBezTo>
                      <a:pt x="336494" y="212177"/>
                      <a:pt x="362205" y="203034"/>
                      <a:pt x="370102" y="193127"/>
                    </a:cubicBezTo>
                    <a:cubicBezTo>
                      <a:pt x="364781" y="173071"/>
                      <a:pt x="391445" y="137097"/>
                      <a:pt x="385255" y="119304"/>
                    </a:cubicBezTo>
                    <a:close/>
                  </a:path>
                </a:pathLst>
              </a:custGeom>
              <a:solidFill>
                <a:schemeClr val="accent4">
                  <a:alpha val="50000"/>
                </a:schemeClr>
              </a:solidFill>
              <a:ln w="1046" cap="flat">
                <a:noFill/>
                <a:prstDash val="solid"/>
                <a:miter/>
              </a:ln>
            </p:spPr>
            <p:txBody>
              <a:bodyPr rtlCol="0" anchor="ctr"/>
              <a:lstStyle/>
              <a:p>
                <a:endParaRPr lang="en-US" dirty="0"/>
              </a:p>
            </p:txBody>
          </p:sp>
          <p:sp>
            <p:nvSpPr>
              <p:cNvPr id="246" name="Freeform 245">
                <a:extLst>
                  <a:ext uri="{FF2B5EF4-FFF2-40B4-BE49-F238E27FC236}">
                    <a16:creationId xmlns:a16="http://schemas.microsoft.com/office/drawing/2014/main" id="{12C2046F-20CF-805B-CA57-16F79E07366B}"/>
                  </a:ext>
                </a:extLst>
              </p:cNvPr>
              <p:cNvSpPr/>
              <p:nvPr/>
            </p:nvSpPr>
            <p:spPr>
              <a:xfrm>
                <a:off x="6286223" y="2940524"/>
                <a:ext cx="27889" cy="23825"/>
              </a:xfrm>
              <a:custGeom>
                <a:avLst/>
                <a:gdLst>
                  <a:gd name="connsiteX0" fmla="*/ 10 w 27889"/>
                  <a:gd name="connsiteY0" fmla="*/ 14568 h 23825"/>
                  <a:gd name="connsiteX1" fmla="*/ 27889 w 27889"/>
                  <a:gd name="connsiteY1" fmla="*/ 23826 h 23825"/>
                  <a:gd name="connsiteX2" fmla="*/ 25879 w 27889"/>
                  <a:gd name="connsiteY2" fmla="*/ 12787 h 23825"/>
                  <a:gd name="connsiteX3" fmla="*/ 10452 w 27889"/>
                  <a:gd name="connsiteY3" fmla="*/ 0 h 23825"/>
                  <a:gd name="connsiteX4" fmla="*/ 0 w 27889"/>
                  <a:gd name="connsiteY4" fmla="*/ 14557 h 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89" h="23825">
                    <a:moveTo>
                      <a:pt x="10" y="14568"/>
                    </a:moveTo>
                    <a:lnTo>
                      <a:pt x="27889" y="23826"/>
                    </a:lnTo>
                    <a:cubicBezTo>
                      <a:pt x="27889" y="23826"/>
                      <a:pt x="27345" y="15186"/>
                      <a:pt x="25879" y="12787"/>
                    </a:cubicBezTo>
                    <a:cubicBezTo>
                      <a:pt x="23082" y="8211"/>
                      <a:pt x="10452" y="0"/>
                      <a:pt x="10452" y="0"/>
                    </a:cubicBezTo>
                    <a:lnTo>
                      <a:pt x="0" y="14557"/>
                    </a:lnTo>
                    <a:close/>
                  </a:path>
                </a:pathLst>
              </a:custGeom>
              <a:grpFill/>
              <a:ln w="1046" cap="flat">
                <a:noFill/>
                <a:prstDash val="solid"/>
                <a:miter/>
              </a:ln>
            </p:spPr>
            <p:txBody>
              <a:bodyPr rtlCol="0" anchor="ctr"/>
              <a:lstStyle/>
              <a:p>
                <a:endParaRPr lang="en-US" dirty="0"/>
              </a:p>
            </p:txBody>
          </p:sp>
        </p:grpSp>
        <p:grpSp>
          <p:nvGrpSpPr>
            <p:cNvPr id="247" name="Picture 7">
              <a:extLst>
                <a:ext uri="{FF2B5EF4-FFF2-40B4-BE49-F238E27FC236}">
                  <a16:creationId xmlns:a16="http://schemas.microsoft.com/office/drawing/2014/main" id="{B694BF83-6919-75CF-B49A-0994A3CFF920}"/>
                </a:ext>
              </a:extLst>
            </p:cNvPr>
            <p:cNvGrpSpPr/>
            <p:nvPr/>
          </p:nvGrpSpPr>
          <p:grpSpPr>
            <a:xfrm>
              <a:off x="5417551" y="3806060"/>
              <a:ext cx="806892" cy="679862"/>
              <a:chOff x="5417554" y="3806056"/>
              <a:chExt cx="806893" cy="679861"/>
            </a:xfrm>
            <a:grpFill/>
          </p:grpSpPr>
          <p:sp>
            <p:nvSpPr>
              <p:cNvPr id="248" name="Freeform 247">
                <a:extLst>
                  <a:ext uri="{FF2B5EF4-FFF2-40B4-BE49-F238E27FC236}">
                    <a16:creationId xmlns:a16="http://schemas.microsoft.com/office/drawing/2014/main" id="{8D443D06-F8FF-207C-FD3D-6B488BCE9E10}"/>
                  </a:ext>
                </a:extLst>
              </p:cNvPr>
              <p:cNvSpPr/>
              <p:nvPr/>
            </p:nvSpPr>
            <p:spPr>
              <a:xfrm>
                <a:off x="5846414" y="4247908"/>
                <a:ext cx="79935" cy="174258"/>
              </a:xfrm>
              <a:custGeom>
                <a:avLst/>
                <a:gdLst>
                  <a:gd name="connsiteX0" fmla="*/ 10 w 79935"/>
                  <a:gd name="connsiteY0" fmla="*/ 61256 h 174258"/>
                  <a:gd name="connsiteX1" fmla="*/ 10714 w 79935"/>
                  <a:gd name="connsiteY1" fmla="*/ 77803 h 174258"/>
                  <a:gd name="connsiteX2" fmla="*/ 16997 w 79935"/>
                  <a:gd name="connsiteY2" fmla="*/ 111358 h 174258"/>
                  <a:gd name="connsiteX3" fmla="*/ 19092 w 79935"/>
                  <a:gd name="connsiteY3" fmla="*/ 142819 h 174258"/>
                  <a:gd name="connsiteX4" fmla="*/ 27481 w 79935"/>
                  <a:gd name="connsiteY4" fmla="*/ 174258 h 174258"/>
                  <a:gd name="connsiteX5" fmla="*/ 58952 w 79935"/>
                  <a:gd name="connsiteY5" fmla="*/ 159554 h 174258"/>
                  <a:gd name="connsiteX6" fmla="*/ 52658 w 79935"/>
                  <a:gd name="connsiteY6" fmla="*/ 105043 h 174258"/>
                  <a:gd name="connsiteX7" fmla="*/ 67330 w 79935"/>
                  <a:gd name="connsiteY7" fmla="*/ 86171 h 174258"/>
                  <a:gd name="connsiteX8" fmla="*/ 79908 w 79935"/>
                  <a:gd name="connsiteY8" fmla="*/ 31660 h 174258"/>
                  <a:gd name="connsiteX9" fmla="*/ 75928 w 79935"/>
                  <a:gd name="connsiteY9" fmla="*/ 0 h 174258"/>
                  <a:gd name="connsiteX10" fmla="*/ 52846 w 79935"/>
                  <a:gd name="connsiteY10" fmla="*/ 2116 h 174258"/>
                  <a:gd name="connsiteX11" fmla="*/ 46343 w 79935"/>
                  <a:gd name="connsiteY11" fmla="*/ 27491 h 174258"/>
                  <a:gd name="connsiteX12" fmla="*/ 19092 w 79935"/>
                  <a:gd name="connsiteY12" fmla="*/ 35880 h 174258"/>
                  <a:gd name="connsiteX13" fmla="*/ 0 w 79935"/>
                  <a:gd name="connsiteY13" fmla="*/ 61256 h 174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935" h="174258">
                    <a:moveTo>
                      <a:pt x="10" y="61256"/>
                    </a:moveTo>
                    <a:cubicBezTo>
                      <a:pt x="10" y="61256"/>
                      <a:pt x="8891" y="73226"/>
                      <a:pt x="10714" y="77803"/>
                    </a:cubicBezTo>
                    <a:cubicBezTo>
                      <a:pt x="13877" y="85731"/>
                      <a:pt x="15929" y="102896"/>
                      <a:pt x="16997" y="111358"/>
                    </a:cubicBezTo>
                    <a:cubicBezTo>
                      <a:pt x="17982" y="119181"/>
                      <a:pt x="17814" y="135037"/>
                      <a:pt x="19092" y="142819"/>
                    </a:cubicBezTo>
                    <a:cubicBezTo>
                      <a:pt x="20422" y="150841"/>
                      <a:pt x="27481" y="174258"/>
                      <a:pt x="27481" y="174258"/>
                    </a:cubicBezTo>
                    <a:lnTo>
                      <a:pt x="58952" y="159554"/>
                    </a:lnTo>
                    <a:cubicBezTo>
                      <a:pt x="58952" y="159554"/>
                      <a:pt x="48961" y="118249"/>
                      <a:pt x="52658" y="105043"/>
                    </a:cubicBezTo>
                    <a:cubicBezTo>
                      <a:pt x="54271" y="99283"/>
                      <a:pt x="64764" y="91564"/>
                      <a:pt x="67330" y="86171"/>
                    </a:cubicBezTo>
                    <a:cubicBezTo>
                      <a:pt x="73331" y="73541"/>
                      <a:pt x="79196" y="45620"/>
                      <a:pt x="79908" y="31660"/>
                    </a:cubicBezTo>
                    <a:cubicBezTo>
                      <a:pt x="80317" y="23690"/>
                      <a:pt x="75928" y="0"/>
                      <a:pt x="75928" y="0"/>
                    </a:cubicBezTo>
                    <a:lnTo>
                      <a:pt x="52846" y="2116"/>
                    </a:lnTo>
                    <a:cubicBezTo>
                      <a:pt x="52846" y="2116"/>
                      <a:pt x="50856" y="22747"/>
                      <a:pt x="46343" y="27491"/>
                    </a:cubicBezTo>
                    <a:cubicBezTo>
                      <a:pt x="41420" y="32654"/>
                      <a:pt x="24926" y="31785"/>
                      <a:pt x="19092" y="35880"/>
                    </a:cubicBezTo>
                    <a:cubicBezTo>
                      <a:pt x="12599" y="40446"/>
                      <a:pt x="0" y="61256"/>
                      <a:pt x="0" y="61256"/>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249" name="Freeform 248">
                <a:extLst>
                  <a:ext uri="{FF2B5EF4-FFF2-40B4-BE49-F238E27FC236}">
                    <a16:creationId xmlns:a16="http://schemas.microsoft.com/office/drawing/2014/main" id="{E03D63FE-760C-1802-9B25-592E20EF36F6}"/>
                  </a:ext>
                </a:extLst>
              </p:cNvPr>
              <p:cNvSpPr/>
              <p:nvPr/>
            </p:nvSpPr>
            <p:spPr>
              <a:xfrm>
                <a:off x="5417554" y="4128244"/>
                <a:ext cx="162660" cy="140860"/>
              </a:xfrm>
              <a:custGeom>
                <a:avLst/>
                <a:gdLst>
                  <a:gd name="connsiteX0" fmla="*/ 28692 w 162660"/>
                  <a:gd name="connsiteY0" fmla="*/ 111516 h 140860"/>
                  <a:gd name="connsiteX1" fmla="*/ 29351 w 162660"/>
                  <a:gd name="connsiteY1" fmla="*/ 129728 h 140860"/>
                  <a:gd name="connsiteX2" fmla="*/ 50307 w 162660"/>
                  <a:gd name="connsiteY2" fmla="*/ 129728 h 140860"/>
                  <a:gd name="connsiteX3" fmla="*/ 60131 w 162660"/>
                  <a:gd name="connsiteY3" fmla="*/ 140861 h 140860"/>
                  <a:gd name="connsiteX4" fmla="*/ 72719 w 162660"/>
                  <a:gd name="connsiteY4" fmla="*/ 124094 h 140860"/>
                  <a:gd name="connsiteX5" fmla="*/ 101939 w 162660"/>
                  <a:gd name="connsiteY5" fmla="*/ 113746 h 140860"/>
                  <a:gd name="connsiteX6" fmla="*/ 135609 w 162660"/>
                  <a:gd name="connsiteY6" fmla="*/ 119905 h 140860"/>
                  <a:gd name="connsiteX7" fmla="*/ 162661 w 162660"/>
                  <a:gd name="connsiteY7" fmla="*/ 120103 h 140860"/>
                  <a:gd name="connsiteX8" fmla="*/ 150313 w 162660"/>
                  <a:gd name="connsiteY8" fmla="*/ 92612 h 140860"/>
                  <a:gd name="connsiteX9" fmla="*/ 135641 w 162660"/>
                  <a:gd name="connsiteY9" fmla="*/ 82129 h 140860"/>
                  <a:gd name="connsiteX10" fmla="*/ 131221 w 162660"/>
                  <a:gd name="connsiteY10" fmla="*/ 61392 h 140860"/>
                  <a:gd name="connsiteX11" fmla="*/ 114642 w 162660"/>
                  <a:gd name="connsiteY11" fmla="*/ 48605 h 140860"/>
                  <a:gd name="connsiteX12" fmla="*/ 95781 w 162660"/>
                  <a:gd name="connsiteY12" fmla="*/ 21365 h 140860"/>
                  <a:gd name="connsiteX13" fmla="*/ 79003 w 162660"/>
                  <a:gd name="connsiteY13" fmla="*/ 15060 h 140860"/>
                  <a:gd name="connsiteX14" fmla="*/ 68530 w 162660"/>
                  <a:gd name="connsiteY14" fmla="*/ 388 h 140860"/>
                  <a:gd name="connsiteX15" fmla="*/ 47564 w 162660"/>
                  <a:gd name="connsiteY15" fmla="*/ 4587 h 140860"/>
                  <a:gd name="connsiteX16" fmla="*/ 16773 w 162660"/>
                  <a:gd name="connsiteY16" fmla="*/ 39578 h 140860"/>
                  <a:gd name="connsiteX17" fmla="*/ 6 w 162660"/>
                  <a:gd name="connsiteY17" fmla="*/ 47966 h 140860"/>
                  <a:gd name="connsiteX18" fmla="*/ 18878 w 162660"/>
                  <a:gd name="connsiteY18" fmla="*/ 54250 h 140860"/>
                  <a:gd name="connsiteX19" fmla="*/ 35656 w 162660"/>
                  <a:gd name="connsiteY19" fmla="*/ 75227 h 140860"/>
                  <a:gd name="connsiteX20" fmla="*/ 45584 w 162660"/>
                  <a:gd name="connsiteY20" fmla="*/ 84695 h 140860"/>
                  <a:gd name="connsiteX21" fmla="*/ 31456 w 162660"/>
                  <a:gd name="connsiteY21" fmla="*/ 94099 h 140860"/>
                  <a:gd name="connsiteX22" fmla="*/ 28702 w 162660"/>
                  <a:gd name="connsiteY22" fmla="*/ 111526 h 14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2660" h="140860">
                    <a:moveTo>
                      <a:pt x="28692" y="111516"/>
                    </a:moveTo>
                    <a:cubicBezTo>
                      <a:pt x="28692" y="116071"/>
                      <a:pt x="26073" y="126565"/>
                      <a:pt x="29351" y="129728"/>
                    </a:cubicBezTo>
                    <a:cubicBezTo>
                      <a:pt x="33122" y="133362"/>
                      <a:pt x="45532" y="127570"/>
                      <a:pt x="50307" y="129728"/>
                    </a:cubicBezTo>
                    <a:cubicBezTo>
                      <a:pt x="53690" y="131257"/>
                      <a:pt x="60131" y="140861"/>
                      <a:pt x="60131" y="140861"/>
                    </a:cubicBezTo>
                    <a:cubicBezTo>
                      <a:pt x="60131" y="140861"/>
                      <a:pt x="68489" y="127194"/>
                      <a:pt x="72719" y="124094"/>
                    </a:cubicBezTo>
                    <a:cubicBezTo>
                      <a:pt x="78961" y="119506"/>
                      <a:pt x="101939" y="113746"/>
                      <a:pt x="101939" y="113746"/>
                    </a:cubicBezTo>
                    <a:cubicBezTo>
                      <a:pt x="101939" y="113746"/>
                      <a:pt x="127084" y="119098"/>
                      <a:pt x="135609" y="119905"/>
                    </a:cubicBezTo>
                    <a:cubicBezTo>
                      <a:pt x="142343" y="120543"/>
                      <a:pt x="162661" y="120103"/>
                      <a:pt x="162661" y="120103"/>
                    </a:cubicBezTo>
                    <a:cubicBezTo>
                      <a:pt x="162661" y="120103"/>
                      <a:pt x="155089" y="98446"/>
                      <a:pt x="150313" y="92612"/>
                    </a:cubicBezTo>
                    <a:cubicBezTo>
                      <a:pt x="147454" y="89125"/>
                      <a:pt x="138112" y="85899"/>
                      <a:pt x="135641" y="82129"/>
                    </a:cubicBezTo>
                    <a:cubicBezTo>
                      <a:pt x="132740" y="77699"/>
                      <a:pt x="131221" y="61392"/>
                      <a:pt x="131221" y="61392"/>
                    </a:cubicBezTo>
                    <a:cubicBezTo>
                      <a:pt x="131221" y="61392"/>
                      <a:pt x="118245" y="52396"/>
                      <a:pt x="114642" y="48605"/>
                    </a:cubicBezTo>
                    <a:cubicBezTo>
                      <a:pt x="108935" y="42594"/>
                      <a:pt x="102316" y="26455"/>
                      <a:pt x="95781" y="21365"/>
                    </a:cubicBezTo>
                    <a:cubicBezTo>
                      <a:pt x="92251" y="18611"/>
                      <a:pt x="82564" y="17794"/>
                      <a:pt x="79003" y="15060"/>
                    </a:cubicBezTo>
                    <a:cubicBezTo>
                      <a:pt x="75432" y="12317"/>
                      <a:pt x="72719" y="2043"/>
                      <a:pt x="68530" y="388"/>
                    </a:cubicBezTo>
                    <a:cubicBezTo>
                      <a:pt x="63556" y="-1581"/>
                      <a:pt x="47564" y="4587"/>
                      <a:pt x="47564" y="4587"/>
                    </a:cubicBezTo>
                    <a:cubicBezTo>
                      <a:pt x="47564" y="4587"/>
                      <a:pt x="26000" y="32466"/>
                      <a:pt x="16773" y="39578"/>
                    </a:cubicBezTo>
                    <a:cubicBezTo>
                      <a:pt x="13055" y="42437"/>
                      <a:pt x="-329" y="43285"/>
                      <a:pt x="6" y="47966"/>
                    </a:cubicBezTo>
                    <a:cubicBezTo>
                      <a:pt x="362" y="52930"/>
                      <a:pt x="14794" y="51412"/>
                      <a:pt x="18878" y="54250"/>
                    </a:cubicBezTo>
                    <a:cubicBezTo>
                      <a:pt x="24387" y="58093"/>
                      <a:pt x="35656" y="75227"/>
                      <a:pt x="35656" y="75227"/>
                    </a:cubicBezTo>
                    <a:cubicBezTo>
                      <a:pt x="35656" y="75227"/>
                      <a:pt x="45877" y="81280"/>
                      <a:pt x="45584" y="84695"/>
                    </a:cubicBezTo>
                    <a:cubicBezTo>
                      <a:pt x="45218" y="88926"/>
                      <a:pt x="34221" y="90884"/>
                      <a:pt x="31456" y="94099"/>
                    </a:cubicBezTo>
                    <a:cubicBezTo>
                      <a:pt x="28587" y="97451"/>
                      <a:pt x="28702" y="107117"/>
                      <a:pt x="28702" y="111526"/>
                    </a:cubicBezTo>
                  </a:path>
                </a:pathLst>
              </a:custGeom>
              <a:solidFill>
                <a:schemeClr val="bg1">
                  <a:lumMod val="95000"/>
                </a:schemeClr>
              </a:solidFill>
              <a:ln w="1046" cap="flat">
                <a:noFill/>
                <a:prstDash val="solid"/>
                <a:miter/>
              </a:ln>
            </p:spPr>
            <p:txBody>
              <a:bodyPr rtlCol="0" anchor="ctr"/>
              <a:lstStyle/>
              <a:p>
                <a:endParaRPr lang="en-US" dirty="0"/>
              </a:p>
            </p:txBody>
          </p:sp>
          <p:sp>
            <p:nvSpPr>
              <p:cNvPr id="250" name="Freeform 249">
                <a:extLst>
                  <a:ext uri="{FF2B5EF4-FFF2-40B4-BE49-F238E27FC236}">
                    <a16:creationId xmlns:a16="http://schemas.microsoft.com/office/drawing/2014/main" id="{F08F44FA-36E5-17F3-9170-CAB232B05337}"/>
                  </a:ext>
                </a:extLst>
              </p:cNvPr>
              <p:cNvSpPr/>
              <p:nvPr/>
            </p:nvSpPr>
            <p:spPr>
              <a:xfrm>
                <a:off x="5548775" y="3866726"/>
                <a:ext cx="399179" cy="446595"/>
              </a:xfrm>
              <a:custGeom>
                <a:avLst/>
                <a:gdLst>
                  <a:gd name="connsiteX0" fmla="*/ 0 w 399179"/>
                  <a:gd name="connsiteY0" fmla="*/ 322900 h 446595"/>
                  <a:gd name="connsiteX1" fmla="*/ 24727 w 399179"/>
                  <a:gd name="connsiteY1" fmla="*/ 289785 h 446595"/>
                  <a:gd name="connsiteX2" fmla="*/ 43599 w 399179"/>
                  <a:gd name="connsiteY2" fmla="*/ 300268 h 446595"/>
                  <a:gd name="connsiteX3" fmla="*/ 129550 w 399179"/>
                  <a:gd name="connsiteY3" fmla="*/ 306552 h 446595"/>
                  <a:gd name="connsiteX4" fmla="*/ 160989 w 399179"/>
                  <a:gd name="connsiteY4" fmla="*/ 302363 h 446595"/>
                  <a:gd name="connsiteX5" fmla="*/ 158895 w 399179"/>
                  <a:gd name="connsiteY5" fmla="*/ 272986 h 446595"/>
                  <a:gd name="connsiteX6" fmla="*/ 140033 w 399179"/>
                  <a:gd name="connsiteY6" fmla="*/ 266713 h 446595"/>
                  <a:gd name="connsiteX7" fmla="*/ 142128 w 399179"/>
                  <a:gd name="connsiteY7" fmla="*/ 80086 h 446595"/>
                  <a:gd name="connsiteX8" fmla="*/ 129550 w 399179"/>
                  <a:gd name="connsiteY8" fmla="*/ 63319 h 446595"/>
                  <a:gd name="connsiteX9" fmla="*/ 129550 w 399179"/>
                  <a:gd name="connsiteY9" fmla="*/ 27680 h 446595"/>
                  <a:gd name="connsiteX10" fmla="*/ 146317 w 399179"/>
                  <a:gd name="connsiteY10" fmla="*/ 23491 h 446595"/>
                  <a:gd name="connsiteX11" fmla="*/ 146746 w 399179"/>
                  <a:gd name="connsiteY11" fmla="*/ 0 h 446595"/>
                  <a:gd name="connsiteX12" fmla="*/ 172122 w 399179"/>
                  <a:gd name="connsiteY12" fmla="*/ 16547 h 446595"/>
                  <a:gd name="connsiteX13" fmla="*/ 339835 w 399179"/>
                  <a:gd name="connsiteY13" fmla="*/ 150736 h 446595"/>
                  <a:gd name="connsiteX14" fmla="*/ 362896 w 399179"/>
                  <a:gd name="connsiteY14" fmla="*/ 161220 h 446595"/>
                  <a:gd name="connsiteX15" fmla="*/ 369180 w 399179"/>
                  <a:gd name="connsiteY15" fmla="*/ 201048 h 446595"/>
                  <a:gd name="connsiteX16" fmla="*/ 390356 w 399179"/>
                  <a:gd name="connsiteY16" fmla="*/ 196660 h 446595"/>
                  <a:gd name="connsiteX17" fmla="*/ 394346 w 399179"/>
                  <a:gd name="connsiteY17" fmla="*/ 276537 h 446595"/>
                  <a:gd name="connsiteX18" fmla="*/ 377569 w 399179"/>
                  <a:gd name="connsiteY18" fmla="*/ 278642 h 446595"/>
                  <a:gd name="connsiteX19" fmla="*/ 377569 w 399179"/>
                  <a:gd name="connsiteY19" fmla="*/ 293314 h 446595"/>
                  <a:gd name="connsiteX20" fmla="*/ 314679 w 399179"/>
                  <a:gd name="connsiteY20" fmla="*/ 301713 h 446595"/>
                  <a:gd name="connsiteX21" fmla="*/ 295587 w 399179"/>
                  <a:gd name="connsiteY21" fmla="*/ 314522 h 446595"/>
                  <a:gd name="connsiteX22" fmla="*/ 255329 w 399179"/>
                  <a:gd name="connsiteY22" fmla="*/ 312846 h 446595"/>
                  <a:gd name="connsiteX23" fmla="*/ 242751 w 399179"/>
                  <a:gd name="connsiteY23" fmla="*/ 329613 h 446595"/>
                  <a:gd name="connsiteX24" fmla="*/ 230173 w 399179"/>
                  <a:gd name="connsiteY24" fmla="*/ 342202 h 446595"/>
                  <a:gd name="connsiteX25" fmla="*/ 198734 w 399179"/>
                  <a:gd name="connsiteY25" fmla="*/ 352685 h 446595"/>
                  <a:gd name="connsiteX26" fmla="*/ 192439 w 399179"/>
                  <a:gd name="connsiteY26" fmla="*/ 365253 h 446595"/>
                  <a:gd name="connsiteX27" fmla="*/ 184051 w 399179"/>
                  <a:gd name="connsiteY27" fmla="*/ 384125 h 446595"/>
                  <a:gd name="connsiteX28" fmla="*/ 167283 w 399179"/>
                  <a:gd name="connsiteY28" fmla="*/ 407196 h 446595"/>
                  <a:gd name="connsiteX29" fmla="*/ 159324 w 399179"/>
                  <a:gd name="connsiteY29" fmla="*/ 440312 h 446595"/>
                  <a:gd name="connsiteX30" fmla="*/ 130199 w 399179"/>
                  <a:gd name="connsiteY30" fmla="*/ 444281 h 446595"/>
                  <a:gd name="connsiteX31" fmla="*/ 109012 w 399179"/>
                  <a:gd name="connsiteY31" fmla="*/ 446595 h 446595"/>
                  <a:gd name="connsiteX32" fmla="*/ 102299 w 399179"/>
                  <a:gd name="connsiteY32" fmla="*/ 413491 h 446595"/>
                  <a:gd name="connsiteX33" fmla="*/ 83427 w 399179"/>
                  <a:gd name="connsiteY33" fmla="*/ 394618 h 446595"/>
                  <a:gd name="connsiteX34" fmla="*/ 56176 w 399179"/>
                  <a:gd name="connsiteY34" fmla="*/ 388314 h 446595"/>
                  <a:gd name="connsiteX35" fmla="*/ 31450 w 399179"/>
                  <a:gd name="connsiteY35" fmla="*/ 381601 h 446595"/>
                  <a:gd name="connsiteX36" fmla="*/ 19103 w 399179"/>
                  <a:gd name="connsiteY36" fmla="*/ 354109 h 446595"/>
                  <a:gd name="connsiteX37" fmla="*/ 4430 w 399179"/>
                  <a:gd name="connsiteY37" fmla="*/ 343626 h 446595"/>
                  <a:gd name="connsiteX38" fmla="*/ 10 w 399179"/>
                  <a:gd name="connsiteY38" fmla="*/ 322890 h 44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9179" h="446595">
                    <a:moveTo>
                      <a:pt x="0" y="322900"/>
                    </a:moveTo>
                    <a:cubicBezTo>
                      <a:pt x="0" y="322900"/>
                      <a:pt x="14631" y="291942"/>
                      <a:pt x="24727" y="289785"/>
                    </a:cubicBezTo>
                    <a:cubicBezTo>
                      <a:pt x="30005" y="288654"/>
                      <a:pt x="38425" y="298729"/>
                      <a:pt x="43599" y="300268"/>
                    </a:cubicBezTo>
                    <a:cubicBezTo>
                      <a:pt x="64241" y="306426"/>
                      <a:pt x="108007" y="307191"/>
                      <a:pt x="129550" y="306552"/>
                    </a:cubicBezTo>
                    <a:cubicBezTo>
                      <a:pt x="137478" y="306322"/>
                      <a:pt x="155983" y="308521"/>
                      <a:pt x="160989" y="302363"/>
                    </a:cubicBezTo>
                    <a:cubicBezTo>
                      <a:pt x="165639" y="296655"/>
                      <a:pt x="163408" y="278799"/>
                      <a:pt x="158895" y="272986"/>
                    </a:cubicBezTo>
                    <a:cubicBezTo>
                      <a:pt x="155847" y="269059"/>
                      <a:pt x="142923" y="270766"/>
                      <a:pt x="140033" y="266713"/>
                    </a:cubicBezTo>
                    <a:cubicBezTo>
                      <a:pt x="112950" y="228717"/>
                      <a:pt x="156633" y="124439"/>
                      <a:pt x="142128" y="80086"/>
                    </a:cubicBezTo>
                    <a:cubicBezTo>
                      <a:pt x="140494" y="75101"/>
                      <a:pt x="131204" y="68283"/>
                      <a:pt x="129550" y="63319"/>
                    </a:cubicBezTo>
                    <a:cubicBezTo>
                      <a:pt x="126732" y="54867"/>
                      <a:pt x="124062" y="34697"/>
                      <a:pt x="129550" y="27680"/>
                    </a:cubicBezTo>
                    <a:cubicBezTo>
                      <a:pt x="132210" y="24276"/>
                      <a:pt x="143625" y="26873"/>
                      <a:pt x="146317" y="23491"/>
                    </a:cubicBezTo>
                    <a:cubicBezTo>
                      <a:pt x="149972" y="18893"/>
                      <a:pt x="146746" y="0"/>
                      <a:pt x="146746" y="0"/>
                    </a:cubicBezTo>
                    <a:cubicBezTo>
                      <a:pt x="146746" y="0"/>
                      <a:pt x="165985" y="12107"/>
                      <a:pt x="172122" y="16547"/>
                    </a:cubicBezTo>
                    <a:cubicBezTo>
                      <a:pt x="215626" y="48018"/>
                      <a:pt x="294079" y="122637"/>
                      <a:pt x="339835" y="150736"/>
                    </a:cubicBezTo>
                    <a:cubicBezTo>
                      <a:pt x="345228" y="154056"/>
                      <a:pt x="359063" y="156182"/>
                      <a:pt x="362896" y="161220"/>
                    </a:cubicBezTo>
                    <a:cubicBezTo>
                      <a:pt x="369002" y="169242"/>
                      <a:pt x="360885" y="195320"/>
                      <a:pt x="369180" y="201048"/>
                    </a:cubicBezTo>
                    <a:cubicBezTo>
                      <a:pt x="373631" y="204127"/>
                      <a:pt x="390356" y="196660"/>
                      <a:pt x="390356" y="196660"/>
                    </a:cubicBezTo>
                    <a:cubicBezTo>
                      <a:pt x="390356" y="196660"/>
                      <a:pt x="407196" y="261225"/>
                      <a:pt x="394346" y="276537"/>
                    </a:cubicBezTo>
                    <a:cubicBezTo>
                      <a:pt x="391634" y="279773"/>
                      <a:pt x="380365" y="275468"/>
                      <a:pt x="377569" y="278642"/>
                    </a:cubicBezTo>
                    <a:cubicBezTo>
                      <a:pt x="375139" y="281396"/>
                      <a:pt x="379988" y="290549"/>
                      <a:pt x="377569" y="293314"/>
                    </a:cubicBezTo>
                    <a:cubicBezTo>
                      <a:pt x="367127" y="305253"/>
                      <a:pt x="329519" y="296100"/>
                      <a:pt x="314679" y="301713"/>
                    </a:cubicBezTo>
                    <a:cubicBezTo>
                      <a:pt x="309306" y="303745"/>
                      <a:pt x="295587" y="314522"/>
                      <a:pt x="295587" y="314522"/>
                    </a:cubicBezTo>
                    <a:cubicBezTo>
                      <a:pt x="295587" y="314522"/>
                      <a:pt x="264430" y="308531"/>
                      <a:pt x="255329" y="312846"/>
                    </a:cubicBezTo>
                    <a:cubicBezTo>
                      <a:pt x="250595" y="315087"/>
                      <a:pt x="246186" y="325655"/>
                      <a:pt x="242751" y="329613"/>
                    </a:cubicBezTo>
                    <a:cubicBezTo>
                      <a:pt x="239840" y="332975"/>
                      <a:pt x="233954" y="339856"/>
                      <a:pt x="230173" y="342202"/>
                    </a:cubicBezTo>
                    <a:cubicBezTo>
                      <a:pt x="223125" y="346558"/>
                      <a:pt x="204986" y="347260"/>
                      <a:pt x="198734" y="352685"/>
                    </a:cubicBezTo>
                    <a:cubicBezTo>
                      <a:pt x="196073" y="354989"/>
                      <a:pt x="193937" y="362079"/>
                      <a:pt x="192439" y="365253"/>
                    </a:cubicBezTo>
                    <a:cubicBezTo>
                      <a:pt x="190240" y="369923"/>
                      <a:pt x="186637" y="379653"/>
                      <a:pt x="184051" y="384125"/>
                    </a:cubicBezTo>
                    <a:cubicBezTo>
                      <a:pt x="180490" y="390304"/>
                      <a:pt x="170268" y="400724"/>
                      <a:pt x="167283" y="407196"/>
                    </a:cubicBezTo>
                    <a:cubicBezTo>
                      <a:pt x="163712" y="414925"/>
                      <a:pt x="159324" y="440312"/>
                      <a:pt x="159324" y="440312"/>
                    </a:cubicBezTo>
                    <a:cubicBezTo>
                      <a:pt x="159324" y="440312"/>
                      <a:pt x="137488" y="443380"/>
                      <a:pt x="130199" y="444281"/>
                    </a:cubicBezTo>
                    <a:cubicBezTo>
                      <a:pt x="124910" y="444930"/>
                      <a:pt x="109012" y="446595"/>
                      <a:pt x="109012" y="446595"/>
                    </a:cubicBezTo>
                    <a:cubicBezTo>
                      <a:pt x="109012" y="446595"/>
                      <a:pt x="106289" y="420937"/>
                      <a:pt x="102299" y="413491"/>
                    </a:cubicBezTo>
                    <a:cubicBezTo>
                      <a:pt x="99147" y="407615"/>
                      <a:pt x="89260" y="397855"/>
                      <a:pt x="83427" y="394618"/>
                    </a:cubicBezTo>
                    <a:cubicBezTo>
                      <a:pt x="77311" y="391225"/>
                      <a:pt x="62963" y="390021"/>
                      <a:pt x="56176" y="388314"/>
                    </a:cubicBezTo>
                    <a:cubicBezTo>
                      <a:pt x="49966" y="386753"/>
                      <a:pt x="31450" y="381601"/>
                      <a:pt x="31450" y="381601"/>
                    </a:cubicBezTo>
                    <a:cubicBezTo>
                      <a:pt x="31450" y="381601"/>
                      <a:pt x="23878" y="359943"/>
                      <a:pt x="19103" y="354109"/>
                    </a:cubicBezTo>
                    <a:cubicBezTo>
                      <a:pt x="16243" y="350622"/>
                      <a:pt x="6902" y="347396"/>
                      <a:pt x="4430" y="343626"/>
                    </a:cubicBezTo>
                    <a:cubicBezTo>
                      <a:pt x="1529" y="339196"/>
                      <a:pt x="10" y="322890"/>
                      <a:pt x="10" y="322890"/>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251" name="Freeform 250">
                <a:extLst>
                  <a:ext uri="{FF2B5EF4-FFF2-40B4-BE49-F238E27FC236}">
                    <a16:creationId xmlns:a16="http://schemas.microsoft.com/office/drawing/2014/main" id="{495CF23B-F3FB-D844-5B88-C78DEACCD9C8}"/>
                  </a:ext>
                </a:extLst>
              </p:cNvPr>
              <p:cNvSpPr/>
              <p:nvPr/>
            </p:nvSpPr>
            <p:spPr>
              <a:xfrm>
                <a:off x="5519000" y="4320054"/>
                <a:ext cx="79646" cy="85941"/>
              </a:xfrm>
              <a:custGeom>
                <a:avLst/>
                <a:gdLst>
                  <a:gd name="connsiteX0" fmla="*/ 79646 w 79646"/>
                  <a:gd name="connsiteY0" fmla="*/ 41945 h 85941"/>
                  <a:gd name="connsiteX1" fmla="*/ 73373 w 79646"/>
                  <a:gd name="connsiteY1" fmla="*/ 14684 h 85941"/>
                  <a:gd name="connsiteX2" fmla="*/ 46112 w 79646"/>
                  <a:gd name="connsiteY2" fmla="*/ 1 h 85941"/>
                  <a:gd name="connsiteX3" fmla="*/ 25156 w 79646"/>
                  <a:gd name="connsiteY3" fmla="*/ 10484 h 85941"/>
                  <a:gd name="connsiteX4" fmla="*/ 0 w 79646"/>
                  <a:gd name="connsiteY4" fmla="*/ 16768 h 85941"/>
                  <a:gd name="connsiteX5" fmla="*/ 6315 w 79646"/>
                  <a:gd name="connsiteY5" fmla="*/ 39798 h 85941"/>
                  <a:gd name="connsiteX6" fmla="*/ 23082 w 79646"/>
                  <a:gd name="connsiteY6" fmla="*/ 46102 h 85941"/>
                  <a:gd name="connsiteX7" fmla="*/ 27271 w 79646"/>
                  <a:gd name="connsiteY7" fmla="*/ 67069 h 85941"/>
                  <a:gd name="connsiteX8" fmla="*/ 50333 w 79646"/>
                  <a:gd name="connsiteY8" fmla="*/ 73353 h 85941"/>
                  <a:gd name="connsiteX9" fmla="*/ 56627 w 79646"/>
                  <a:gd name="connsiteY9" fmla="*/ 85941 h 85941"/>
                  <a:gd name="connsiteX10" fmla="*/ 79646 w 79646"/>
                  <a:gd name="connsiteY10" fmla="*/ 41945 h 8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646" h="85941">
                    <a:moveTo>
                      <a:pt x="79646" y="41945"/>
                    </a:moveTo>
                    <a:cubicBezTo>
                      <a:pt x="79646" y="41945"/>
                      <a:pt x="77614" y="20245"/>
                      <a:pt x="73373" y="14684"/>
                    </a:cubicBezTo>
                    <a:cubicBezTo>
                      <a:pt x="68681" y="8526"/>
                      <a:pt x="53852" y="116"/>
                      <a:pt x="46112" y="1"/>
                    </a:cubicBezTo>
                    <a:cubicBezTo>
                      <a:pt x="40258" y="-94"/>
                      <a:pt x="30644" y="8452"/>
                      <a:pt x="25156" y="10484"/>
                    </a:cubicBezTo>
                    <a:cubicBezTo>
                      <a:pt x="19082" y="12736"/>
                      <a:pt x="0" y="16768"/>
                      <a:pt x="0" y="16768"/>
                    </a:cubicBezTo>
                    <a:cubicBezTo>
                      <a:pt x="0" y="16768"/>
                      <a:pt x="2294" y="35389"/>
                      <a:pt x="6315" y="39798"/>
                    </a:cubicBezTo>
                    <a:cubicBezTo>
                      <a:pt x="9331" y="43107"/>
                      <a:pt x="20181" y="42688"/>
                      <a:pt x="23082" y="46102"/>
                    </a:cubicBezTo>
                    <a:cubicBezTo>
                      <a:pt x="26549" y="50176"/>
                      <a:pt x="23627" y="63163"/>
                      <a:pt x="27271" y="67069"/>
                    </a:cubicBezTo>
                    <a:cubicBezTo>
                      <a:pt x="31345" y="71436"/>
                      <a:pt x="45714" y="69562"/>
                      <a:pt x="50333" y="73353"/>
                    </a:cubicBezTo>
                    <a:cubicBezTo>
                      <a:pt x="53056" y="75584"/>
                      <a:pt x="56627" y="85941"/>
                      <a:pt x="56627" y="85941"/>
                    </a:cubicBezTo>
                    <a:lnTo>
                      <a:pt x="79646" y="41945"/>
                    </a:lnTo>
                    <a:close/>
                  </a:path>
                </a:pathLst>
              </a:custGeom>
              <a:solidFill>
                <a:schemeClr val="bg1">
                  <a:lumMod val="95000"/>
                </a:schemeClr>
              </a:solidFill>
              <a:ln w="1046" cap="flat">
                <a:noFill/>
                <a:prstDash val="solid"/>
                <a:miter/>
              </a:ln>
            </p:spPr>
            <p:txBody>
              <a:bodyPr rtlCol="0" anchor="ctr"/>
              <a:lstStyle/>
              <a:p>
                <a:endParaRPr lang="en-US" dirty="0"/>
              </a:p>
            </p:txBody>
          </p:sp>
          <p:sp>
            <p:nvSpPr>
              <p:cNvPr id="252" name="Freeform 251">
                <a:extLst>
                  <a:ext uri="{FF2B5EF4-FFF2-40B4-BE49-F238E27FC236}">
                    <a16:creationId xmlns:a16="http://schemas.microsoft.com/office/drawing/2014/main" id="{D466C52D-A5AC-6160-1620-98E611F2304E}"/>
                  </a:ext>
                </a:extLst>
              </p:cNvPr>
              <p:cNvSpPr/>
              <p:nvPr/>
            </p:nvSpPr>
            <p:spPr>
              <a:xfrm>
                <a:off x="5898282" y="4208749"/>
                <a:ext cx="266424" cy="263518"/>
              </a:xfrm>
              <a:custGeom>
                <a:avLst/>
                <a:gdLst>
                  <a:gd name="connsiteX0" fmla="*/ 213232 w 266424"/>
                  <a:gd name="connsiteY0" fmla="*/ 170258 h 263518"/>
                  <a:gd name="connsiteX1" fmla="*/ 229737 w 266424"/>
                  <a:gd name="connsiteY1" fmla="*/ 142735 h 263518"/>
                  <a:gd name="connsiteX2" fmla="*/ 241257 w 266424"/>
                  <a:gd name="connsiteY2" fmla="*/ 95555 h 263518"/>
                  <a:gd name="connsiteX3" fmla="*/ 248609 w 266424"/>
                  <a:gd name="connsiteY3" fmla="*/ 84013 h 263518"/>
                  <a:gd name="connsiteX4" fmla="*/ 262224 w 266424"/>
                  <a:gd name="connsiteY4" fmla="*/ 73530 h 263518"/>
                  <a:gd name="connsiteX5" fmla="*/ 266424 w 266424"/>
                  <a:gd name="connsiteY5" fmla="*/ 42070 h 263518"/>
                  <a:gd name="connsiteX6" fmla="*/ 261334 w 266424"/>
                  <a:gd name="connsiteY6" fmla="*/ 0 h 263518"/>
                  <a:gd name="connsiteX7" fmla="*/ 261334 w 266424"/>
                  <a:gd name="connsiteY7" fmla="*/ 0 h 263518"/>
                  <a:gd name="connsiteX8" fmla="*/ 243991 w 266424"/>
                  <a:gd name="connsiteY8" fmla="*/ 10002 h 263518"/>
                  <a:gd name="connsiteX9" fmla="*/ 232460 w 266424"/>
                  <a:gd name="connsiteY9" fmla="*/ 23637 h 263518"/>
                  <a:gd name="connsiteX10" fmla="*/ 220940 w 266424"/>
                  <a:gd name="connsiteY10" fmla="*/ 10002 h 263518"/>
                  <a:gd name="connsiteX11" fmla="*/ 188442 w 266424"/>
                  <a:gd name="connsiteY11" fmla="*/ 8954 h 263518"/>
                  <a:gd name="connsiteX12" fmla="*/ 185301 w 266424"/>
                  <a:gd name="connsiteY12" fmla="*/ 22590 h 263518"/>
                  <a:gd name="connsiteX13" fmla="*/ 165392 w 266424"/>
                  <a:gd name="connsiteY13" fmla="*/ 20496 h 263518"/>
                  <a:gd name="connsiteX14" fmla="*/ 150719 w 266424"/>
                  <a:gd name="connsiteY14" fmla="*/ 6870 h 263518"/>
                  <a:gd name="connsiteX15" fmla="*/ 132905 w 266424"/>
                  <a:gd name="connsiteY15" fmla="*/ 8954 h 263518"/>
                  <a:gd name="connsiteX16" fmla="*/ 102502 w 266424"/>
                  <a:gd name="connsiteY16" fmla="*/ 12107 h 263518"/>
                  <a:gd name="connsiteX17" fmla="*/ 100408 w 266424"/>
                  <a:gd name="connsiteY17" fmla="*/ 22590 h 263518"/>
                  <a:gd name="connsiteX18" fmla="*/ 89924 w 266424"/>
                  <a:gd name="connsiteY18" fmla="*/ 5802 h 263518"/>
                  <a:gd name="connsiteX19" fmla="*/ 70005 w 266424"/>
                  <a:gd name="connsiteY19" fmla="*/ 2671 h 263518"/>
                  <a:gd name="connsiteX20" fmla="*/ 47991 w 266424"/>
                  <a:gd name="connsiteY20" fmla="*/ 8954 h 263518"/>
                  <a:gd name="connsiteX21" fmla="*/ 38555 w 266424"/>
                  <a:gd name="connsiteY21" fmla="*/ 26779 h 263518"/>
                  <a:gd name="connsiteX22" fmla="*/ 31224 w 266424"/>
                  <a:gd name="connsiteY22" fmla="*/ 39368 h 263518"/>
                  <a:gd name="connsiteX23" fmla="*/ 24091 w 266424"/>
                  <a:gd name="connsiteY23" fmla="*/ 39169 h 263518"/>
                  <a:gd name="connsiteX24" fmla="*/ 28071 w 266424"/>
                  <a:gd name="connsiteY24" fmla="*/ 70828 h 263518"/>
                  <a:gd name="connsiteX25" fmla="*/ 15493 w 266424"/>
                  <a:gd name="connsiteY25" fmla="*/ 125340 h 263518"/>
                  <a:gd name="connsiteX26" fmla="*/ 821 w 266424"/>
                  <a:gd name="connsiteY26" fmla="*/ 144212 h 263518"/>
                  <a:gd name="connsiteX27" fmla="*/ 7115 w 266424"/>
                  <a:gd name="connsiteY27" fmla="*/ 198723 h 263518"/>
                  <a:gd name="connsiteX28" fmla="*/ 26406 w 266424"/>
                  <a:gd name="connsiteY28" fmla="*/ 202483 h 263518"/>
                  <a:gd name="connsiteX29" fmla="*/ 48420 w 266424"/>
                  <a:gd name="connsiteY29" fmla="*/ 199352 h 263518"/>
                  <a:gd name="connsiteX30" fmla="*/ 57856 w 266424"/>
                  <a:gd name="connsiteY30" fmla="*/ 210872 h 263518"/>
                  <a:gd name="connsiteX31" fmla="*/ 68339 w 266424"/>
                  <a:gd name="connsiteY31" fmla="*/ 225555 h 263518"/>
                  <a:gd name="connsiteX32" fmla="*/ 67292 w 266424"/>
                  <a:gd name="connsiteY32" fmla="*/ 248616 h 263518"/>
                  <a:gd name="connsiteX33" fmla="*/ 85107 w 266424"/>
                  <a:gd name="connsiteY33" fmla="*/ 262241 h 263518"/>
                  <a:gd name="connsiteX34" fmla="*/ 108168 w 266424"/>
                  <a:gd name="connsiteY34" fmla="*/ 263310 h 263518"/>
                  <a:gd name="connsiteX35" fmla="*/ 153243 w 266424"/>
                  <a:gd name="connsiteY35" fmla="*/ 226602 h 263518"/>
                  <a:gd name="connsiteX36" fmla="*/ 167916 w 266424"/>
                  <a:gd name="connsiteY36" fmla="*/ 207730 h 263518"/>
                  <a:gd name="connsiteX37" fmla="*/ 187039 w 266424"/>
                  <a:gd name="connsiteY37" fmla="*/ 189140 h 263518"/>
                  <a:gd name="connsiteX38" fmla="*/ 213253 w 266424"/>
                  <a:gd name="connsiteY38" fmla="*/ 170268 h 26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66424" h="263518">
                    <a:moveTo>
                      <a:pt x="213232" y="170258"/>
                    </a:moveTo>
                    <a:cubicBezTo>
                      <a:pt x="218667" y="164351"/>
                      <a:pt x="226679" y="150160"/>
                      <a:pt x="229737" y="142735"/>
                    </a:cubicBezTo>
                    <a:cubicBezTo>
                      <a:pt x="234356" y="131508"/>
                      <a:pt x="236492" y="106719"/>
                      <a:pt x="241257" y="95555"/>
                    </a:cubicBezTo>
                    <a:cubicBezTo>
                      <a:pt x="242598" y="92413"/>
                      <a:pt x="246295" y="86538"/>
                      <a:pt x="248609" y="84013"/>
                    </a:cubicBezTo>
                    <a:cubicBezTo>
                      <a:pt x="251510" y="80840"/>
                      <a:pt x="260077" y="77248"/>
                      <a:pt x="262224" y="73530"/>
                    </a:cubicBezTo>
                    <a:cubicBezTo>
                      <a:pt x="266193" y="66660"/>
                      <a:pt x="266371" y="50008"/>
                      <a:pt x="266424" y="42070"/>
                    </a:cubicBezTo>
                    <a:cubicBezTo>
                      <a:pt x="266486" y="31471"/>
                      <a:pt x="261334" y="0"/>
                      <a:pt x="261334" y="0"/>
                    </a:cubicBezTo>
                    <a:lnTo>
                      <a:pt x="261334" y="0"/>
                    </a:lnTo>
                    <a:cubicBezTo>
                      <a:pt x="261334" y="0"/>
                      <a:pt x="247824" y="6786"/>
                      <a:pt x="243991" y="10002"/>
                    </a:cubicBezTo>
                    <a:cubicBezTo>
                      <a:pt x="240566" y="12861"/>
                      <a:pt x="236921" y="23637"/>
                      <a:pt x="232460" y="23637"/>
                    </a:cubicBezTo>
                    <a:cubicBezTo>
                      <a:pt x="227999" y="23637"/>
                      <a:pt x="224961" y="11950"/>
                      <a:pt x="220940" y="10002"/>
                    </a:cubicBezTo>
                    <a:cubicBezTo>
                      <a:pt x="213619" y="6462"/>
                      <a:pt x="194883" y="3990"/>
                      <a:pt x="188442" y="8954"/>
                    </a:cubicBezTo>
                    <a:cubicBezTo>
                      <a:pt x="185667" y="11091"/>
                      <a:pt x="188149" y="20558"/>
                      <a:pt x="185301" y="22590"/>
                    </a:cubicBezTo>
                    <a:cubicBezTo>
                      <a:pt x="181227" y="25502"/>
                      <a:pt x="169947" y="22559"/>
                      <a:pt x="165392" y="20496"/>
                    </a:cubicBezTo>
                    <a:cubicBezTo>
                      <a:pt x="160836" y="18422"/>
                      <a:pt x="155474" y="8431"/>
                      <a:pt x="150719" y="6870"/>
                    </a:cubicBezTo>
                    <a:cubicBezTo>
                      <a:pt x="146457" y="5477"/>
                      <a:pt x="137356" y="8462"/>
                      <a:pt x="132905" y="8954"/>
                    </a:cubicBezTo>
                    <a:cubicBezTo>
                      <a:pt x="125312" y="9792"/>
                      <a:pt x="108157" y="6965"/>
                      <a:pt x="102502" y="12107"/>
                    </a:cubicBezTo>
                    <a:cubicBezTo>
                      <a:pt x="100523" y="13908"/>
                      <a:pt x="103036" y="22108"/>
                      <a:pt x="100408" y="22590"/>
                    </a:cubicBezTo>
                    <a:cubicBezTo>
                      <a:pt x="95537" y="23480"/>
                      <a:pt x="94050" y="8536"/>
                      <a:pt x="89924" y="5802"/>
                    </a:cubicBezTo>
                    <a:cubicBezTo>
                      <a:pt x="85714" y="3016"/>
                      <a:pt x="75042" y="2356"/>
                      <a:pt x="70005" y="2671"/>
                    </a:cubicBezTo>
                    <a:cubicBezTo>
                      <a:pt x="64297" y="3016"/>
                      <a:pt x="52442" y="5352"/>
                      <a:pt x="47991" y="8954"/>
                    </a:cubicBezTo>
                    <a:cubicBezTo>
                      <a:pt x="44074" y="12128"/>
                      <a:pt x="41005" y="22370"/>
                      <a:pt x="38555" y="26779"/>
                    </a:cubicBezTo>
                    <a:cubicBezTo>
                      <a:pt x="36785" y="29963"/>
                      <a:pt x="34407" y="37598"/>
                      <a:pt x="31224" y="39368"/>
                    </a:cubicBezTo>
                    <a:cubicBezTo>
                      <a:pt x="29663" y="40237"/>
                      <a:pt x="24091" y="39169"/>
                      <a:pt x="24091" y="39169"/>
                    </a:cubicBezTo>
                    <a:cubicBezTo>
                      <a:pt x="24091" y="39169"/>
                      <a:pt x="28480" y="62858"/>
                      <a:pt x="28071" y="70828"/>
                    </a:cubicBezTo>
                    <a:cubicBezTo>
                      <a:pt x="27359" y="84799"/>
                      <a:pt x="21505" y="112709"/>
                      <a:pt x="15493" y="125340"/>
                    </a:cubicBezTo>
                    <a:cubicBezTo>
                      <a:pt x="12927" y="130733"/>
                      <a:pt x="2434" y="138452"/>
                      <a:pt x="821" y="144212"/>
                    </a:cubicBezTo>
                    <a:cubicBezTo>
                      <a:pt x="-2876" y="157418"/>
                      <a:pt x="7115" y="198723"/>
                      <a:pt x="7115" y="198723"/>
                    </a:cubicBezTo>
                    <a:cubicBezTo>
                      <a:pt x="7115" y="198723"/>
                      <a:pt x="21494" y="202357"/>
                      <a:pt x="26406" y="202483"/>
                    </a:cubicBezTo>
                    <a:cubicBezTo>
                      <a:pt x="31957" y="202629"/>
                      <a:pt x="43236" y="197330"/>
                      <a:pt x="48420" y="199352"/>
                    </a:cubicBezTo>
                    <a:cubicBezTo>
                      <a:pt x="51887" y="200703"/>
                      <a:pt x="55594" y="207918"/>
                      <a:pt x="57856" y="210872"/>
                    </a:cubicBezTo>
                    <a:cubicBezTo>
                      <a:pt x="60600" y="214453"/>
                      <a:pt x="67062" y="221229"/>
                      <a:pt x="68339" y="225555"/>
                    </a:cubicBezTo>
                    <a:cubicBezTo>
                      <a:pt x="69973" y="231084"/>
                      <a:pt x="64852" y="243380"/>
                      <a:pt x="67292" y="248616"/>
                    </a:cubicBezTo>
                    <a:cubicBezTo>
                      <a:pt x="69659" y="253695"/>
                      <a:pt x="79839" y="260314"/>
                      <a:pt x="85107" y="262241"/>
                    </a:cubicBezTo>
                    <a:cubicBezTo>
                      <a:pt x="90531" y="264221"/>
                      <a:pt x="108168" y="263310"/>
                      <a:pt x="108168" y="263310"/>
                    </a:cubicBezTo>
                    <a:cubicBezTo>
                      <a:pt x="108168" y="263310"/>
                      <a:pt x="143085" y="236991"/>
                      <a:pt x="153243" y="226602"/>
                    </a:cubicBezTo>
                    <a:cubicBezTo>
                      <a:pt x="157422" y="222329"/>
                      <a:pt x="163936" y="212181"/>
                      <a:pt x="167916" y="207730"/>
                    </a:cubicBezTo>
                    <a:cubicBezTo>
                      <a:pt x="172367" y="202766"/>
                      <a:pt x="181928" y="193424"/>
                      <a:pt x="187039" y="189140"/>
                    </a:cubicBezTo>
                    <a:cubicBezTo>
                      <a:pt x="193229" y="183956"/>
                      <a:pt x="207786" y="176217"/>
                      <a:pt x="213253" y="170268"/>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253" name="Freeform 252">
                <a:extLst>
                  <a:ext uri="{FF2B5EF4-FFF2-40B4-BE49-F238E27FC236}">
                    <a16:creationId xmlns:a16="http://schemas.microsoft.com/office/drawing/2014/main" id="{90CB6892-5C80-986A-0F74-BF2D33EFB53F}"/>
                  </a:ext>
                </a:extLst>
              </p:cNvPr>
              <p:cNvSpPr/>
              <p:nvPr/>
            </p:nvSpPr>
            <p:spPr>
              <a:xfrm>
                <a:off x="5835362" y="4309153"/>
                <a:ext cx="38532" cy="117861"/>
              </a:xfrm>
              <a:custGeom>
                <a:avLst/>
                <a:gdLst>
                  <a:gd name="connsiteX0" fmla="*/ 23211 w 38532"/>
                  <a:gd name="connsiteY0" fmla="*/ 117862 h 117861"/>
                  <a:gd name="connsiteX1" fmla="*/ 14822 w 38532"/>
                  <a:gd name="connsiteY1" fmla="*/ 86401 h 117861"/>
                  <a:gd name="connsiteX2" fmla="*/ 10633 w 38532"/>
                  <a:gd name="connsiteY2" fmla="*/ 52857 h 117861"/>
                  <a:gd name="connsiteX3" fmla="*/ 12728 w 38532"/>
                  <a:gd name="connsiteY3" fmla="*/ 31879 h 117861"/>
                  <a:gd name="connsiteX4" fmla="*/ 2244 w 38532"/>
                  <a:gd name="connsiteY4" fmla="*/ 25606 h 117861"/>
                  <a:gd name="connsiteX5" fmla="*/ 150 w 38532"/>
                  <a:gd name="connsiteY5" fmla="*/ 2534 h 117861"/>
                  <a:gd name="connsiteX6" fmla="*/ 11062 w 38532"/>
                  <a:gd name="connsiteY6" fmla="*/ 0 h 117861"/>
                  <a:gd name="connsiteX7" fmla="*/ 21766 w 38532"/>
                  <a:gd name="connsiteY7" fmla="*/ 16547 h 117861"/>
                  <a:gd name="connsiteX8" fmla="*/ 28049 w 38532"/>
                  <a:gd name="connsiteY8" fmla="*/ 50102 h 117861"/>
                  <a:gd name="connsiteX9" fmla="*/ 30144 w 38532"/>
                  <a:gd name="connsiteY9" fmla="*/ 81563 h 117861"/>
                  <a:gd name="connsiteX10" fmla="*/ 38533 w 38532"/>
                  <a:gd name="connsiteY10" fmla="*/ 113002 h 117861"/>
                  <a:gd name="connsiteX11" fmla="*/ 23201 w 38532"/>
                  <a:gd name="connsiteY11" fmla="*/ 117841 h 11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2" h="117861">
                    <a:moveTo>
                      <a:pt x="23211" y="117862"/>
                    </a:moveTo>
                    <a:cubicBezTo>
                      <a:pt x="23211" y="117862"/>
                      <a:pt x="16372" y="94392"/>
                      <a:pt x="14822" y="86401"/>
                    </a:cubicBezTo>
                    <a:cubicBezTo>
                      <a:pt x="13209" y="78107"/>
                      <a:pt x="10738" y="61308"/>
                      <a:pt x="10633" y="52857"/>
                    </a:cubicBezTo>
                    <a:cubicBezTo>
                      <a:pt x="10570" y="47589"/>
                      <a:pt x="15095" y="36592"/>
                      <a:pt x="12728" y="31879"/>
                    </a:cubicBezTo>
                    <a:cubicBezTo>
                      <a:pt x="11356" y="29146"/>
                      <a:pt x="3868" y="28193"/>
                      <a:pt x="2244" y="25606"/>
                    </a:cubicBezTo>
                    <a:cubicBezTo>
                      <a:pt x="-835" y="20705"/>
                      <a:pt x="150" y="2534"/>
                      <a:pt x="150" y="2534"/>
                    </a:cubicBezTo>
                    <a:lnTo>
                      <a:pt x="11062" y="0"/>
                    </a:lnTo>
                    <a:cubicBezTo>
                      <a:pt x="11062" y="0"/>
                      <a:pt x="19943" y="11970"/>
                      <a:pt x="21766" y="16547"/>
                    </a:cubicBezTo>
                    <a:cubicBezTo>
                      <a:pt x="24929" y="24475"/>
                      <a:pt x="26981" y="41640"/>
                      <a:pt x="28049" y="50102"/>
                    </a:cubicBezTo>
                    <a:cubicBezTo>
                      <a:pt x="29034" y="57926"/>
                      <a:pt x="28866" y="73781"/>
                      <a:pt x="30144" y="81563"/>
                    </a:cubicBezTo>
                    <a:cubicBezTo>
                      <a:pt x="31474" y="89585"/>
                      <a:pt x="38533" y="113002"/>
                      <a:pt x="38533" y="113002"/>
                    </a:cubicBezTo>
                    <a:lnTo>
                      <a:pt x="23201" y="117841"/>
                    </a:lnTo>
                    <a:close/>
                  </a:path>
                </a:pathLst>
              </a:custGeom>
              <a:solidFill>
                <a:schemeClr val="bg1">
                  <a:lumMod val="95000"/>
                </a:schemeClr>
              </a:solidFill>
              <a:ln w="1046" cap="flat">
                <a:noFill/>
                <a:prstDash val="solid"/>
                <a:miter/>
              </a:ln>
            </p:spPr>
            <p:txBody>
              <a:bodyPr rtlCol="0" anchor="ctr"/>
              <a:lstStyle/>
              <a:p>
                <a:endParaRPr lang="en-US" dirty="0"/>
              </a:p>
            </p:txBody>
          </p:sp>
          <p:sp>
            <p:nvSpPr>
              <p:cNvPr id="254" name="Freeform 253">
                <a:extLst>
                  <a:ext uri="{FF2B5EF4-FFF2-40B4-BE49-F238E27FC236}">
                    <a16:creationId xmlns:a16="http://schemas.microsoft.com/office/drawing/2014/main" id="{27A66969-D923-DAA7-FF93-86403C45989F}"/>
                  </a:ext>
                </a:extLst>
              </p:cNvPr>
              <p:cNvSpPr/>
              <p:nvPr/>
            </p:nvSpPr>
            <p:spPr>
              <a:xfrm>
                <a:off x="5575554" y="4361999"/>
                <a:ext cx="109661" cy="123918"/>
              </a:xfrm>
              <a:custGeom>
                <a:avLst/>
                <a:gdLst>
                  <a:gd name="connsiteX0" fmla="*/ 10 w 109661"/>
                  <a:gd name="connsiteY0" fmla="*/ 44060 h 123918"/>
                  <a:gd name="connsiteX1" fmla="*/ 23093 w 109661"/>
                  <a:gd name="connsiteY1" fmla="*/ 0 h 123918"/>
                  <a:gd name="connsiteX2" fmla="*/ 37744 w 109661"/>
                  <a:gd name="connsiteY2" fmla="*/ 29377 h 123918"/>
                  <a:gd name="connsiteX3" fmla="*/ 57046 w 109661"/>
                  <a:gd name="connsiteY3" fmla="*/ 35220 h 123918"/>
                  <a:gd name="connsiteX4" fmla="*/ 63549 w 109661"/>
                  <a:gd name="connsiteY4" fmla="*/ 58072 h 123918"/>
                  <a:gd name="connsiteX5" fmla="*/ 78222 w 109661"/>
                  <a:gd name="connsiteY5" fmla="*/ 62272 h 123918"/>
                  <a:gd name="connsiteX6" fmla="*/ 82411 w 109661"/>
                  <a:gd name="connsiteY6" fmla="*/ 89512 h 123918"/>
                  <a:gd name="connsiteX7" fmla="*/ 109662 w 109661"/>
                  <a:gd name="connsiteY7" fmla="*/ 100016 h 123918"/>
                  <a:gd name="connsiteX8" fmla="*/ 104823 w 109661"/>
                  <a:gd name="connsiteY8" fmla="*/ 113243 h 123918"/>
                  <a:gd name="connsiteX9" fmla="*/ 90150 w 109661"/>
                  <a:gd name="connsiteY9" fmla="*/ 123727 h 123918"/>
                  <a:gd name="connsiteX10" fmla="*/ 60795 w 109661"/>
                  <a:gd name="connsiteY10" fmla="*/ 115338 h 123918"/>
                  <a:gd name="connsiteX11" fmla="*/ 0 w 109661"/>
                  <a:gd name="connsiteY11" fmla="*/ 44049 h 12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661" h="123918">
                    <a:moveTo>
                      <a:pt x="10" y="44060"/>
                    </a:moveTo>
                    <a:lnTo>
                      <a:pt x="23093" y="0"/>
                    </a:lnTo>
                    <a:cubicBezTo>
                      <a:pt x="23093" y="0"/>
                      <a:pt x="31471" y="24077"/>
                      <a:pt x="37744" y="29377"/>
                    </a:cubicBezTo>
                    <a:cubicBezTo>
                      <a:pt x="41598" y="32633"/>
                      <a:pt x="57046" y="35220"/>
                      <a:pt x="57046" y="35220"/>
                    </a:cubicBezTo>
                    <a:cubicBezTo>
                      <a:pt x="57046" y="35220"/>
                      <a:pt x="59350" y="53872"/>
                      <a:pt x="63549" y="58072"/>
                    </a:cubicBezTo>
                    <a:cubicBezTo>
                      <a:pt x="66241" y="60774"/>
                      <a:pt x="75698" y="59413"/>
                      <a:pt x="78222" y="62272"/>
                    </a:cubicBezTo>
                    <a:cubicBezTo>
                      <a:pt x="82778" y="67445"/>
                      <a:pt x="78096" y="84150"/>
                      <a:pt x="82411" y="89512"/>
                    </a:cubicBezTo>
                    <a:cubicBezTo>
                      <a:pt x="86988" y="95198"/>
                      <a:pt x="109662" y="100016"/>
                      <a:pt x="109662" y="100016"/>
                    </a:cubicBezTo>
                    <a:cubicBezTo>
                      <a:pt x="109662" y="100016"/>
                      <a:pt x="106949" y="110447"/>
                      <a:pt x="104823" y="113243"/>
                    </a:cubicBezTo>
                    <a:cubicBezTo>
                      <a:pt x="102090" y="116836"/>
                      <a:pt x="94591" y="122962"/>
                      <a:pt x="90150" y="123727"/>
                    </a:cubicBezTo>
                    <a:cubicBezTo>
                      <a:pt x="82631" y="125025"/>
                      <a:pt x="67215" y="119464"/>
                      <a:pt x="60795" y="115338"/>
                    </a:cubicBezTo>
                    <a:cubicBezTo>
                      <a:pt x="41096" y="102666"/>
                      <a:pt x="0" y="44049"/>
                      <a:pt x="0" y="44049"/>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255" name="Freeform 254">
                <a:extLst>
                  <a:ext uri="{FF2B5EF4-FFF2-40B4-BE49-F238E27FC236}">
                    <a16:creationId xmlns:a16="http://schemas.microsoft.com/office/drawing/2014/main" id="{39D1FD19-D1B0-03F1-1251-526D1A2CEABB}"/>
                  </a:ext>
                </a:extLst>
              </p:cNvPr>
              <p:cNvSpPr/>
              <p:nvPr/>
            </p:nvSpPr>
            <p:spPr>
              <a:xfrm>
                <a:off x="5455790" y="3806056"/>
                <a:ext cx="256547" cy="383579"/>
              </a:xfrm>
              <a:custGeom>
                <a:avLst/>
                <a:gdLst>
                  <a:gd name="connsiteX0" fmla="*/ 189283 w 256547"/>
                  <a:gd name="connsiteY0" fmla="*/ 0 h 383579"/>
                  <a:gd name="connsiteX1" fmla="*/ 180569 w 256547"/>
                  <a:gd name="connsiteY1" fmla="*/ 33869 h 383579"/>
                  <a:gd name="connsiteX2" fmla="*/ 170086 w 256547"/>
                  <a:gd name="connsiteY2" fmla="*/ 48552 h 383579"/>
                  <a:gd name="connsiteX3" fmla="*/ 111386 w 256547"/>
                  <a:gd name="connsiteY3" fmla="*/ 52741 h 383579"/>
                  <a:gd name="connsiteX4" fmla="*/ 111386 w 256547"/>
                  <a:gd name="connsiteY4" fmla="*/ 134514 h 383579"/>
                  <a:gd name="connsiteX5" fmla="*/ 90429 w 256547"/>
                  <a:gd name="connsiteY5" fmla="*/ 128230 h 383579"/>
                  <a:gd name="connsiteX6" fmla="*/ 75757 w 256547"/>
                  <a:gd name="connsiteY6" fmla="*/ 140808 h 383579"/>
                  <a:gd name="connsiteX7" fmla="*/ 69463 w 256547"/>
                  <a:gd name="connsiteY7" fmla="*/ 161775 h 383579"/>
                  <a:gd name="connsiteX8" fmla="*/ 67368 w 256547"/>
                  <a:gd name="connsiteY8" fmla="*/ 197414 h 383579"/>
                  <a:gd name="connsiteX9" fmla="*/ 46401 w 256547"/>
                  <a:gd name="connsiteY9" fmla="*/ 197414 h 383579"/>
                  <a:gd name="connsiteX10" fmla="*/ 10762 w 256547"/>
                  <a:gd name="connsiteY10" fmla="*/ 193225 h 383579"/>
                  <a:gd name="connsiteX11" fmla="*/ 2384 w 256547"/>
                  <a:gd name="connsiteY11" fmla="*/ 189036 h 383579"/>
                  <a:gd name="connsiteX12" fmla="*/ 2541 w 256547"/>
                  <a:gd name="connsiteY12" fmla="*/ 262262 h 383579"/>
                  <a:gd name="connsiteX13" fmla="*/ 8678 w 256547"/>
                  <a:gd name="connsiteY13" fmla="*/ 270818 h 383579"/>
                  <a:gd name="connsiteX14" fmla="*/ 9327 w 256547"/>
                  <a:gd name="connsiteY14" fmla="*/ 326775 h 383579"/>
                  <a:gd name="connsiteX15" fmla="*/ 30294 w 256547"/>
                  <a:gd name="connsiteY15" fmla="*/ 322575 h 383579"/>
                  <a:gd name="connsiteX16" fmla="*/ 40767 w 256547"/>
                  <a:gd name="connsiteY16" fmla="*/ 337248 h 383579"/>
                  <a:gd name="connsiteX17" fmla="*/ 57544 w 256547"/>
                  <a:gd name="connsiteY17" fmla="*/ 343553 h 383579"/>
                  <a:gd name="connsiteX18" fmla="*/ 76406 w 256547"/>
                  <a:gd name="connsiteY18" fmla="*/ 370793 h 383579"/>
                  <a:gd name="connsiteX19" fmla="*/ 92985 w 256547"/>
                  <a:gd name="connsiteY19" fmla="*/ 383580 h 383579"/>
                  <a:gd name="connsiteX20" fmla="*/ 117711 w 256547"/>
                  <a:gd name="connsiteY20" fmla="*/ 350465 h 383579"/>
                  <a:gd name="connsiteX21" fmla="*/ 136583 w 256547"/>
                  <a:gd name="connsiteY21" fmla="*/ 360948 h 383579"/>
                  <a:gd name="connsiteX22" fmla="*/ 222534 w 256547"/>
                  <a:gd name="connsiteY22" fmla="*/ 367232 h 383579"/>
                  <a:gd name="connsiteX23" fmla="*/ 253974 w 256547"/>
                  <a:gd name="connsiteY23" fmla="*/ 363043 h 383579"/>
                  <a:gd name="connsiteX24" fmla="*/ 251879 w 256547"/>
                  <a:gd name="connsiteY24" fmla="*/ 333666 h 383579"/>
                  <a:gd name="connsiteX25" fmla="*/ 233018 w 256547"/>
                  <a:gd name="connsiteY25" fmla="*/ 327393 h 383579"/>
                  <a:gd name="connsiteX26" fmla="*/ 235112 w 256547"/>
                  <a:gd name="connsiteY26" fmla="*/ 140766 h 383579"/>
                  <a:gd name="connsiteX27" fmla="*/ 222534 w 256547"/>
                  <a:gd name="connsiteY27" fmla="*/ 123999 h 383579"/>
                  <a:gd name="connsiteX28" fmla="*/ 222534 w 256547"/>
                  <a:gd name="connsiteY28" fmla="*/ 88360 h 383579"/>
                  <a:gd name="connsiteX29" fmla="*/ 239301 w 256547"/>
                  <a:gd name="connsiteY29" fmla="*/ 84171 h 383579"/>
                  <a:gd name="connsiteX30" fmla="*/ 239731 w 256547"/>
                  <a:gd name="connsiteY30" fmla="*/ 60680 h 383579"/>
                  <a:gd name="connsiteX31" fmla="*/ 189283 w 256547"/>
                  <a:gd name="connsiteY31" fmla="*/ 0 h 383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6547" h="383579">
                    <a:moveTo>
                      <a:pt x="189283" y="0"/>
                    </a:moveTo>
                    <a:cubicBezTo>
                      <a:pt x="189283" y="0"/>
                      <a:pt x="184266" y="25941"/>
                      <a:pt x="180569" y="33869"/>
                    </a:cubicBezTo>
                    <a:cubicBezTo>
                      <a:pt x="178664" y="37954"/>
                      <a:pt x="174014" y="46343"/>
                      <a:pt x="170086" y="48552"/>
                    </a:cubicBezTo>
                    <a:cubicBezTo>
                      <a:pt x="157257" y="55747"/>
                      <a:pt x="121419" y="41975"/>
                      <a:pt x="111386" y="52741"/>
                    </a:cubicBezTo>
                    <a:cubicBezTo>
                      <a:pt x="97457" y="67707"/>
                      <a:pt x="127786" y="122313"/>
                      <a:pt x="111386" y="134514"/>
                    </a:cubicBezTo>
                    <a:cubicBezTo>
                      <a:pt x="106997" y="137781"/>
                      <a:pt x="95781" y="127099"/>
                      <a:pt x="90429" y="128230"/>
                    </a:cubicBezTo>
                    <a:cubicBezTo>
                      <a:pt x="85706" y="129235"/>
                      <a:pt x="78386" y="136755"/>
                      <a:pt x="75757" y="140808"/>
                    </a:cubicBezTo>
                    <a:cubicBezTo>
                      <a:pt x="72772" y="145395"/>
                      <a:pt x="70416" y="156392"/>
                      <a:pt x="69463" y="161775"/>
                    </a:cubicBezTo>
                    <a:cubicBezTo>
                      <a:pt x="67913" y="170561"/>
                      <a:pt x="73861" y="191298"/>
                      <a:pt x="67368" y="197414"/>
                    </a:cubicBezTo>
                    <a:cubicBezTo>
                      <a:pt x="63556" y="201006"/>
                      <a:pt x="51638" y="197718"/>
                      <a:pt x="46401" y="197414"/>
                    </a:cubicBezTo>
                    <a:cubicBezTo>
                      <a:pt x="37447" y="196890"/>
                      <a:pt x="19360" y="195790"/>
                      <a:pt x="10762" y="193225"/>
                    </a:cubicBezTo>
                    <a:cubicBezTo>
                      <a:pt x="8521" y="192555"/>
                      <a:pt x="2384" y="189036"/>
                      <a:pt x="2384" y="189036"/>
                    </a:cubicBezTo>
                    <a:cubicBezTo>
                      <a:pt x="2384" y="189036"/>
                      <a:pt x="-3083" y="244835"/>
                      <a:pt x="2541" y="262262"/>
                    </a:cubicBezTo>
                    <a:cubicBezTo>
                      <a:pt x="3347" y="264765"/>
                      <a:pt x="7851" y="268315"/>
                      <a:pt x="8678" y="270818"/>
                    </a:cubicBezTo>
                    <a:cubicBezTo>
                      <a:pt x="13035" y="284108"/>
                      <a:pt x="9327" y="326775"/>
                      <a:pt x="9327" y="326775"/>
                    </a:cubicBezTo>
                    <a:cubicBezTo>
                      <a:pt x="9327" y="326775"/>
                      <a:pt x="25319" y="320607"/>
                      <a:pt x="30294" y="322575"/>
                    </a:cubicBezTo>
                    <a:cubicBezTo>
                      <a:pt x="34483" y="324230"/>
                      <a:pt x="37196" y="334504"/>
                      <a:pt x="40767" y="337248"/>
                    </a:cubicBezTo>
                    <a:cubicBezTo>
                      <a:pt x="44317" y="339981"/>
                      <a:pt x="54005" y="340798"/>
                      <a:pt x="57544" y="343553"/>
                    </a:cubicBezTo>
                    <a:cubicBezTo>
                      <a:pt x="64080" y="348642"/>
                      <a:pt x="70698" y="364792"/>
                      <a:pt x="76406" y="370793"/>
                    </a:cubicBezTo>
                    <a:cubicBezTo>
                      <a:pt x="80009" y="374584"/>
                      <a:pt x="92985" y="383580"/>
                      <a:pt x="92985" y="383580"/>
                    </a:cubicBezTo>
                    <a:cubicBezTo>
                      <a:pt x="92985" y="383580"/>
                      <a:pt x="107615" y="352622"/>
                      <a:pt x="117711" y="350465"/>
                    </a:cubicBezTo>
                    <a:cubicBezTo>
                      <a:pt x="122990" y="349334"/>
                      <a:pt x="131410" y="359409"/>
                      <a:pt x="136583" y="360948"/>
                    </a:cubicBezTo>
                    <a:cubicBezTo>
                      <a:pt x="157226" y="367106"/>
                      <a:pt x="200992" y="367871"/>
                      <a:pt x="222534" y="367232"/>
                    </a:cubicBezTo>
                    <a:cubicBezTo>
                      <a:pt x="230462" y="367001"/>
                      <a:pt x="248968" y="369201"/>
                      <a:pt x="253974" y="363043"/>
                    </a:cubicBezTo>
                    <a:cubicBezTo>
                      <a:pt x="258624" y="357335"/>
                      <a:pt x="256393" y="339479"/>
                      <a:pt x="251879" y="333666"/>
                    </a:cubicBezTo>
                    <a:cubicBezTo>
                      <a:pt x="248832" y="329739"/>
                      <a:pt x="235908" y="331446"/>
                      <a:pt x="233018" y="327393"/>
                    </a:cubicBezTo>
                    <a:cubicBezTo>
                      <a:pt x="205935" y="289397"/>
                      <a:pt x="249617" y="185119"/>
                      <a:pt x="235112" y="140766"/>
                    </a:cubicBezTo>
                    <a:cubicBezTo>
                      <a:pt x="233478" y="135781"/>
                      <a:pt x="224189" y="128963"/>
                      <a:pt x="222534" y="123999"/>
                    </a:cubicBezTo>
                    <a:cubicBezTo>
                      <a:pt x="219717" y="115547"/>
                      <a:pt x="217047" y="95377"/>
                      <a:pt x="222534" y="88360"/>
                    </a:cubicBezTo>
                    <a:cubicBezTo>
                      <a:pt x="225195" y="84956"/>
                      <a:pt x="236610" y="87553"/>
                      <a:pt x="239301" y="84171"/>
                    </a:cubicBezTo>
                    <a:cubicBezTo>
                      <a:pt x="242956" y="79573"/>
                      <a:pt x="239731" y="60680"/>
                      <a:pt x="239731" y="60680"/>
                    </a:cubicBezTo>
                    <a:lnTo>
                      <a:pt x="189283" y="0"/>
                    </a:lnTo>
                    <a:close/>
                  </a:path>
                </a:pathLst>
              </a:custGeom>
              <a:solidFill>
                <a:schemeClr val="bg1">
                  <a:lumMod val="95000"/>
                </a:schemeClr>
              </a:solidFill>
              <a:ln w="1046" cap="flat">
                <a:noFill/>
                <a:prstDash val="solid"/>
                <a:miter/>
              </a:ln>
            </p:spPr>
            <p:txBody>
              <a:bodyPr rtlCol="0" anchor="ctr"/>
              <a:lstStyle/>
              <a:p>
                <a:endParaRPr lang="en-US" dirty="0"/>
              </a:p>
            </p:txBody>
          </p:sp>
          <p:sp>
            <p:nvSpPr>
              <p:cNvPr id="256" name="Freeform 255">
                <a:extLst>
                  <a:ext uri="{FF2B5EF4-FFF2-40B4-BE49-F238E27FC236}">
                    <a16:creationId xmlns:a16="http://schemas.microsoft.com/office/drawing/2014/main" id="{9DC7F161-AB5F-CCE3-E4DE-4B567F3133F6}"/>
                  </a:ext>
                </a:extLst>
              </p:cNvPr>
              <p:cNvSpPr/>
              <p:nvPr/>
            </p:nvSpPr>
            <p:spPr>
              <a:xfrm>
                <a:off x="5632610" y="4307048"/>
                <a:ext cx="156485" cy="154977"/>
              </a:xfrm>
              <a:custGeom>
                <a:avLst/>
                <a:gdLst>
                  <a:gd name="connsiteX0" fmla="*/ 52616 w 156485"/>
                  <a:gd name="connsiteY0" fmla="*/ 154967 h 154977"/>
                  <a:gd name="connsiteX1" fmla="*/ 25365 w 156485"/>
                  <a:gd name="connsiteY1" fmla="*/ 144463 h 154977"/>
                  <a:gd name="connsiteX2" fmla="*/ 21176 w 156485"/>
                  <a:gd name="connsiteY2" fmla="*/ 117223 h 154977"/>
                  <a:gd name="connsiteX3" fmla="*/ 6504 w 156485"/>
                  <a:gd name="connsiteY3" fmla="*/ 113023 h 154977"/>
                  <a:gd name="connsiteX4" fmla="*/ 0 w 156485"/>
                  <a:gd name="connsiteY4" fmla="*/ 90171 h 154977"/>
                  <a:gd name="connsiteX5" fmla="*/ 6504 w 156485"/>
                  <a:gd name="connsiteY5" fmla="*/ 58512 h 154977"/>
                  <a:gd name="connsiteX6" fmla="*/ 33754 w 156485"/>
                  <a:gd name="connsiteY6" fmla="*/ 39640 h 154977"/>
                  <a:gd name="connsiteX7" fmla="*/ 16987 w 156485"/>
                  <a:gd name="connsiteY7" fmla="*/ 24967 h 154977"/>
                  <a:gd name="connsiteX8" fmla="*/ 25177 w 156485"/>
                  <a:gd name="connsiteY8" fmla="*/ 6284 h 154977"/>
                  <a:gd name="connsiteX9" fmla="*/ 46363 w 156485"/>
                  <a:gd name="connsiteY9" fmla="*/ 3969 h 154977"/>
                  <a:gd name="connsiteX10" fmla="*/ 75488 w 156485"/>
                  <a:gd name="connsiteY10" fmla="*/ 0 h 154977"/>
                  <a:gd name="connsiteX11" fmla="*/ 90360 w 156485"/>
                  <a:gd name="connsiteY11" fmla="*/ 10295 h 154977"/>
                  <a:gd name="connsiteX12" fmla="*/ 138357 w 156485"/>
                  <a:gd name="connsiteY12" fmla="*/ 12599 h 154977"/>
                  <a:gd name="connsiteX13" fmla="*/ 140672 w 156485"/>
                  <a:gd name="connsiteY13" fmla="*/ 35440 h 154977"/>
                  <a:gd name="connsiteX14" fmla="*/ 155344 w 156485"/>
                  <a:gd name="connsiteY14" fmla="*/ 43839 h 154977"/>
                  <a:gd name="connsiteX15" fmla="*/ 153250 w 156485"/>
                  <a:gd name="connsiteY15" fmla="*/ 62712 h 154977"/>
                  <a:gd name="connsiteX16" fmla="*/ 140672 w 156485"/>
                  <a:gd name="connsiteY16" fmla="*/ 64817 h 154977"/>
                  <a:gd name="connsiteX17" fmla="*/ 136483 w 156485"/>
                  <a:gd name="connsiteY17" fmla="*/ 102561 h 154977"/>
                  <a:gd name="connsiteX18" fmla="*/ 140672 w 156485"/>
                  <a:gd name="connsiteY18" fmla="*/ 142389 h 154977"/>
                  <a:gd name="connsiteX19" fmla="*/ 80536 w 156485"/>
                  <a:gd name="connsiteY19" fmla="*/ 143834 h 154977"/>
                  <a:gd name="connsiteX20" fmla="*/ 52626 w 156485"/>
                  <a:gd name="connsiteY20" fmla="*/ 154978 h 154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6485" h="154977">
                    <a:moveTo>
                      <a:pt x="52616" y="154967"/>
                    </a:moveTo>
                    <a:cubicBezTo>
                      <a:pt x="52616" y="154967"/>
                      <a:pt x="29942" y="150150"/>
                      <a:pt x="25365" y="144463"/>
                    </a:cubicBezTo>
                    <a:cubicBezTo>
                      <a:pt x="21050" y="139101"/>
                      <a:pt x="25732" y="122386"/>
                      <a:pt x="21176" y="117223"/>
                    </a:cubicBezTo>
                    <a:cubicBezTo>
                      <a:pt x="18652" y="114364"/>
                      <a:pt x="9195" y="115725"/>
                      <a:pt x="6504" y="113023"/>
                    </a:cubicBezTo>
                    <a:cubicBezTo>
                      <a:pt x="2304" y="108824"/>
                      <a:pt x="0" y="90171"/>
                      <a:pt x="0" y="90171"/>
                    </a:cubicBezTo>
                    <a:cubicBezTo>
                      <a:pt x="0" y="90171"/>
                      <a:pt x="2053" y="65246"/>
                      <a:pt x="6504" y="58512"/>
                    </a:cubicBezTo>
                    <a:cubicBezTo>
                      <a:pt x="11070" y="51600"/>
                      <a:pt x="33283" y="47913"/>
                      <a:pt x="33754" y="39640"/>
                    </a:cubicBezTo>
                    <a:cubicBezTo>
                      <a:pt x="34068" y="34079"/>
                      <a:pt x="18202" y="30403"/>
                      <a:pt x="16987" y="24967"/>
                    </a:cubicBezTo>
                    <a:cubicBezTo>
                      <a:pt x="15877" y="19993"/>
                      <a:pt x="25177" y="6284"/>
                      <a:pt x="25177" y="6284"/>
                    </a:cubicBezTo>
                    <a:cubicBezTo>
                      <a:pt x="25177" y="6284"/>
                      <a:pt x="41075" y="4618"/>
                      <a:pt x="46363" y="3969"/>
                    </a:cubicBezTo>
                    <a:cubicBezTo>
                      <a:pt x="53653" y="3068"/>
                      <a:pt x="75488" y="0"/>
                      <a:pt x="75488" y="0"/>
                    </a:cubicBezTo>
                    <a:cubicBezTo>
                      <a:pt x="75488" y="0"/>
                      <a:pt x="86077" y="8850"/>
                      <a:pt x="90360" y="10295"/>
                    </a:cubicBezTo>
                    <a:cubicBezTo>
                      <a:pt x="101734" y="14149"/>
                      <a:pt x="138357" y="12599"/>
                      <a:pt x="138357" y="12599"/>
                    </a:cubicBezTo>
                    <a:cubicBezTo>
                      <a:pt x="138357" y="12599"/>
                      <a:pt x="137551" y="30623"/>
                      <a:pt x="140672" y="35440"/>
                    </a:cubicBezTo>
                    <a:cubicBezTo>
                      <a:pt x="142976" y="38980"/>
                      <a:pt x="153438" y="40069"/>
                      <a:pt x="155344" y="43839"/>
                    </a:cubicBezTo>
                    <a:cubicBezTo>
                      <a:pt x="157491" y="48070"/>
                      <a:pt x="156507" y="59266"/>
                      <a:pt x="153250" y="62712"/>
                    </a:cubicBezTo>
                    <a:cubicBezTo>
                      <a:pt x="151061" y="65026"/>
                      <a:pt x="142861" y="62492"/>
                      <a:pt x="140672" y="64817"/>
                    </a:cubicBezTo>
                    <a:cubicBezTo>
                      <a:pt x="134147" y="71708"/>
                      <a:pt x="136503" y="93062"/>
                      <a:pt x="136483" y="102561"/>
                    </a:cubicBezTo>
                    <a:cubicBezTo>
                      <a:pt x="136451" y="112573"/>
                      <a:pt x="140672" y="142389"/>
                      <a:pt x="140672" y="142389"/>
                    </a:cubicBezTo>
                    <a:cubicBezTo>
                      <a:pt x="140672" y="142389"/>
                      <a:pt x="95272" y="140818"/>
                      <a:pt x="80536" y="143834"/>
                    </a:cubicBezTo>
                    <a:cubicBezTo>
                      <a:pt x="73174" y="145343"/>
                      <a:pt x="52626" y="154978"/>
                      <a:pt x="52626" y="154978"/>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257" name="Freeform 256">
                <a:extLst>
                  <a:ext uri="{FF2B5EF4-FFF2-40B4-BE49-F238E27FC236}">
                    <a16:creationId xmlns:a16="http://schemas.microsoft.com/office/drawing/2014/main" id="{47D70518-0C7E-8AEF-80FE-F5ABE90D48C2}"/>
                  </a:ext>
                </a:extLst>
              </p:cNvPr>
              <p:cNvSpPr/>
              <p:nvPr/>
            </p:nvSpPr>
            <p:spPr>
              <a:xfrm>
                <a:off x="5708088" y="4178020"/>
                <a:ext cx="191182" cy="141934"/>
              </a:xfrm>
              <a:custGeom>
                <a:avLst/>
                <a:gdLst>
                  <a:gd name="connsiteX0" fmla="*/ 191182 w 191182"/>
                  <a:gd name="connsiteY0" fmla="*/ 72003 h 141934"/>
                  <a:gd name="connsiteX1" fmla="*/ 184679 w 191182"/>
                  <a:gd name="connsiteY1" fmla="*/ 97379 h 141934"/>
                  <a:gd name="connsiteX2" fmla="*/ 157428 w 191182"/>
                  <a:gd name="connsiteY2" fmla="*/ 105768 h 141934"/>
                  <a:gd name="connsiteX3" fmla="*/ 138336 w 191182"/>
                  <a:gd name="connsiteY3" fmla="*/ 131144 h 141934"/>
                  <a:gd name="connsiteX4" fmla="*/ 127424 w 191182"/>
                  <a:gd name="connsiteY4" fmla="*/ 133678 h 141934"/>
                  <a:gd name="connsiteX5" fmla="*/ 106457 w 191182"/>
                  <a:gd name="connsiteY5" fmla="*/ 129478 h 141934"/>
                  <a:gd name="connsiteX6" fmla="*/ 89690 w 191182"/>
                  <a:gd name="connsiteY6" fmla="*/ 119005 h 141934"/>
                  <a:gd name="connsiteX7" fmla="*/ 75017 w 191182"/>
                  <a:gd name="connsiteY7" fmla="*/ 119005 h 141934"/>
                  <a:gd name="connsiteX8" fmla="*/ 62869 w 191182"/>
                  <a:gd name="connsiteY8" fmla="*/ 141627 h 141934"/>
                  <a:gd name="connsiteX9" fmla="*/ 14871 w 191182"/>
                  <a:gd name="connsiteY9" fmla="*/ 139323 h 141934"/>
                  <a:gd name="connsiteX10" fmla="*/ 0 w 191182"/>
                  <a:gd name="connsiteY10" fmla="*/ 129028 h 141934"/>
                  <a:gd name="connsiteX11" fmla="*/ 7959 w 191182"/>
                  <a:gd name="connsiteY11" fmla="*/ 95913 h 141934"/>
                  <a:gd name="connsiteX12" fmla="*/ 24726 w 191182"/>
                  <a:gd name="connsiteY12" fmla="*/ 72841 h 141934"/>
                  <a:gd name="connsiteX13" fmla="*/ 33115 w 191182"/>
                  <a:gd name="connsiteY13" fmla="*/ 53969 h 141934"/>
                  <a:gd name="connsiteX14" fmla="*/ 39409 w 191182"/>
                  <a:gd name="connsiteY14" fmla="*/ 41401 h 141934"/>
                  <a:gd name="connsiteX15" fmla="*/ 70849 w 191182"/>
                  <a:gd name="connsiteY15" fmla="*/ 30918 h 141934"/>
                  <a:gd name="connsiteX16" fmla="*/ 83427 w 191182"/>
                  <a:gd name="connsiteY16" fmla="*/ 18330 h 141934"/>
                  <a:gd name="connsiteX17" fmla="*/ 96005 w 191182"/>
                  <a:gd name="connsiteY17" fmla="*/ 1563 h 141934"/>
                  <a:gd name="connsiteX18" fmla="*/ 136263 w 191182"/>
                  <a:gd name="connsiteY18" fmla="*/ 3238 h 141934"/>
                  <a:gd name="connsiteX19" fmla="*/ 144850 w 191182"/>
                  <a:gd name="connsiteY19" fmla="*/ 17701 h 141934"/>
                  <a:gd name="connsiteX20" fmla="*/ 159512 w 191182"/>
                  <a:gd name="connsiteY20" fmla="*/ 26100 h 141934"/>
                  <a:gd name="connsiteX21" fmla="*/ 161617 w 191182"/>
                  <a:gd name="connsiteY21" fmla="*/ 51256 h 141934"/>
                  <a:gd name="connsiteX22" fmla="*/ 178385 w 191182"/>
                  <a:gd name="connsiteY22" fmla="*/ 53351 h 141934"/>
                  <a:gd name="connsiteX23" fmla="*/ 191182 w 191182"/>
                  <a:gd name="connsiteY23" fmla="*/ 72003 h 14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1182" h="141934">
                    <a:moveTo>
                      <a:pt x="191182" y="72003"/>
                    </a:moveTo>
                    <a:cubicBezTo>
                      <a:pt x="191182" y="72003"/>
                      <a:pt x="189193" y="92635"/>
                      <a:pt x="184679" y="97379"/>
                    </a:cubicBezTo>
                    <a:cubicBezTo>
                      <a:pt x="179757" y="102542"/>
                      <a:pt x="163262" y="101673"/>
                      <a:pt x="157428" y="105768"/>
                    </a:cubicBezTo>
                    <a:cubicBezTo>
                      <a:pt x="150935" y="110334"/>
                      <a:pt x="138336" y="131144"/>
                      <a:pt x="138336" y="131144"/>
                    </a:cubicBezTo>
                    <a:lnTo>
                      <a:pt x="127424" y="133678"/>
                    </a:lnTo>
                    <a:cubicBezTo>
                      <a:pt x="127424" y="133678"/>
                      <a:pt x="111421" y="131447"/>
                      <a:pt x="106457" y="129478"/>
                    </a:cubicBezTo>
                    <a:cubicBezTo>
                      <a:pt x="101859" y="127656"/>
                      <a:pt x="94444" y="120367"/>
                      <a:pt x="89690" y="119005"/>
                    </a:cubicBezTo>
                    <a:cubicBezTo>
                      <a:pt x="86160" y="118000"/>
                      <a:pt x="78159" y="117120"/>
                      <a:pt x="75017" y="119005"/>
                    </a:cubicBezTo>
                    <a:cubicBezTo>
                      <a:pt x="69508" y="122304"/>
                      <a:pt x="62869" y="141627"/>
                      <a:pt x="62869" y="141627"/>
                    </a:cubicBezTo>
                    <a:cubicBezTo>
                      <a:pt x="62869" y="141627"/>
                      <a:pt x="26255" y="143177"/>
                      <a:pt x="14871" y="139323"/>
                    </a:cubicBezTo>
                    <a:cubicBezTo>
                      <a:pt x="10588" y="137867"/>
                      <a:pt x="0" y="129028"/>
                      <a:pt x="0" y="129028"/>
                    </a:cubicBezTo>
                    <a:cubicBezTo>
                      <a:pt x="0" y="129028"/>
                      <a:pt x="4399" y="103642"/>
                      <a:pt x="7959" y="95913"/>
                    </a:cubicBezTo>
                    <a:cubicBezTo>
                      <a:pt x="10944" y="89440"/>
                      <a:pt x="21166" y="79020"/>
                      <a:pt x="24726" y="72841"/>
                    </a:cubicBezTo>
                    <a:cubicBezTo>
                      <a:pt x="27303" y="68369"/>
                      <a:pt x="30905" y="58640"/>
                      <a:pt x="33115" y="53969"/>
                    </a:cubicBezTo>
                    <a:cubicBezTo>
                      <a:pt x="34613" y="50785"/>
                      <a:pt x="36749" y="43705"/>
                      <a:pt x="39409" y="41401"/>
                    </a:cubicBezTo>
                    <a:cubicBezTo>
                      <a:pt x="45672" y="35976"/>
                      <a:pt x="63801" y="35275"/>
                      <a:pt x="70849" y="30918"/>
                    </a:cubicBezTo>
                    <a:cubicBezTo>
                      <a:pt x="74630" y="28582"/>
                      <a:pt x="80515" y="21691"/>
                      <a:pt x="83427" y="18330"/>
                    </a:cubicBezTo>
                    <a:cubicBezTo>
                      <a:pt x="86862" y="14371"/>
                      <a:pt x="91271" y="3804"/>
                      <a:pt x="96005" y="1563"/>
                    </a:cubicBezTo>
                    <a:cubicBezTo>
                      <a:pt x="105106" y="-2752"/>
                      <a:pt x="136263" y="3238"/>
                      <a:pt x="136263" y="3238"/>
                    </a:cubicBezTo>
                    <a:cubicBezTo>
                      <a:pt x="136263" y="3238"/>
                      <a:pt x="141855" y="14758"/>
                      <a:pt x="144850" y="17701"/>
                    </a:cubicBezTo>
                    <a:cubicBezTo>
                      <a:pt x="147867" y="20665"/>
                      <a:pt x="157250" y="22540"/>
                      <a:pt x="159512" y="26100"/>
                    </a:cubicBezTo>
                    <a:cubicBezTo>
                      <a:pt x="162906" y="31421"/>
                      <a:pt x="157240" y="46701"/>
                      <a:pt x="161617" y="51256"/>
                    </a:cubicBezTo>
                    <a:cubicBezTo>
                      <a:pt x="164539" y="54304"/>
                      <a:pt x="174771" y="51162"/>
                      <a:pt x="178385" y="53351"/>
                    </a:cubicBezTo>
                    <a:cubicBezTo>
                      <a:pt x="183213" y="56294"/>
                      <a:pt x="191182" y="72003"/>
                      <a:pt x="191182" y="72003"/>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258" name="Freeform 257">
                <a:extLst>
                  <a:ext uri="{FF2B5EF4-FFF2-40B4-BE49-F238E27FC236}">
                    <a16:creationId xmlns:a16="http://schemas.microsoft.com/office/drawing/2014/main" id="{566A8E3F-F94C-F82F-5788-CE12C91E7E02}"/>
                  </a:ext>
                </a:extLst>
              </p:cNvPr>
              <p:cNvSpPr/>
              <p:nvPr/>
            </p:nvSpPr>
            <p:spPr>
              <a:xfrm>
                <a:off x="5477685" y="4241980"/>
                <a:ext cx="188673" cy="155239"/>
              </a:xfrm>
              <a:custGeom>
                <a:avLst/>
                <a:gdLst>
                  <a:gd name="connsiteX0" fmla="*/ 0 w 188673"/>
                  <a:gd name="connsiteY0" fmla="*/ 27114 h 155239"/>
                  <a:gd name="connsiteX1" fmla="*/ 12588 w 188673"/>
                  <a:gd name="connsiteY1" fmla="*/ 10347 h 155239"/>
                  <a:gd name="connsiteX2" fmla="*/ 41808 w 188673"/>
                  <a:gd name="connsiteY2" fmla="*/ 0 h 155239"/>
                  <a:gd name="connsiteX3" fmla="*/ 75478 w 188673"/>
                  <a:gd name="connsiteY3" fmla="*/ 6158 h 155239"/>
                  <a:gd name="connsiteX4" fmla="*/ 102529 w 188673"/>
                  <a:gd name="connsiteY4" fmla="*/ 6357 h 155239"/>
                  <a:gd name="connsiteX5" fmla="*/ 127256 w 188673"/>
                  <a:gd name="connsiteY5" fmla="*/ 13070 h 155239"/>
                  <a:gd name="connsiteX6" fmla="*/ 154506 w 188673"/>
                  <a:gd name="connsiteY6" fmla="*/ 19375 h 155239"/>
                  <a:gd name="connsiteX7" fmla="*/ 173378 w 188673"/>
                  <a:gd name="connsiteY7" fmla="*/ 38247 h 155239"/>
                  <a:gd name="connsiteX8" fmla="*/ 180092 w 188673"/>
                  <a:gd name="connsiteY8" fmla="*/ 71352 h 155239"/>
                  <a:gd name="connsiteX9" fmla="*/ 171902 w 188673"/>
                  <a:gd name="connsiteY9" fmla="*/ 90035 h 155239"/>
                  <a:gd name="connsiteX10" fmla="*/ 188669 w 188673"/>
                  <a:gd name="connsiteY10" fmla="*/ 104708 h 155239"/>
                  <a:gd name="connsiteX11" fmla="*/ 161418 w 188673"/>
                  <a:gd name="connsiteY11" fmla="*/ 123580 h 155239"/>
                  <a:gd name="connsiteX12" fmla="*/ 154915 w 188673"/>
                  <a:gd name="connsiteY12" fmla="*/ 155240 h 155239"/>
                  <a:gd name="connsiteX13" fmla="*/ 135613 w 188673"/>
                  <a:gd name="connsiteY13" fmla="*/ 149396 h 155239"/>
                  <a:gd name="connsiteX14" fmla="*/ 120962 w 188673"/>
                  <a:gd name="connsiteY14" fmla="*/ 120019 h 155239"/>
                  <a:gd name="connsiteX15" fmla="*/ 114688 w 188673"/>
                  <a:gd name="connsiteY15" fmla="*/ 92758 h 155239"/>
                  <a:gd name="connsiteX16" fmla="*/ 87428 w 188673"/>
                  <a:gd name="connsiteY16" fmla="*/ 78075 h 155239"/>
                  <a:gd name="connsiteX17" fmla="*/ 66471 w 188673"/>
                  <a:gd name="connsiteY17" fmla="*/ 88559 h 155239"/>
                  <a:gd name="connsiteX18" fmla="*/ 41315 w 188673"/>
                  <a:gd name="connsiteY18" fmla="*/ 94843 h 155239"/>
                  <a:gd name="connsiteX19" fmla="*/ 11929 w 188673"/>
                  <a:gd name="connsiteY19" fmla="*/ 63413 h 155239"/>
                  <a:gd name="connsiteX20" fmla="*/ 0 w 188673"/>
                  <a:gd name="connsiteY20" fmla="*/ 27114 h 15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8673" h="155239">
                    <a:moveTo>
                      <a:pt x="0" y="27114"/>
                    </a:moveTo>
                    <a:cubicBezTo>
                      <a:pt x="0" y="27114"/>
                      <a:pt x="8357" y="13447"/>
                      <a:pt x="12588" y="10347"/>
                    </a:cubicBezTo>
                    <a:cubicBezTo>
                      <a:pt x="18830" y="5760"/>
                      <a:pt x="41808" y="0"/>
                      <a:pt x="41808" y="0"/>
                    </a:cubicBezTo>
                    <a:cubicBezTo>
                      <a:pt x="41808" y="0"/>
                      <a:pt x="66953" y="5352"/>
                      <a:pt x="75478" y="6158"/>
                    </a:cubicBezTo>
                    <a:cubicBezTo>
                      <a:pt x="82212" y="6797"/>
                      <a:pt x="102529" y="6357"/>
                      <a:pt x="102529" y="6357"/>
                    </a:cubicBezTo>
                    <a:cubicBezTo>
                      <a:pt x="102529" y="6357"/>
                      <a:pt x="121045" y="11510"/>
                      <a:pt x="127256" y="13070"/>
                    </a:cubicBezTo>
                    <a:cubicBezTo>
                      <a:pt x="134042" y="14777"/>
                      <a:pt x="148390" y="15982"/>
                      <a:pt x="154506" y="19375"/>
                    </a:cubicBezTo>
                    <a:cubicBezTo>
                      <a:pt x="160340" y="22611"/>
                      <a:pt x="170216" y="32372"/>
                      <a:pt x="173378" y="38247"/>
                    </a:cubicBezTo>
                    <a:cubicBezTo>
                      <a:pt x="177369" y="45683"/>
                      <a:pt x="180092" y="71352"/>
                      <a:pt x="180092" y="71352"/>
                    </a:cubicBezTo>
                    <a:cubicBezTo>
                      <a:pt x="180092" y="71352"/>
                      <a:pt x="170792" y="85061"/>
                      <a:pt x="171902" y="90035"/>
                    </a:cubicBezTo>
                    <a:cubicBezTo>
                      <a:pt x="173117" y="95471"/>
                      <a:pt x="188983" y="99147"/>
                      <a:pt x="188669" y="104708"/>
                    </a:cubicBezTo>
                    <a:cubicBezTo>
                      <a:pt x="188198" y="112982"/>
                      <a:pt x="165985" y="116668"/>
                      <a:pt x="161418" y="123580"/>
                    </a:cubicBezTo>
                    <a:cubicBezTo>
                      <a:pt x="156968" y="130325"/>
                      <a:pt x="154915" y="155240"/>
                      <a:pt x="154915" y="155240"/>
                    </a:cubicBezTo>
                    <a:cubicBezTo>
                      <a:pt x="154915" y="155240"/>
                      <a:pt x="139467" y="152642"/>
                      <a:pt x="135613" y="149396"/>
                    </a:cubicBezTo>
                    <a:cubicBezTo>
                      <a:pt x="129340" y="144107"/>
                      <a:pt x="120962" y="120019"/>
                      <a:pt x="120962" y="120019"/>
                    </a:cubicBezTo>
                    <a:cubicBezTo>
                      <a:pt x="120962" y="120019"/>
                      <a:pt x="118930" y="98320"/>
                      <a:pt x="114688" y="92758"/>
                    </a:cubicBezTo>
                    <a:cubicBezTo>
                      <a:pt x="109997" y="86601"/>
                      <a:pt x="95167" y="78191"/>
                      <a:pt x="87428" y="78075"/>
                    </a:cubicBezTo>
                    <a:cubicBezTo>
                      <a:pt x="81573" y="77981"/>
                      <a:pt x="71959" y="86527"/>
                      <a:pt x="66471" y="88559"/>
                    </a:cubicBezTo>
                    <a:cubicBezTo>
                      <a:pt x="60397" y="90810"/>
                      <a:pt x="41315" y="94843"/>
                      <a:pt x="41315" y="94843"/>
                    </a:cubicBezTo>
                    <a:cubicBezTo>
                      <a:pt x="41315" y="94843"/>
                      <a:pt x="17416" y="72672"/>
                      <a:pt x="11929" y="63413"/>
                    </a:cubicBezTo>
                    <a:cubicBezTo>
                      <a:pt x="7059" y="55192"/>
                      <a:pt x="0" y="27114"/>
                      <a:pt x="0" y="27114"/>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259" name="Freeform 258">
                <a:extLst>
                  <a:ext uri="{FF2B5EF4-FFF2-40B4-BE49-F238E27FC236}">
                    <a16:creationId xmlns:a16="http://schemas.microsoft.com/office/drawing/2014/main" id="{DAC10B4E-E8A2-FD0A-A0A3-751517176348}"/>
                  </a:ext>
                </a:extLst>
              </p:cNvPr>
              <p:cNvSpPr/>
              <p:nvPr/>
            </p:nvSpPr>
            <p:spPr>
              <a:xfrm>
                <a:off x="5768689" y="4295907"/>
                <a:ext cx="89884" cy="158426"/>
              </a:xfrm>
              <a:custGeom>
                <a:avLst/>
                <a:gdLst>
                  <a:gd name="connsiteX0" fmla="*/ 4582 w 89884"/>
                  <a:gd name="connsiteY0" fmla="*/ 153520 h 158426"/>
                  <a:gd name="connsiteX1" fmla="*/ 393 w 89884"/>
                  <a:gd name="connsiteY1" fmla="*/ 113692 h 158426"/>
                  <a:gd name="connsiteX2" fmla="*/ 4582 w 89884"/>
                  <a:gd name="connsiteY2" fmla="*/ 75947 h 158426"/>
                  <a:gd name="connsiteX3" fmla="*/ 17160 w 89884"/>
                  <a:gd name="connsiteY3" fmla="*/ 73842 h 158426"/>
                  <a:gd name="connsiteX4" fmla="*/ 19255 w 89884"/>
                  <a:gd name="connsiteY4" fmla="*/ 54970 h 158426"/>
                  <a:gd name="connsiteX5" fmla="*/ 4582 w 89884"/>
                  <a:gd name="connsiteY5" fmla="*/ 46571 h 158426"/>
                  <a:gd name="connsiteX6" fmla="*/ 2268 w 89884"/>
                  <a:gd name="connsiteY6" fmla="*/ 23730 h 158426"/>
                  <a:gd name="connsiteX7" fmla="*/ 14416 w 89884"/>
                  <a:gd name="connsiteY7" fmla="*/ 1108 h 158426"/>
                  <a:gd name="connsiteX8" fmla="*/ 29089 w 89884"/>
                  <a:gd name="connsiteY8" fmla="*/ 1108 h 158426"/>
                  <a:gd name="connsiteX9" fmla="*/ 45856 w 89884"/>
                  <a:gd name="connsiteY9" fmla="*/ 11581 h 158426"/>
                  <a:gd name="connsiteX10" fmla="*/ 66823 w 89884"/>
                  <a:gd name="connsiteY10" fmla="*/ 15781 h 158426"/>
                  <a:gd name="connsiteX11" fmla="*/ 68917 w 89884"/>
                  <a:gd name="connsiteY11" fmla="*/ 38852 h 158426"/>
                  <a:gd name="connsiteX12" fmla="*/ 79401 w 89884"/>
                  <a:gd name="connsiteY12" fmla="*/ 45126 h 158426"/>
                  <a:gd name="connsiteX13" fmla="*/ 77306 w 89884"/>
                  <a:gd name="connsiteY13" fmla="*/ 66103 h 158426"/>
                  <a:gd name="connsiteX14" fmla="*/ 81495 w 89884"/>
                  <a:gd name="connsiteY14" fmla="*/ 99647 h 158426"/>
                  <a:gd name="connsiteX15" fmla="*/ 89884 w 89884"/>
                  <a:gd name="connsiteY15" fmla="*/ 131108 h 158426"/>
                  <a:gd name="connsiteX16" fmla="*/ 79401 w 89884"/>
                  <a:gd name="connsiteY16" fmla="*/ 143697 h 158426"/>
                  <a:gd name="connsiteX17" fmla="*/ 60539 w 89884"/>
                  <a:gd name="connsiteY17" fmla="*/ 143697 h 158426"/>
                  <a:gd name="connsiteX18" fmla="*/ 50056 w 89884"/>
                  <a:gd name="connsiteY18" fmla="*/ 156264 h 158426"/>
                  <a:gd name="connsiteX19" fmla="*/ 31194 w 89884"/>
                  <a:gd name="connsiteY19" fmla="*/ 158369 h 158426"/>
                  <a:gd name="connsiteX20" fmla="*/ 4593 w 89884"/>
                  <a:gd name="connsiteY20" fmla="*/ 153530 h 15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9884" h="158426">
                    <a:moveTo>
                      <a:pt x="4582" y="153520"/>
                    </a:moveTo>
                    <a:cubicBezTo>
                      <a:pt x="4582" y="153520"/>
                      <a:pt x="362" y="123704"/>
                      <a:pt x="393" y="113692"/>
                    </a:cubicBezTo>
                    <a:cubicBezTo>
                      <a:pt x="425" y="104193"/>
                      <a:pt x="-1942" y="82838"/>
                      <a:pt x="4582" y="75947"/>
                    </a:cubicBezTo>
                    <a:cubicBezTo>
                      <a:pt x="6771" y="73633"/>
                      <a:pt x="14972" y="76167"/>
                      <a:pt x="17160" y="73842"/>
                    </a:cubicBezTo>
                    <a:cubicBezTo>
                      <a:pt x="20428" y="70397"/>
                      <a:pt x="21412" y="59201"/>
                      <a:pt x="19255" y="54970"/>
                    </a:cubicBezTo>
                    <a:cubicBezTo>
                      <a:pt x="17338" y="51200"/>
                      <a:pt x="6886" y="50111"/>
                      <a:pt x="4582" y="46571"/>
                    </a:cubicBezTo>
                    <a:cubicBezTo>
                      <a:pt x="1461" y="41764"/>
                      <a:pt x="2268" y="23730"/>
                      <a:pt x="2268" y="23730"/>
                    </a:cubicBezTo>
                    <a:cubicBezTo>
                      <a:pt x="2268" y="23730"/>
                      <a:pt x="8908" y="4407"/>
                      <a:pt x="14416" y="1108"/>
                    </a:cubicBezTo>
                    <a:cubicBezTo>
                      <a:pt x="17569" y="-777"/>
                      <a:pt x="25570" y="103"/>
                      <a:pt x="29089" y="1108"/>
                    </a:cubicBezTo>
                    <a:cubicBezTo>
                      <a:pt x="33844" y="2470"/>
                      <a:pt x="41269" y="9759"/>
                      <a:pt x="45856" y="11581"/>
                    </a:cubicBezTo>
                    <a:cubicBezTo>
                      <a:pt x="50831" y="13550"/>
                      <a:pt x="66823" y="15781"/>
                      <a:pt x="66823" y="15781"/>
                    </a:cubicBezTo>
                    <a:cubicBezTo>
                      <a:pt x="66823" y="15781"/>
                      <a:pt x="65828" y="33951"/>
                      <a:pt x="68917" y="38852"/>
                    </a:cubicBezTo>
                    <a:cubicBezTo>
                      <a:pt x="70541" y="41439"/>
                      <a:pt x="78029" y="42392"/>
                      <a:pt x="79401" y="45126"/>
                    </a:cubicBezTo>
                    <a:cubicBezTo>
                      <a:pt x="81768" y="49828"/>
                      <a:pt x="77243" y="60835"/>
                      <a:pt x="77306" y="66103"/>
                    </a:cubicBezTo>
                    <a:cubicBezTo>
                      <a:pt x="77411" y="74554"/>
                      <a:pt x="79872" y="91353"/>
                      <a:pt x="81495" y="99647"/>
                    </a:cubicBezTo>
                    <a:cubicBezTo>
                      <a:pt x="83056" y="107638"/>
                      <a:pt x="89884" y="131108"/>
                      <a:pt x="89884" y="131108"/>
                    </a:cubicBezTo>
                    <a:cubicBezTo>
                      <a:pt x="89884" y="131108"/>
                      <a:pt x="83108" y="141958"/>
                      <a:pt x="79401" y="143697"/>
                    </a:cubicBezTo>
                    <a:cubicBezTo>
                      <a:pt x="75128" y="145697"/>
                      <a:pt x="64802" y="141696"/>
                      <a:pt x="60539" y="143697"/>
                    </a:cubicBezTo>
                    <a:cubicBezTo>
                      <a:pt x="56832" y="145435"/>
                      <a:pt x="53658" y="154326"/>
                      <a:pt x="50056" y="156264"/>
                    </a:cubicBezTo>
                    <a:cubicBezTo>
                      <a:pt x="45877" y="158516"/>
                      <a:pt x="35938" y="158526"/>
                      <a:pt x="31194" y="158369"/>
                    </a:cubicBezTo>
                    <a:cubicBezTo>
                      <a:pt x="24439" y="158138"/>
                      <a:pt x="4593" y="153530"/>
                      <a:pt x="4593" y="153530"/>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260" name="Freeform 259">
                <a:extLst>
                  <a:ext uri="{FF2B5EF4-FFF2-40B4-BE49-F238E27FC236}">
                    <a16:creationId xmlns:a16="http://schemas.microsoft.com/office/drawing/2014/main" id="{CB10DB69-7851-D16B-06E2-383746E30565}"/>
                  </a:ext>
                </a:extLst>
              </p:cNvPr>
              <p:cNvSpPr/>
              <p:nvPr/>
            </p:nvSpPr>
            <p:spPr>
              <a:xfrm>
                <a:off x="5844361" y="3935629"/>
                <a:ext cx="380085" cy="314352"/>
              </a:xfrm>
              <a:custGeom>
                <a:avLst/>
                <a:gdLst>
                  <a:gd name="connsiteX0" fmla="*/ 85124 w 380085"/>
                  <a:gd name="connsiteY0" fmla="*/ 312478 h 314352"/>
                  <a:gd name="connsiteX1" fmla="*/ 92455 w 380085"/>
                  <a:gd name="connsiteY1" fmla="*/ 299889 h 314352"/>
                  <a:gd name="connsiteX2" fmla="*/ 101891 w 380085"/>
                  <a:gd name="connsiteY2" fmla="*/ 282064 h 314352"/>
                  <a:gd name="connsiteX3" fmla="*/ 123905 w 380085"/>
                  <a:gd name="connsiteY3" fmla="*/ 275781 h 314352"/>
                  <a:gd name="connsiteX4" fmla="*/ 143824 w 380085"/>
                  <a:gd name="connsiteY4" fmla="*/ 278912 h 314352"/>
                  <a:gd name="connsiteX5" fmla="*/ 154308 w 380085"/>
                  <a:gd name="connsiteY5" fmla="*/ 295700 h 314352"/>
                  <a:gd name="connsiteX6" fmla="*/ 156402 w 380085"/>
                  <a:gd name="connsiteY6" fmla="*/ 285217 h 314352"/>
                  <a:gd name="connsiteX7" fmla="*/ 186805 w 380085"/>
                  <a:gd name="connsiteY7" fmla="*/ 282064 h 314352"/>
                  <a:gd name="connsiteX8" fmla="*/ 204619 w 380085"/>
                  <a:gd name="connsiteY8" fmla="*/ 279980 h 314352"/>
                  <a:gd name="connsiteX9" fmla="*/ 219292 w 380085"/>
                  <a:gd name="connsiteY9" fmla="*/ 293606 h 314352"/>
                  <a:gd name="connsiteX10" fmla="*/ 239201 w 380085"/>
                  <a:gd name="connsiteY10" fmla="*/ 295700 h 314352"/>
                  <a:gd name="connsiteX11" fmla="*/ 242343 w 380085"/>
                  <a:gd name="connsiteY11" fmla="*/ 282064 h 314352"/>
                  <a:gd name="connsiteX12" fmla="*/ 274840 w 380085"/>
                  <a:gd name="connsiteY12" fmla="*/ 283112 h 314352"/>
                  <a:gd name="connsiteX13" fmla="*/ 286360 w 380085"/>
                  <a:gd name="connsiteY13" fmla="*/ 296747 h 314352"/>
                  <a:gd name="connsiteX14" fmla="*/ 297891 w 380085"/>
                  <a:gd name="connsiteY14" fmla="*/ 283112 h 314352"/>
                  <a:gd name="connsiteX15" fmla="*/ 315234 w 380085"/>
                  <a:gd name="connsiteY15" fmla="*/ 273110 h 314352"/>
                  <a:gd name="connsiteX16" fmla="*/ 314626 w 380085"/>
                  <a:gd name="connsiteY16" fmla="*/ 248551 h 314352"/>
                  <a:gd name="connsiteX17" fmla="*/ 324062 w 380085"/>
                  <a:gd name="connsiteY17" fmla="*/ 235963 h 314352"/>
                  <a:gd name="connsiteX18" fmla="*/ 339793 w 380085"/>
                  <a:gd name="connsiteY18" fmla="*/ 225490 h 314352"/>
                  <a:gd name="connsiteX19" fmla="*/ 349229 w 380085"/>
                  <a:gd name="connsiteY19" fmla="*/ 209749 h 314352"/>
                  <a:gd name="connsiteX20" fmla="*/ 365996 w 380085"/>
                  <a:gd name="connsiteY20" fmla="*/ 205549 h 314352"/>
                  <a:gd name="connsiteX21" fmla="*/ 374385 w 380085"/>
                  <a:gd name="connsiteY21" fmla="*/ 73465 h 314352"/>
                  <a:gd name="connsiteX22" fmla="*/ 363901 w 380085"/>
                  <a:gd name="connsiteY22" fmla="*/ 47262 h 314352"/>
                  <a:gd name="connsiteX23" fmla="*/ 358665 w 380085"/>
                  <a:gd name="connsiteY23" fmla="*/ 36779 h 314352"/>
                  <a:gd name="connsiteX24" fmla="*/ 355293 w 380085"/>
                  <a:gd name="connsiteY24" fmla="*/ 22316 h 314352"/>
                  <a:gd name="connsiteX25" fmla="*/ 339793 w 380085"/>
                  <a:gd name="connsiteY25" fmla="*/ 16849 h 314352"/>
                  <a:gd name="connsiteX26" fmla="*/ 311495 w 380085"/>
                  <a:gd name="connsiteY26" fmla="*/ 13707 h 314352"/>
                  <a:gd name="connsiteX27" fmla="*/ 308343 w 380085"/>
                  <a:gd name="connsiteY27" fmla="*/ 2176 h 314352"/>
                  <a:gd name="connsiteX28" fmla="*/ 277113 w 380085"/>
                  <a:gd name="connsiteY28" fmla="*/ 1957 h 314352"/>
                  <a:gd name="connsiteX29" fmla="*/ 269185 w 380085"/>
                  <a:gd name="connsiteY29" fmla="*/ 12000 h 314352"/>
                  <a:gd name="connsiteX30" fmla="*/ 244018 w 380085"/>
                  <a:gd name="connsiteY30" fmla="*/ 22473 h 314352"/>
                  <a:gd name="connsiteX31" fmla="*/ 223062 w 380085"/>
                  <a:gd name="connsiteY31" fmla="*/ 39250 h 314352"/>
                  <a:gd name="connsiteX32" fmla="*/ 212579 w 380085"/>
                  <a:gd name="connsiteY32" fmla="*/ 56017 h 314352"/>
                  <a:gd name="connsiteX33" fmla="*/ 172750 w 380085"/>
                  <a:gd name="connsiteY33" fmla="*/ 68595 h 314352"/>
                  <a:gd name="connsiteX34" fmla="*/ 168561 w 380085"/>
                  <a:gd name="connsiteY34" fmla="*/ 85373 h 314352"/>
                  <a:gd name="connsiteX35" fmla="*/ 153889 w 380085"/>
                  <a:gd name="connsiteY35" fmla="*/ 93762 h 314352"/>
                  <a:gd name="connsiteX36" fmla="*/ 137111 w 380085"/>
                  <a:gd name="connsiteY36" fmla="*/ 112634 h 314352"/>
                  <a:gd name="connsiteX37" fmla="*/ 97283 w 380085"/>
                  <a:gd name="connsiteY37" fmla="*/ 114718 h 314352"/>
                  <a:gd name="connsiteX38" fmla="*/ 94769 w 380085"/>
                  <a:gd name="connsiteY38" fmla="*/ 127726 h 314352"/>
                  <a:gd name="connsiteX39" fmla="*/ 98759 w 380085"/>
                  <a:gd name="connsiteY39" fmla="*/ 207602 h 314352"/>
                  <a:gd name="connsiteX40" fmla="*/ 81982 w 380085"/>
                  <a:gd name="connsiteY40" fmla="*/ 209707 h 314352"/>
                  <a:gd name="connsiteX41" fmla="*/ 81982 w 380085"/>
                  <a:gd name="connsiteY41" fmla="*/ 224380 h 314352"/>
                  <a:gd name="connsiteX42" fmla="*/ 19092 w 380085"/>
                  <a:gd name="connsiteY42" fmla="*/ 232779 h 314352"/>
                  <a:gd name="connsiteX43" fmla="*/ 0 w 380085"/>
                  <a:gd name="connsiteY43" fmla="*/ 245587 h 314352"/>
                  <a:gd name="connsiteX44" fmla="*/ 8588 w 380085"/>
                  <a:gd name="connsiteY44" fmla="*/ 260050 h 314352"/>
                  <a:gd name="connsiteX45" fmla="*/ 23250 w 380085"/>
                  <a:gd name="connsiteY45" fmla="*/ 268450 h 314352"/>
                  <a:gd name="connsiteX46" fmla="*/ 25355 w 380085"/>
                  <a:gd name="connsiteY46" fmla="*/ 293606 h 314352"/>
                  <a:gd name="connsiteX47" fmla="*/ 42122 w 380085"/>
                  <a:gd name="connsiteY47" fmla="*/ 295700 h 314352"/>
                  <a:gd name="connsiteX48" fmla="*/ 54920 w 380085"/>
                  <a:gd name="connsiteY48" fmla="*/ 314352 h 314352"/>
                  <a:gd name="connsiteX49" fmla="*/ 78002 w 380085"/>
                  <a:gd name="connsiteY49" fmla="*/ 312237 h 314352"/>
                  <a:gd name="connsiteX50" fmla="*/ 85134 w 380085"/>
                  <a:gd name="connsiteY50" fmla="*/ 312436 h 31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80085" h="314352">
                    <a:moveTo>
                      <a:pt x="85124" y="312478"/>
                    </a:moveTo>
                    <a:cubicBezTo>
                      <a:pt x="88307" y="310708"/>
                      <a:pt x="90685" y="303073"/>
                      <a:pt x="92455" y="299889"/>
                    </a:cubicBezTo>
                    <a:cubicBezTo>
                      <a:pt x="94905" y="295480"/>
                      <a:pt x="97974" y="285238"/>
                      <a:pt x="101891" y="282064"/>
                    </a:cubicBezTo>
                    <a:cubicBezTo>
                      <a:pt x="106342" y="278462"/>
                      <a:pt x="118187" y="276126"/>
                      <a:pt x="123905" y="275781"/>
                    </a:cubicBezTo>
                    <a:cubicBezTo>
                      <a:pt x="128932" y="275477"/>
                      <a:pt x="139614" y="276137"/>
                      <a:pt x="143824" y="278912"/>
                    </a:cubicBezTo>
                    <a:cubicBezTo>
                      <a:pt x="147950" y="281646"/>
                      <a:pt x="149438" y="296590"/>
                      <a:pt x="154308" y="295700"/>
                    </a:cubicBezTo>
                    <a:cubicBezTo>
                      <a:pt x="156936" y="295218"/>
                      <a:pt x="154423" y="287018"/>
                      <a:pt x="156402" y="285217"/>
                    </a:cubicBezTo>
                    <a:cubicBezTo>
                      <a:pt x="162057" y="280075"/>
                      <a:pt x="179212" y="282902"/>
                      <a:pt x="186805" y="282064"/>
                    </a:cubicBezTo>
                    <a:cubicBezTo>
                      <a:pt x="191266" y="281572"/>
                      <a:pt x="200357" y="278587"/>
                      <a:pt x="204619" y="279980"/>
                    </a:cubicBezTo>
                    <a:cubicBezTo>
                      <a:pt x="209374" y="281530"/>
                      <a:pt x="214736" y="291532"/>
                      <a:pt x="219292" y="293606"/>
                    </a:cubicBezTo>
                    <a:cubicBezTo>
                      <a:pt x="223847" y="295679"/>
                      <a:pt x="235127" y="298612"/>
                      <a:pt x="239201" y="295700"/>
                    </a:cubicBezTo>
                    <a:cubicBezTo>
                      <a:pt x="242049" y="293668"/>
                      <a:pt x="239567" y="284201"/>
                      <a:pt x="242343" y="282064"/>
                    </a:cubicBezTo>
                    <a:cubicBezTo>
                      <a:pt x="248783" y="277100"/>
                      <a:pt x="267530" y="279572"/>
                      <a:pt x="274840" y="283112"/>
                    </a:cubicBezTo>
                    <a:cubicBezTo>
                      <a:pt x="278862" y="285060"/>
                      <a:pt x="281899" y="296747"/>
                      <a:pt x="286360" y="296747"/>
                    </a:cubicBezTo>
                    <a:cubicBezTo>
                      <a:pt x="290822" y="296747"/>
                      <a:pt x="294466" y="285971"/>
                      <a:pt x="297891" y="283112"/>
                    </a:cubicBezTo>
                    <a:cubicBezTo>
                      <a:pt x="301734" y="279907"/>
                      <a:pt x="315234" y="273110"/>
                      <a:pt x="315234" y="273110"/>
                    </a:cubicBezTo>
                    <a:cubicBezTo>
                      <a:pt x="315234" y="273110"/>
                      <a:pt x="312752" y="254395"/>
                      <a:pt x="314626" y="248551"/>
                    </a:cubicBezTo>
                    <a:cubicBezTo>
                      <a:pt x="315820" y="244802"/>
                      <a:pt x="321203" y="238665"/>
                      <a:pt x="324062" y="235963"/>
                    </a:cubicBezTo>
                    <a:cubicBezTo>
                      <a:pt x="327498" y="232716"/>
                      <a:pt x="336536" y="228914"/>
                      <a:pt x="339793" y="225490"/>
                    </a:cubicBezTo>
                    <a:cubicBezTo>
                      <a:pt x="342956" y="222170"/>
                      <a:pt x="345542" y="212483"/>
                      <a:pt x="349229" y="209749"/>
                    </a:cubicBezTo>
                    <a:cubicBezTo>
                      <a:pt x="352695" y="207173"/>
                      <a:pt x="363231" y="208869"/>
                      <a:pt x="365996" y="205549"/>
                    </a:cubicBezTo>
                    <a:cubicBezTo>
                      <a:pt x="387162" y="180121"/>
                      <a:pt x="379600" y="106141"/>
                      <a:pt x="374385" y="73465"/>
                    </a:cubicBezTo>
                    <a:cubicBezTo>
                      <a:pt x="373275" y="66501"/>
                      <a:pt x="366792" y="53693"/>
                      <a:pt x="363901" y="47262"/>
                    </a:cubicBezTo>
                    <a:cubicBezTo>
                      <a:pt x="362697" y="44592"/>
                      <a:pt x="359660" y="39533"/>
                      <a:pt x="358665" y="36779"/>
                    </a:cubicBezTo>
                    <a:cubicBezTo>
                      <a:pt x="357408" y="33291"/>
                      <a:pt x="355293" y="22316"/>
                      <a:pt x="355293" y="22316"/>
                    </a:cubicBezTo>
                    <a:cubicBezTo>
                      <a:pt x="355293" y="22316"/>
                      <a:pt x="343804" y="17771"/>
                      <a:pt x="339793" y="16849"/>
                    </a:cubicBezTo>
                    <a:cubicBezTo>
                      <a:pt x="332849" y="15268"/>
                      <a:pt x="316899" y="18336"/>
                      <a:pt x="311495" y="13707"/>
                    </a:cubicBezTo>
                    <a:cubicBezTo>
                      <a:pt x="309222" y="11769"/>
                      <a:pt x="310710" y="3999"/>
                      <a:pt x="308343" y="2176"/>
                    </a:cubicBezTo>
                    <a:cubicBezTo>
                      <a:pt x="302153" y="-2589"/>
                      <a:pt x="277113" y="1957"/>
                      <a:pt x="277113" y="1957"/>
                    </a:cubicBezTo>
                    <a:cubicBezTo>
                      <a:pt x="277113" y="1957"/>
                      <a:pt x="271729" y="10073"/>
                      <a:pt x="269185" y="12000"/>
                    </a:cubicBezTo>
                    <a:cubicBezTo>
                      <a:pt x="263749" y="16116"/>
                      <a:pt x="249883" y="19006"/>
                      <a:pt x="244018" y="22473"/>
                    </a:cubicBezTo>
                    <a:cubicBezTo>
                      <a:pt x="238248" y="25897"/>
                      <a:pt x="227523" y="34234"/>
                      <a:pt x="223062" y="39250"/>
                    </a:cubicBezTo>
                    <a:cubicBezTo>
                      <a:pt x="219774" y="42947"/>
                      <a:pt x="216485" y="52991"/>
                      <a:pt x="212579" y="56017"/>
                    </a:cubicBezTo>
                    <a:cubicBezTo>
                      <a:pt x="204326" y="62416"/>
                      <a:pt x="179903" y="60992"/>
                      <a:pt x="172750" y="68595"/>
                    </a:cubicBezTo>
                    <a:cubicBezTo>
                      <a:pt x="169787" y="71748"/>
                      <a:pt x="171169" y="81927"/>
                      <a:pt x="168561" y="85373"/>
                    </a:cubicBezTo>
                    <a:cubicBezTo>
                      <a:pt x="166006" y="88745"/>
                      <a:pt x="157167" y="91091"/>
                      <a:pt x="153889" y="93762"/>
                    </a:cubicBezTo>
                    <a:cubicBezTo>
                      <a:pt x="148987" y="97742"/>
                      <a:pt x="142798" y="109901"/>
                      <a:pt x="137111" y="112634"/>
                    </a:cubicBezTo>
                    <a:cubicBezTo>
                      <a:pt x="128125" y="116959"/>
                      <a:pt x="104802" y="108172"/>
                      <a:pt x="97283" y="114718"/>
                    </a:cubicBezTo>
                    <a:cubicBezTo>
                      <a:pt x="94780" y="116896"/>
                      <a:pt x="94769" y="127726"/>
                      <a:pt x="94769" y="127726"/>
                    </a:cubicBezTo>
                    <a:cubicBezTo>
                      <a:pt x="94769" y="127726"/>
                      <a:pt x="111610" y="192291"/>
                      <a:pt x="98759" y="207602"/>
                    </a:cubicBezTo>
                    <a:cubicBezTo>
                      <a:pt x="96047" y="210838"/>
                      <a:pt x="84778" y="206534"/>
                      <a:pt x="81982" y="209707"/>
                    </a:cubicBezTo>
                    <a:cubicBezTo>
                      <a:pt x="79552" y="212462"/>
                      <a:pt x="84401" y="221615"/>
                      <a:pt x="81982" y="224380"/>
                    </a:cubicBezTo>
                    <a:cubicBezTo>
                      <a:pt x="71540" y="236319"/>
                      <a:pt x="33932" y="227166"/>
                      <a:pt x="19092" y="232779"/>
                    </a:cubicBezTo>
                    <a:cubicBezTo>
                      <a:pt x="13720" y="234811"/>
                      <a:pt x="0" y="245587"/>
                      <a:pt x="0" y="245587"/>
                    </a:cubicBezTo>
                    <a:cubicBezTo>
                      <a:pt x="0" y="245587"/>
                      <a:pt x="5593" y="257107"/>
                      <a:pt x="8588" y="260050"/>
                    </a:cubicBezTo>
                    <a:cubicBezTo>
                      <a:pt x="11604" y="263014"/>
                      <a:pt x="20988" y="264889"/>
                      <a:pt x="23250" y="268450"/>
                    </a:cubicBezTo>
                    <a:cubicBezTo>
                      <a:pt x="26643" y="273770"/>
                      <a:pt x="20977" y="289050"/>
                      <a:pt x="25355" y="293606"/>
                    </a:cubicBezTo>
                    <a:cubicBezTo>
                      <a:pt x="28277" y="296653"/>
                      <a:pt x="38509" y="293511"/>
                      <a:pt x="42122" y="295700"/>
                    </a:cubicBezTo>
                    <a:cubicBezTo>
                      <a:pt x="46950" y="298643"/>
                      <a:pt x="54920" y="314352"/>
                      <a:pt x="54920" y="314352"/>
                    </a:cubicBezTo>
                    <a:lnTo>
                      <a:pt x="78002" y="312237"/>
                    </a:lnTo>
                    <a:cubicBezTo>
                      <a:pt x="78002" y="312237"/>
                      <a:pt x="83574" y="313305"/>
                      <a:pt x="85134" y="312436"/>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261" name="Freeform 260">
                <a:extLst>
                  <a:ext uri="{FF2B5EF4-FFF2-40B4-BE49-F238E27FC236}">
                    <a16:creationId xmlns:a16="http://schemas.microsoft.com/office/drawing/2014/main" id="{44508CD5-C859-AB59-7DE3-736F6F6F9255}"/>
                  </a:ext>
                </a:extLst>
              </p:cNvPr>
              <p:cNvSpPr/>
              <p:nvPr/>
            </p:nvSpPr>
            <p:spPr>
              <a:xfrm>
                <a:off x="5448989" y="4199668"/>
                <a:ext cx="80349" cy="27579"/>
              </a:xfrm>
              <a:custGeom>
                <a:avLst/>
                <a:gdLst>
                  <a:gd name="connsiteX0" fmla="*/ 4210 w 80349"/>
                  <a:gd name="connsiteY0" fmla="*/ 3782 h 27579"/>
                  <a:gd name="connsiteX1" fmla="*/ 35692 w 80349"/>
                  <a:gd name="connsiteY1" fmla="*/ 4567 h 27579"/>
                  <a:gd name="connsiteX2" fmla="*/ 48730 w 80349"/>
                  <a:gd name="connsiteY2" fmla="*/ 556 h 27579"/>
                  <a:gd name="connsiteX3" fmla="*/ 78819 w 80349"/>
                  <a:gd name="connsiteY3" fmla="*/ 4567 h 27579"/>
                  <a:gd name="connsiteX4" fmla="*/ 77814 w 80349"/>
                  <a:gd name="connsiteY4" fmla="*/ 19617 h 27579"/>
                  <a:gd name="connsiteX5" fmla="*/ 63770 w 80349"/>
                  <a:gd name="connsiteY5" fmla="*/ 17606 h 27579"/>
                  <a:gd name="connsiteX6" fmla="*/ 49725 w 80349"/>
                  <a:gd name="connsiteY6" fmla="*/ 13595 h 27579"/>
                  <a:gd name="connsiteX7" fmla="*/ 25659 w 80349"/>
                  <a:gd name="connsiteY7" fmla="*/ 26634 h 27579"/>
                  <a:gd name="connsiteX8" fmla="*/ 0 w 80349"/>
                  <a:gd name="connsiteY8" fmla="*/ 22654 h 27579"/>
                  <a:gd name="connsiteX9" fmla="*/ 14128 w 80349"/>
                  <a:gd name="connsiteY9" fmla="*/ 13249 h 27579"/>
                  <a:gd name="connsiteX10" fmla="*/ 4200 w 80349"/>
                  <a:gd name="connsiteY10" fmla="*/ 3782 h 2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349" h="27579">
                    <a:moveTo>
                      <a:pt x="4210" y="3782"/>
                    </a:moveTo>
                    <a:cubicBezTo>
                      <a:pt x="4210" y="3782"/>
                      <a:pt x="27889" y="5635"/>
                      <a:pt x="35692" y="4567"/>
                    </a:cubicBezTo>
                    <a:cubicBezTo>
                      <a:pt x="39074" y="4106"/>
                      <a:pt x="45327" y="839"/>
                      <a:pt x="48730" y="556"/>
                    </a:cubicBezTo>
                    <a:cubicBezTo>
                      <a:pt x="56292" y="-72"/>
                      <a:pt x="74012" y="-1308"/>
                      <a:pt x="78819" y="4567"/>
                    </a:cubicBezTo>
                    <a:cubicBezTo>
                      <a:pt x="81207" y="7489"/>
                      <a:pt x="80746" y="17239"/>
                      <a:pt x="77814" y="19617"/>
                    </a:cubicBezTo>
                    <a:cubicBezTo>
                      <a:pt x="75059" y="21847"/>
                      <a:pt x="67236" y="18350"/>
                      <a:pt x="63770" y="17606"/>
                    </a:cubicBezTo>
                    <a:cubicBezTo>
                      <a:pt x="60198" y="16842"/>
                      <a:pt x="53359" y="13197"/>
                      <a:pt x="49725" y="13595"/>
                    </a:cubicBezTo>
                    <a:cubicBezTo>
                      <a:pt x="42918" y="14338"/>
                      <a:pt x="32403" y="25471"/>
                      <a:pt x="25659" y="26634"/>
                    </a:cubicBezTo>
                    <a:cubicBezTo>
                      <a:pt x="19260" y="27744"/>
                      <a:pt x="335" y="29137"/>
                      <a:pt x="0" y="22654"/>
                    </a:cubicBezTo>
                    <a:cubicBezTo>
                      <a:pt x="1780" y="19732"/>
                      <a:pt x="13762" y="17480"/>
                      <a:pt x="14128" y="13249"/>
                    </a:cubicBezTo>
                    <a:cubicBezTo>
                      <a:pt x="14432" y="9835"/>
                      <a:pt x="4200" y="3782"/>
                      <a:pt x="4200" y="3782"/>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262" name="Freeform 261">
                <a:extLst>
                  <a:ext uri="{FF2B5EF4-FFF2-40B4-BE49-F238E27FC236}">
                    <a16:creationId xmlns:a16="http://schemas.microsoft.com/office/drawing/2014/main" id="{043BBA93-E164-DB1B-6977-9B1CF6470CD6}"/>
                  </a:ext>
                </a:extLst>
              </p:cNvPr>
              <p:cNvSpPr/>
              <p:nvPr/>
            </p:nvSpPr>
            <p:spPr>
              <a:xfrm>
                <a:off x="5445056" y="4231497"/>
                <a:ext cx="74237" cy="37764"/>
              </a:xfrm>
              <a:custGeom>
                <a:avLst/>
                <a:gdLst>
                  <a:gd name="connsiteX0" fmla="*/ 74238 w 74237"/>
                  <a:gd name="connsiteY0" fmla="*/ 10640 h 37764"/>
                  <a:gd name="connsiteX1" fmla="*/ 38724 w 74237"/>
                  <a:gd name="connsiteY1" fmla="*/ 10 h 37764"/>
                  <a:gd name="connsiteX2" fmla="*/ 990 w 74237"/>
                  <a:gd name="connsiteY2" fmla="*/ 8399 h 37764"/>
                  <a:gd name="connsiteX3" fmla="*/ 1650 w 74237"/>
                  <a:gd name="connsiteY3" fmla="*/ 26632 h 37764"/>
                  <a:gd name="connsiteX4" fmla="*/ 22606 w 74237"/>
                  <a:gd name="connsiteY4" fmla="*/ 26632 h 37764"/>
                  <a:gd name="connsiteX5" fmla="*/ 32430 w 74237"/>
                  <a:gd name="connsiteY5" fmla="*/ 37765 h 37764"/>
                  <a:gd name="connsiteX6" fmla="*/ 45018 w 74237"/>
                  <a:gd name="connsiteY6" fmla="*/ 20998 h 37764"/>
                  <a:gd name="connsiteX7" fmla="*/ 74238 w 74237"/>
                  <a:gd name="connsiteY7" fmla="*/ 10651 h 37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237" h="37764">
                    <a:moveTo>
                      <a:pt x="74238" y="10640"/>
                    </a:moveTo>
                    <a:cubicBezTo>
                      <a:pt x="74238" y="10640"/>
                      <a:pt x="47993" y="345"/>
                      <a:pt x="38724" y="10"/>
                    </a:cubicBezTo>
                    <a:cubicBezTo>
                      <a:pt x="29068" y="-335"/>
                      <a:pt x="990" y="8399"/>
                      <a:pt x="990" y="8399"/>
                    </a:cubicBezTo>
                    <a:cubicBezTo>
                      <a:pt x="990" y="8399"/>
                      <a:pt x="-1628" y="23459"/>
                      <a:pt x="1650" y="26632"/>
                    </a:cubicBezTo>
                    <a:cubicBezTo>
                      <a:pt x="5420" y="30266"/>
                      <a:pt x="17831" y="24475"/>
                      <a:pt x="22606" y="26632"/>
                    </a:cubicBezTo>
                    <a:cubicBezTo>
                      <a:pt x="25989" y="28161"/>
                      <a:pt x="32430" y="37765"/>
                      <a:pt x="32430" y="37765"/>
                    </a:cubicBezTo>
                    <a:cubicBezTo>
                      <a:pt x="32430" y="37765"/>
                      <a:pt x="40787" y="24098"/>
                      <a:pt x="45018" y="20998"/>
                    </a:cubicBezTo>
                    <a:cubicBezTo>
                      <a:pt x="51260" y="16411"/>
                      <a:pt x="74238" y="10651"/>
                      <a:pt x="74238" y="10651"/>
                    </a:cubicBezTo>
                    <a:close/>
                  </a:path>
                </a:pathLst>
              </a:custGeom>
              <a:solidFill>
                <a:schemeClr val="bg1">
                  <a:lumMod val="95000"/>
                </a:schemeClr>
              </a:solidFill>
              <a:ln w="1046" cap="flat">
                <a:noFill/>
                <a:prstDash val="solid"/>
                <a:miter/>
              </a:ln>
            </p:spPr>
            <p:txBody>
              <a:bodyPr rtlCol="0" anchor="ctr"/>
              <a:lstStyle/>
              <a:p>
                <a:endParaRPr lang="en-US" dirty="0"/>
              </a:p>
            </p:txBody>
          </p:sp>
        </p:grpSp>
        <p:grpSp>
          <p:nvGrpSpPr>
            <p:cNvPr id="263" name="Picture 7">
              <a:extLst>
                <a:ext uri="{FF2B5EF4-FFF2-40B4-BE49-F238E27FC236}">
                  <a16:creationId xmlns:a16="http://schemas.microsoft.com/office/drawing/2014/main" id="{CA9A2A98-7A1B-2ABF-8EA0-031AAB894C06}"/>
                </a:ext>
              </a:extLst>
            </p:cNvPr>
            <p:cNvGrpSpPr/>
            <p:nvPr/>
          </p:nvGrpSpPr>
          <p:grpSpPr>
            <a:xfrm>
              <a:off x="5455848" y="3522892"/>
              <a:ext cx="1270759" cy="968288"/>
              <a:chOff x="5455853" y="3522889"/>
              <a:chExt cx="1270760" cy="968287"/>
            </a:xfrm>
            <a:grpFill/>
          </p:grpSpPr>
          <p:sp>
            <p:nvSpPr>
              <p:cNvPr id="264" name="Freeform 263">
                <a:extLst>
                  <a:ext uri="{FF2B5EF4-FFF2-40B4-BE49-F238E27FC236}">
                    <a16:creationId xmlns:a16="http://schemas.microsoft.com/office/drawing/2014/main" id="{4C1DE5F0-D8CC-87E8-63A4-2B600959FC3B}"/>
                  </a:ext>
                </a:extLst>
              </p:cNvPr>
              <p:cNvSpPr/>
              <p:nvPr/>
            </p:nvSpPr>
            <p:spPr>
              <a:xfrm>
                <a:off x="5455853" y="3792393"/>
                <a:ext cx="191583" cy="212754"/>
              </a:xfrm>
              <a:custGeom>
                <a:avLst/>
                <a:gdLst>
                  <a:gd name="connsiteX0" fmla="*/ 189220 w 191583"/>
                  <a:gd name="connsiteY0" fmla="*/ 13664 h 212754"/>
                  <a:gd name="connsiteX1" fmla="*/ 190990 w 191583"/>
                  <a:gd name="connsiteY1" fmla="*/ 1410 h 212754"/>
                  <a:gd name="connsiteX2" fmla="*/ 174213 w 191583"/>
                  <a:gd name="connsiteY2" fmla="*/ 1410 h 212754"/>
                  <a:gd name="connsiteX3" fmla="*/ 111323 w 191583"/>
                  <a:gd name="connsiteY3" fmla="*/ 1410 h 212754"/>
                  <a:gd name="connsiteX4" fmla="*/ 102945 w 191583"/>
                  <a:gd name="connsiteY4" fmla="*/ 16093 h 212754"/>
                  <a:gd name="connsiteX5" fmla="*/ 73589 w 191583"/>
                  <a:gd name="connsiteY5" fmla="*/ 11904 h 212754"/>
                  <a:gd name="connsiteX6" fmla="*/ 69400 w 191583"/>
                  <a:gd name="connsiteY6" fmla="*/ 43354 h 212754"/>
                  <a:gd name="connsiteX7" fmla="*/ 58927 w 191583"/>
                  <a:gd name="connsiteY7" fmla="*/ 60132 h 212754"/>
                  <a:gd name="connsiteX8" fmla="*/ 37960 w 191583"/>
                  <a:gd name="connsiteY8" fmla="*/ 68521 h 212754"/>
                  <a:gd name="connsiteX9" fmla="*/ 27477 w 191583"/>
                  <a:gd name="connsiteY9" fmla="*/ 79004 h 212754"/>
                  <a:gd name="connsiteX10" fmla="*/ 29571 w 191583"/>
                  <a:gd name="connsiteY10" fmla="*/ 114643 h 212754"/>
                  <a:gd name="connsiteX11" fmla="*/ 14899 w 191583"/>
                  <a:gd name="connsiteY11" fmla="*/ 118833 h 212754"/>
                  <a:gd name="connsiteX12" fmla="*/ 19088 w 191583"/>
                  <a:gd name="connsiteY12" fmla="*/ 135600 h 212754"/>
                  <a:gd name="connsiteX13" fmla="*/ 8615 w 191583"/>
                  <a:gd name="connsiteY13" fmla="*/ 143988 h 212754"/>
                  <a:gd name="connsiteX14" fmla="*/ 226 w 191583"/>
                  <a:gd name="connsiteY14" fmla="*/ 169155 h 212754"/>
                  <a:gd name="connsiteX15" fmla="*/ 2331 w 191583"/>
                  <a:gd name="connsiteY15" fmla="*/ 202710 h 212754"/>
                  <a:gd name="connsiteX16" fmla="*/ 10710 w 191583"/>
                  <a:gd name="connsiteY16" fmla="*/ 206899 h 212754"/>
                  <a:gd name="connsiteX17" fmla="*/ 46349 w 191583"/>
                  <a:gd name="connsiteY17" fmla="*/ 211088 h 212754"/>
                  <a:gd name="connsiteX18" fmla="*/ 67316 w 191583"/>
                  <a:gd name="connsiteY18" fmla="*/ 211088 h 212754"/>
                  <a:gd name="connsiteX19" fmla="*/ 69410 w 191583"/>
                  <a:gd name="connsiteY19" fmla="*/ 175449 h 212754"/>
                  <a:gd name="connsiteX20" fmla="*/ 75705 w 191583"/>
                  <a:gd name="connsiteY20" fmla="*/ 154482 h 212754"/>
                  <a:gd name="connsiteX21" fmla="*/ 90377 w 191583"/>
                  <a:gd name="connsiteY21" fmla="*/ 141904 h 212754"/>
                  <a:gd name="connsiteX22" fmla="*/ 111333 w 191583"/>
                  <a:gd name="connsiteY22" fmla="*/ 148188 h 212754"/>
                  <a:gd name="connsiteX23" fmla="*/ 111333 w 191583"/>
                  <a:gd name="connsiteY23" fmla="*/ 66416 h 212754"/>
                  <a:gd name="connsiteX24" fmla="*/ 170034 w 191583"/>
                  <a:gd name="connsiteY24" fmla="*/ 62226 h 212754"/>
                  <a:gd name="connsiteX25" fmla="*/ 180517 w 191583"/>
                  <a:gd name="connsiteY25" fmla="*/ 47543 h 212754"/>
                  <a:gd name="connsiteX26" fmla="*/ 189231 w 191583"/>
                  <a:gd name="connsiteY26" fmla="*/ 13674 h 2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1583" h="212754">
                    <a:moveTo>
                      <a:pt x="189220" y="13664"/>
                    </a:moveTo>
                    <a:cubicBezTo>
                      <a:pt x="189220" y="13664"/>
                      <a:pt x="193011" y="3746"/>
                      <a:pt x="190990" y="1410"/>
                    </a:cubicBezTo>
                    <a:cubicBezTo>
                      <a:pt x="188246" y="-1763"/>
                      <a:pt x="178412" y="1410"/>
                      <a:pt x="174213" y="1410"/>
                    </a:cubicBezTo>
                    <a:lnTo>
                      <a:pt x="111323" y="1410"/>
                    </a:lnTo>
                    <a:cubicBezTo>
                      <a:pt x="111323" y="1410"/>
                      <a:pt x="106736" y="14229"/>
                      <a:pt x="102945" y="16093"/>
                    </a:cubicBezTo>
                    <a:cubicBezTo>
                      <a:pt x="96284" y="19350"/>
                      <a:pt x="79506" y="7422"/>
                      <a:pt x="73589" y="11904"/>
                    </a:cubicBezTo>
                    <a:cubicBezTo>
                      <a:pt x="67263" y="16690"/>
                      <a:pt x="72081" y="35887"/>
                      <a:pt x="69400" y="43354"/>
                    </a:cubicBezTo>
                    <a:cubicBezTo>
                      <a:pt x="67724" y="48004"/>
                      <a:pt x="62718" y="56959"/>
                      <a:pt x="58927" y="60132"/>
                    </a:cubicBezTo>
                    <a:cubicBezTo>
                      <a:pt x="54602" y="63755"/>
                      <a:pt x="42673" y="65410"/>
                      <a:pt x="37960" y="68521"/>
                    </a:cubicBezTo>
                    <a:cubicBezTo>
                      <a:pt x="34860" y="70563"/>
                      <a:pt x="28796" y="75537"/>
                      <a:pt x="27477" y="79004"/>
                    </a:cubicBezTo>
                    <a:cubicBezTo>
                      <a:pt x="24304" y="87351"/>
                      <a:pt x="34735" y="107364"/>
                      <a:pt x="29571" y="114643"/>
                    </a:cubicBezTo>
                    <a:cubicBezTo>
                      <a:pt x="27362" y="117754"/>
                      <a:pt x="16805" y="115533"/>
                      <a:pt x="14899" y="118833"/>
                    </a:cubicBezTo>
                    <a:cubicBezTo>
                      <a:pt x="12741" y="122571"/>
                      <a:pt x="20471" y="131505"/>
                      <a:pt x="19088" y="135600"/>
                    </a:cubicBezTo>
                    <a:cubicBezTo>
                      <a:pt x="18020" y="138783"/>
                      <a:pt x="10532" y="141234"/>
                      <a:pt x="8615" y="143988"/>
                    </a:cubicBezTo>
                    <a:cubicBezTo>
                      <a:pt x="4824" y="149424"/>
                      <a:pt x="1085" y="162578"/>
                      <a:pt x="226" y="169155"/>
                    </a:cubicBezTo>
                    <a:cubicBezTo>
                      <a:pt x="-863" y="177491"/>
                      <a:pt x="2331" y="202710"/>
                      <a:pt x="2331" y="202710"/>
                    </a:cubicBezTo>
                    <a:cubicBezTo>
                      <a:pt x="2331" y="202710"/>
                      <a:pt x="8469" y="206229"/>
                      <a:pt x="10710" y="206899"/>
                    </a:cubicBezTo>
                    <a:cubicBezTo>
                      <a:pt x="19308" y="209465"/>
                      <a:pt x="37395" y="210564"/>
                      <a:pt x="46349" y="211088"/>
                    </a:cubicBezTo>
                    <a:cubicBezTo>
                      <a:pt x="51586" y="211392"/>
                      <a:pt x="63504" y="214680"/>
                      <a:pt x="67316" y="211088"/>
                    </a:cubicBezTo>
                    <a:cubicBezTo>
                      <a:pt x="73809" y="204962"/>
                      <a:pt x="67850" y="184236"/>
                      <a:pt x="69410" y="175449"/>
                    </a:cubicBezTo>
                    <a:cubicBezTo>
                      <a:pt x="70363" y="170055"/>
                      <a:pt x="72720" y="159069"/>
                      <a:pt x="75705" y="154482"/>
                    </a:cubicBezTo>
                    <a:cubicBezTo>
                      <a:pt x="78344" y="150429"/>
                      <a:pt x="85654" y="142899"/>
                      <a:pt x="90377" y="141904"/>
                    </a:cubicBezTo>
                    <a:cubicBezTo>
                      <a:pt x="95729" y="140773"/>
                      <a:pt x="106945" y="151455"/>
                      <a:pt x="111333" y="148188"/>
                    </a:cubicBezTo>
                    <a:cubicBezTo>
                      <a:pt x="127734" y="135987"/>
                      <a:pt x="97404" y="81381"/>
                      <a:pt x="111333" y="66416"/>
                    </a:cubicBezTo>
                    <a:cubicBezTo>
                      <a:pt x="121356" y="55649"/>
                      <a:pt x="157194" y="69421"/>
                      <a:pt x="170034" y="62226"/>
                    </a:cubicBezTo>
                    <a:cubicBezTo>
                      <a:pt x="173972" y="60017"/>
                      <a:pt x="178611" y="51638"/>
                      <a:pt x="180517" y="47543"/>
                    </a:cubicBezTo>
                    <a:cubicBezTo>
                      <a:pt x="184214" y="39615"/>
                      <a:pt x="189231" y="13674"/>
                      <a:pt x="189231" y="13674"/>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265" name="Freeform 264">
                <a:extLst>
                  <a:ext uri="{FF2B5EF4-FFF2-40B4-BE49-F238E27FC236}">
                    <a16:creationId xmlns:a16="http://schemas.microsoft.com/office/drawing/2014/main" id="{43833891-C07B-D248-86D9-EF6F8162B56D}"/>
                  </a:ext>
                </a:extLst>
              </p:cNvPr>
              <p:cNvSpPr/>
              <p:nvPr/>
            </p:nvSpPr>
            <p:spPr>
              <a:xfrm>
                <a:off x="6431985" y="3694468"/>
                <a:ext cx="257127" cy="302708"/>
              </a:xfrm>
              <a:custGeom>
                <a:avLst/>
                <a:gdLst>
                  <a:gd name="connsiteX0" fmla="*/ 0 w 257127"/>
                  <a:gd name="connsiteY0" fmla="*/ 9112 h 302708"/>
                  <a:gd name="connsiteX1" fmla="*/ 1005 w 257127"/>
                  <a:gd name="connsiteY1" fmla="*/ 302708 h 302708"/>
                  <a:gd name="connsiteX2" fmla="*/ 15688 w 257127"/>
                  <a:gd name="connsiteY2" fmla="*/ 294309 h 302708"/>
                  <a:gd name="connsiteX3" fmla="*/ 34561 w 257127"/>
                  <a:gd name="connsiteY3" fmla="*/ 281731 h 302708"/>
                  <a:gd name="connsiteX4" fmla="*/ 191790 w 257127"/>
                  <a:gd name="connsiteY4" fmla="*/ 281731 h 302708"/>
                  <a:gd name="connsiteX5" fmla="*/ 206452 w 257127"/>
                  <a:gd name="connsiteY5" fmla="*/ 294309 h 302708"/>
                  <a:gd name="connsiteX6" fmla="*/ 248385 w 257127"/>
                  <a:gd name="connsiteY6" fmla="*/ 260765 h 302708"/>
                  <a:gd name="connsiteX7" fmla="*/ 248417 w 257127"/>
                  <a:gd name="connsiteY7" fmla="*/ 227178 h 302708"/>
                  <a:gd name="connsiteX8" fmla="*/ 256785 w 257127"/>
                  <a:gd name="connsiteY8" fmla="*/ 220884 h 302708"/>
                  <a:gd name="connsiteX9" fmla="*/ 200200 w 257127"/>
                  <a:gd name="connsiteY9" fmla="*/ 130723 h 302708"/>
                  <a:gd name="connsiteX10" fmla="*/ 168750 w 257127"/>
                  <a:gd name="connsiteY10" fmla="*/ 76211 h 302708"/>
                  <a:gd name="connsiteX11" fmla="*/ 168750 w 257127"/>
                  <a:gd name="connsiteY11" fmla="*/ 51045 h 302708"/>
                  <a:gd name="connsiteX12" fmla="*/ 185517 w 257127"/>
                  <a:gd name="connsiteY12" fmla="*/ 72012 h 302708"/>
                  <a:gd name="connsiteX13" fmla="*/ 212788 w 257127"/>
                  <a:gd name="connsiteY13" fmla="*/ 101357 h 302708"/>
                  <a:gd name="connsiteX14" fmla="*/ 225355 w 257127"/>
                  <a:gd name="connsiteY14" fmla="*/ 76201 h 302708"/>
                  <a:gd name="connsiteX15" fmla="*/ 225355 w 257127"/>
                  <a:gd name="connsiteY15" fmla="*/ 46845 h 302708"/>
                  <a:gd name="connsiteX16" fmla="*/ 202284 w 257127"/>
                  <a:gd name="connsiteY16" fmla="*/ 11206 h 302708"/>
                  <a:gd name="connsiteX17" fmla="*/ 168750 w 257127"/>
                  <a:gd name="connsiteY17" fmla="*/ 9101 h 302708"/>
                  <a:gd name="connsiteX18" fmla="*/ 107965 w 257127"/>
                  <a:gd name="connsiteY18" fmla="*/ 2817 h 302708"/>
                  <a:gd name="connsiteX19" fmla="*/ 99587 w 257127"/>
                  <a:gd name="connsiteY19" fmla="*/ 32173 h 302708"/>
                  <a:gd name="connsiteX20" fmla="*/ 82820 w 257127"/>
                  <a:gd name="connsiteY20" fmla="*/ 23784 h 302708"/>
                  <a:gd name="connsiteX21" fmla="*/ 66052 w 257127"/>
                  <a:gd name="connsiteY21" fmla="*/ 4912 h 302708"/>
                  <a:gd name="connsiteX22" fmla="*/ 10 w 257127"/>
                  <a:gd name="connsiteY22" fmla="*/ 9101 h 30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7127" h="302708">
                    <a:moveTo>
                      <a:pt x="0" y="9112"/>
                    </a:moveTo>
                    <a:lnTo>
                      <a:pt x="1005" y="302708"/>
                    </a:lnTo>
                    <a:cubicBezTo>
                      <a:pt x="1005" y="302708"/>
                      <a:pt x="12096" y="296530"/>
                      <a:pt x="15688" y="294309"/>
                    </a:cubicBezTo>
                    <a:cubicBezTo>
                      <a:pt x="20506" y="291325"/>
                      <a:pt x="29135" y="283376"/>
                      <a:pt x="34561" y="281731"/>
                    </a:cubicBezTo>
                    <a:cubicBezTo>
                      <a:pt x="72179" y="270337"/>
                      <a:pt x="154925" y="268085"/>
                      <a:pt x="191790" y="281731"/>
                    </a:cubicBezTo>
                    <a:cubicBezTo>
                      <a:pt x="196325" y="283407"/>
                      <a:pt x="201624" y="294226"/>
                      <a:pt x="206452" y="294309"/>
                    </a:cubicBezTo>
                    <a:cubicBezTo>
                      <a:pt x="219878" y="294540"/>
                      <a:pt x="248385" y="260765"/>
                      <a:pt x="248385" y="260765"/>
                    </a:cubicBezTo>
                    <a:cubicBezTo>
                      <a:pt x="248385" y="260765"/>
                      <a:pt x="244657" y="234687"/>
                      <a:pt x="248417" y="227178"/>
                    </a:cubicBezTo>
                    <a:cubicBezTo>
                      <a:pt x="249590" y="224832"/>
                      <a:pt x="256313" y="223460"/>
                      <a:pt x="256785" y="220884"/>
                    </a:cubicBezTo>
                    <a:cubicBezTo>
                      <a:pt x="261623" y="194712"/>
                      <a:pt x="213919" y="153522"/>
                      <a:pt x="200200" y="130723"/>
                    </a:cubicBezTo>
                    <a:cubicBezTo>
                      <a:pt x="192083" y="117244"/>
                      <a:pt x="172813" y="91408"/>
                      <a:pt x="168750" y="76211"/>
                    </a:cubicBezTo>
                    <a:cubicBezTo>
                      <a:pt x="167126" y="70137"/>
                      <a:pt x="162811" y="53129"/>
                      <a:pt x="168750" y="51045"/>
                    </a:cubicBezTo>
                    <a:cubicBezTo>
                      <a:pt x="175085" y="48825"/>
                      <a:pt x="181128" y="66932"/>
                      <a:pt x="185517" y="72012"/>
                    </a:cubicBezTo>
                    <a:cubicBezTo>
                      <a:pt x="192062" y="79594"/>
                      <a:pt x="202870" y="102781"/>
                      <a:pt x="212788" y="101357"/>
                    </a:cubicBezTo>
                    <a:cubicBezTo>
                      <a:pt x="219742" y="100362"/>
                      <a:pt x="225355" y="76201"/>
                      <a:pt x="225355" y="76201"/>
                    </a:cubicBezTo>
                    <a:lnTo>
                      <a:pt x="225355" y="46845"/>
                    </a:lnTo>
                    <a:lnTo>
                      <a:pt x="202284" y="11206"/>
                    </a:lnTo>
                    <a:cubicBezTo>
                      <a:pt x="202284" y="11206"/>
                      <a:pt x="177118" y="9803"/>
                      <a:pt x="168750" y="9101"/>
                    </a:cubicBezTo>
                    <a:cubicBezTo>
                      <a:pt x="153522" y="7834"/>
                      <a:pt x="120616" y="-5749"/>
                      <a:pt x="107965" y="2817"/>
                    </a:cubicBezTo>
                    <a:cubicBezTo>
                      <a:pt x="101639" y="7090"/>
                      <a:pt x="106572" y="29104"/>
                      <a:pt x="99587" y="32173"/>
                    </a:cubicBezTo>
                    <a:cubicBezTo>
                      <a:pt x="95293" y="34058"/>
                      <a:pt x="86537" y="26633"/>
                      <a:pt x="82820" y="23784"/>
                    </a:cubicBezTo>
                    <a:cubicBezTo>
                      <a:pt x="77813" y="19941"/>
                      <a:pt x="71886" y="7310"/>
                      <a:pt x="66052" y="4912"/>
                    </a:cubicBezTo>
                    <a:cubicBezTo>
                      <a:pt x="50752" y="-1382"/>
                      <a:pt x="10" y="9101"/>
                      <a:pt x="10" y="9101"/>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266" name="Freeform 265">
                <a:extLst>
                  <a:ext uri="{FF2B5EF4-FFF2-40B4-BE49-F238E27FC236}">
                    <a16:creationId xmlns:a16="http://schemas.microsoft.com/office/drawing/2014/main" id="{29D7EE02-5352-CEFB-266C-9908A75664B9}"/>
                  </a:ext>
                </a:extLst>
              </p:cNvPr>
              <p:cNvSpPr/>
              <p:nvPr/>
            </p:nvSpPr>
            <p:spPr>
              <a:xfrm>
                <a:off x="5645073" y="3530320"/>
                <a:ext cx="476401" cy="538177"/>
              </a:xfrm>
              <a:custGeom>
                <a:avLst/>
                <a:gdLst>
                  <a:gd name="connsiteX0" fmla="*/ 149155 w 476401"/>
                  <a:gd name="connsiteY0" fmla="*/ 67818 h 538177"/>
                  <a:gd name="connsiteX1" fmla="*/ 168027 w 476401"/>
                  <a:gd name="connsiteY1" fmla="*/ 86690 h 538177"/>
                  <a:gd name="connsiteX2" fmla="*/ 155449 w 476401"/>
                  <a:gd name="connsiteY2" fmla="*/ 109751 h 538177"/>
                  <a:gd name="connsiteX3" fmla="*/ 170122 w 476401"/>
                  <a:gd name="connsiteY3" fmla="*/ 118140 h 538177"/>
                  <a:gd name="connsiteX4" fmla="*/ 159638 w 476401"/>
                  <a:gd name="connsiteY4" fmla="*/ 160074 h 538177"/>
                  <a:gd name="connsiteX5" fmla="*/ 132388 w 476401"/>
                  <a:gd name="connsiteY5" fmla="*/ 162179 h 538177"/>
                  <a:gd name="connsiteX6" fmla="*/ 128199 w 476401"/>
                  <a:gd name="connsiteY6" fmla="*/ 178946 h 538177"/>
                  <a:gd name="connsiteX7" fmla="*/ 140777 w 476401"/>
                  <a:gd name="connsiteY7" fmla="*/ 191524 h 538177"/>
                  <a:gd name="connsiteX8" fmla="*/ 109337 w 476401"/>
                  <a:gd name="connsiteY8" fmla="*/ 218785 h 538177"/>
                  <a:gd name="connsiteX9" fmla="*/ 88381 w 476401"/>
                  <a:gd name="connsiteY9" fmla="*/ 239751 h 538177"/>
                  <a:gd name="connsiteX10" fmla="*/ 69509 w 476401"/>
                  <a:gd name="connsiteY10" fmla="*/ 250235 h 538177"/>
                  <a:gd name="connsiteX11" fmla="*/ 52742 w 476401"/>
                  <a:gd name="connsiteY11" fmla="*/ 250235 h 538177"/>
                  <a:gd name="connsiteX12" fmla="*/ 46447 w 476401"/>
                  <a:gd name="connsiteY12" fmla="*/ 262813 h 538177"/>
                  <a:gd name="connsiteX13" fmla="*/ 27575 w 476401"/>
                  <a:gd name="connsiteY13" fmla="*/ 260708 h 538177"/>
                  <a:gd name="connsiteX14" fmla="*/ 25481 w 476401"/>
                  <a:gd name="connsiteY14" fmla="*/ 275391 h 538177"/>
                  <a:gd name="connsiteX15" fmla="*/ 0 w 476401"/>
                  <a:gd name="connsiteY15" fmla="*/ 275715 h 538177"/>
                  <a:gd name="connsiteX16" fmla="*/ 50448 w 476401"/>
                  <a:gd name="connsiteY16" fmla="*/ 336385 h 538177"/>
                  <a:gd name="connsiteX17" fmla="*/ 75824 w 476401"/>
                  <a:gd name="connsiteY17" fmla="*/ 352932 h 538177"/>
                  <a:gd name="connsiteX18" fmla="*/ 243537 w 476401"/>
                  <a:gd name="connsiteY18" fmla="*/ 487121 h 538177"/>
                  <a:gd name="connsiteX19" fmla="*/ 266598 w 476401"/>
                  <a:gd name="connsiteY19" fmla="*/ 497604 h 538177"/>
                  <a:gd name="connsiteX20" fmla="*/ 272882 w 476401"/>
                  <a:gd name="connsiteY20" fmla="*/ 537433 h 538177"/>
                  <a:gd name="connsiteX21" fmla="*/ 294058 w 476401"/>
                  <a:gd name="connsiteY21" fmla="*/ 533045 h 538177"/>
                  <a:gd name="connsiteX22" fmla="*/ 296571 w 476401"/>
                  <a:gd name="connsiteY22" fmla="*/ 520037 h 538177"/>
                  <a:gd name="connsiteX23" fmla="*/ 336400 w 476401"/>
                  <a:gd name="connsiteY23" fmla="*/ 517953 h 538177"/>
                  <a:gd name="connsiteX24" fmla="*/ 353177 w 476401"/>
                  <a:gd name="connsiteY24" fmla="*/ 499081 h 538177"/>
                  <a:gd name="connsiteX25" fmla="*/ 367850 w 476401"/>
                  <a:gd name="connsiteY25" fmla="*/ 490692 h 538177"/>
                  <a:gd name="connsiteX26" fmla="*/ 372039 w 476401"/>
                  <a:gd name="connsiteY26" fmla="*/ 473915 h 538177"/>
                  <a:gd name="connsiteX27" fmla="*/ 411867 w 476401"/>
                  <a:gd name="connsiteY27" fmla="*/ 461337 h 538177"/>
                  <a:gd name="connsiteX28" fmla="*/ 422351 w 476401"/>
                  <a:gd name="connsiteY28" fmla="*/ 444570 h 538177"/>
                  <a:gd name="connsiteX29" fmla="*/ 443307 w 476401"/>
                  <a:gd name="connsiteY29" fmla="*/ 427792 h 538177"/>
                  <a:gd name="connsiteX30" fmla="*/ 468473 w 476401"/>
                  <a:gd name="connsiteY30" fmla="*/ 417309 h 538177"/>
                  <a:gd name="connsiteX31" fmla="*/ 476401 w 476401"/>
                  <a:gd name="connsiteY31" fmla="*/ 407265 h 538177"/>
                  <a:gd name="connsiteX32" fmla="*/ 472002 w 476401"/>
                  <a:gd name="connsiteY32" fmla="*/ 382319 h 538177"/>
                  <a:gd name="connsiteX33" fmla="*/ 434269 w 476401"/>
                  <a:gd name="connsiteY33" fmla="*/ 376025 h 538177"/>
                  <a:gd name="connsiteX34" fmla="*/ 421691 w 476401"/>
                  <a:gd name="connsiteY34" fmla="*/ 363447 h 538177"/>
                  <a:gd name="connsiteX35" fmla="*/ 419586 w 476401"/>
                  <a:gd name="connsiteY35" fmla="*/ 334091 h 538177"/>
                  <a:gd name="connsiteX36" fmla="*/ 425681 w 476401"/>
                  <a:gd name="connsiteY36" fmla="*/ 170746 h 538177"/>
                  <a:gd name="connsiteX37" fmla="*/ 411229 w 476401"/>
                  <a:gd name="connsiteY37" fmla="*/ 170515 h 538177"/>
                  <a:gd name="connsiteX38" fmla="*/ 404945 w 476401"/>
                  <a:gd name="connsiteY38" fmla="*/ 143254 h 538177"/>
                  <a:gd name="connsiteX39" fmla="*/ 383978 w 476401"/>
                  <a:gd name="connsiteY39" fmla="*/ 134865 h 538177"/>
                  <a:gd name="connsiteX40" fmla="*/ 373495 w 476401"/>
                  <a:gd name="connsiteY40" fmla="*/ 107604 h 538177"/>
                  <a:gd name="connsiteX41" fmla="*/ 379789 w 476401"/>
                  <a:gd name="connsiteY41" fmla="*/ 82438 h 538177"/>
                  <a:gd name="connsiteX42" fmla="*/ 402850 w 476401"/>
                  <a:gd name="connsiteY42" fmla="*/ 74049 h 538177"/>
                  <a:gd name="connsiteX43" fmla="*/ 390272 w 476401"/>
                  <a:gd name="connsiteY43" fmla="*/ 55177 h 538177"/>
                  <a:gd name="connsiteX44" fmla="*/ 394461 w 476401"/>
                  <a:gd name="connsiteY44" fmla="*/ 36305 h 538177"/>
                  <a:gd name="connsiteX45" fmla="*/ 404945 w 476401"/>
                  <a:gd name="connsiteY45" fmla="*/ 36305 h 538177"/>
                  <a:gd name="connsiteX46" fmla="*/ 400756 w 476401"/>
                  <a:gd name="connsiteY46" fmla="*/ 4855 h 538177"/>
                  <a:gd name="connsiteX47" fmla="*/ 328000 w 476401"/>
                  <a:gd name="connsiteY47" fmla="*/ 37 h 538177"/>
                  <a:gd name="connsiteX48" fmla="*/ 294456 w 476401"/>
                  <a:gd name="connsiteY48" fmla="*/ 4237 h 538177"/>
                  <a:gd name="connsiteX49" fmla="*/ 267205 w 476401"/>
                  <a:gd name="connsiteY49" fmla="*/ 14720 h 538177"/>
                  <a:gd name="connsiteX50" fmla="*/ 214799 w 476401"/>
                  <a:gd name="connsiteY50" fmla="*/ 18910 h 538177"/>
                  <a:gd name="connsiteX51" fmla="*/ 195927 w 476401"/>
                  <a:gd name="connsiteY51" fmla="*/ 35687 h 538177"/>
                  <a:gd name="connsiteX52" fmla="*/ 160288 w 476401"/>
                  <a:gd name="connsiteY52" fmla="*/ 41981 h 538177"/>
                  <a:gd name="connsiteX53" fmla="*/ 149145 w 476401"/>
                  <a:gd name="connsiteY53" fmla="*/ 67787 h 538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76401" h="538177">
                    <a:moveTo>
                      <a:pt x="149155" y="67818"/>
                    </a:moveTo>
                    <a:cubicBezTo>
                      <a:pt x="149155" y="67818"/>
                      <a:pt x="167074" y="80082"/>
                      <a:pt x="168027" y="86690"/>
                    </a:cubicBezTo>
                    <a:cubicBezTo>
                      <a:pt x="168959" y="93194"/>
                      <a:pt x="153658" y="103436"/>
                      <a:pt x="155449" y="109751"/>
                    </a:cubicBezTo>
                    <a:cubicBezTo>
                      <a:pt x="156601" y="113815"/>
                      <a:pt x="168467" y="114255"/>
                      <a:pt x="170122" y="118140"/>
                    </a:cubicBezTo>
                    <a:cubicBezTo>
                      <a:pt x="174363" y="128079"/>
                      <a:pt x="167891" y="153099"/>
                      <a:pt x="159638" y="160074"/>
                    </a:cubicBezTo>
                    <a:cubicBezTo>
                      <a:pt x="154423" y="164483"/>
                      <a:pt x="137603" y="157759"/>
                      <a:pt x="132388" y="162179"/>
                    </a:cubicBezTo>
                    <a:cubicBezTo>
                      <a:pt x="129089" y="164965"/>
                      <a:pt x="127047" y="174788"/>
                      <a:pt x="128199" y="178946"/>
                    </a:cubicBezTo>
                    <a:cubicBezTo>
                      <a:pt x="129382" y="183229"/>
                      <a:pt x="140934" y="187083"/>
                      <a:pt x="140777" y="191524"/>
                    </a:cubicBezTo>
                    <a:cubicBezTo>
                      <a:pt x="140410" y="201923"/>
                      <a:pt x="116951" y="211695"/>
                      <a:pt x="109337" y="218785"/>
                    </a:cubicBezTo>
                    <a:cubicBezTo>
                      <a:pt x="103912" y="223833"/>
                      <a:pt x="94298" y="235290"/>
                      <a:pt x="88381" y="239751"/>
                    </a:cubicBezTo>
                    <a:cubicBezTo>
                      <a:pt x="84076" y="242998"/>
                      <a:pt x="74735" y="248884"/>
                      <a:pt x="69509" y="250235"/>
                    </a:cubicBezTo>
                    <a:cubicBezTo>
                      <a:pt x="65445" y="251282"/>
                      <a:pt x="56302" y="248035"/>
                      <a:pt x="52742" y="250235"/>
                    </a:cubicBezTo>
                    <a:cubicBezTo>
                      <a:pt x="49746" y="252078"/>
                      <a:pt x="49537" y="261137"/>
                      <a:pt x="46447" y="262813"/>
                    </a:cubicBezTo>
                    <a:cubicBezTo>
                      <a:pt x="42279" y="265085"/>
                      <a:pt x="31335" y="257807"/>
                      <a:pt x="27575" y="260708"/>
                    </a:cubicBezTo>
                    <a:cubicBezTo>
                      <a:pt x="24643" y="262980"/>
                      <a:pt x="28256" y="272940"/>
                      <a:pt x="25481" y="275391"/>
                    </a:cubicBezTo>
                    <a:cubicBezTo>
                      <a:pt x="20694" y="279601"/>
                      <a:pt x="0" y="275715"/>
                      <a:pt x="0" y="275715"/>
                    </a:cubicBezTo>
                    <a:lnTo>
                      <a:pt x="50448" y="336385"/>
                    </a:lnTo>
                    <a:cubicBezTo>
                      <a:pt x="50448" y="336385"/>
                      <a:pt x="69687" y="348491"/>
                      <a:pt x="75824" y="352932"/>
                    </a:cubicBezTo>
                    <a:cubicBezTo>
                      <a:pt x="119328" y="384403"/>
                      <a:pt x="197781" y="459022"/>
                      <a:pt x="243537" y="487121"/>
                    </a:cubicBezTo>
                    <a:cubicBezTo>
                      <a:pt x="248930" y="490441"/>
                      <a:pt x="262765" y="492567"/>
                      <a:pt x="266598" y="497604"/>
                    </a:cubicBezTo>
                    <a:cubicBezTo>
                      <a:pt x="272704" y="505627"/>
                      <a:pt x="264587" y="531704"/>
                      <a:pt x="272882" y="537433"/>
                    </a:cubicBezTo>
                    <a:cubicBezTo>
                      <a:pt x="277333" y="540512"/>
                      <a:pt x="294058" y="533045"/>
                      <a:pt x="294058" y="533045"/>
                    </a:cubicBezTo>
                    <a:cubicBezTo>
                      <a:pt x="294058" y="533045"/>
                      <a:pt x="294079" y="522205"/>
                      <a:pt x="296571" y="520037"/>
                    </a:cubicBezTo>
                    <a:cubicBezTo>
                      <a:pt x="304091" y="513492"/>
                      <a:pt x="327414" y="522279"/>
                      <a:pt x="336400" y="517953"/>
                    </a:cubicBezTo>
                    <a:cubicBezTo>
                      <a:pt x="342087" y="515220"/>
                      <a:pt x="348276" y="503061"/>
                      <a:pt x="353177" y="499081"/>
                    </a:cubicBezTo>
                    <a:cubicBezTo>
                      <a:pt x="356455" y="496421"/>
                      <a:pt x="365305" y="494064"/>
                      <a:pt x="367850" y="490692"/>
                    </a:cubicBezTo>
                    <a:cubicBezTo>
                      <a:pt x="370457" y="487247"/>
                      <a:pt x="369075" y="477067"/>
                      <a:pt x="372039" y="473915"/>
                    </a:cubicBezTo>
                    <a:cubicBezTo>
                      <a:pt x="379192" y="466311"/>
                      <a:pt x="403615" y="467725"/>
                      <a:pt x="411867" y="461337"/>
                    </a:cubicBezTo>
                    <a:cubicBezTo>
                      <a:pt x="415774" y="458310"/>
                      <a:pt x="419062" y="448256"/>
                      <a:pt x="422351" y="444570"/>
                    </a:cubicBezTo>
                    <a:cubicBezTo>
                      <a:pt x="426812" y="439553"/>
                      <a:pt x="437536" y="431217"/>
                      <a:pt x="443307" y="427792"/>
                    </a:cubicBezTo>
                    <a:cubicBezTo>
                      <a:pt x="449172" y="424315"/>
                      <a:pt x="463038" y="421435"/>
                      <a:pt x="468473" y="417309"/>
                    </a:cubicBezTo>
                    <a:cubicBezTo>
                      <a:pt x="471029" y="415371"/>
                      <a:pt x="476401" y="407265"/>
                      <a:pt x="476401" y="407265"/>
                    </a:cubicBezTo>
                    <a:cubicBezTo>
                      <a:pt x="476401" y="407265"/>
                      <a:pt x="476495" y="386780"/>
                      <a:pt x="472002" y="382319"/>
                    </a:cubicBezTo>
                    <a:cubicBezTo>
                      <a:pt x="465206" y="375585"/>
                      <a:pt x="442773" y="380402"/>
                      <a:pt x="434269" y="376025"/>
                    </a:cubicBezTo>
                    <a:cubicBezTo>
                      <a:pt x="430321" y="373993"/>
                      <a:pt x="423545" y="367489"/>
                      <a:pt x="421691" y="363447"/>
                    </a:cubicBezTo>
                    <a:cubicBezTo>
                      <a:pt x="418633" y="356755"/>
                      <a:pt x="419711" y="341443"/>
                      <a:pt x="419586" y="334091"/>
                    </a:cubicBezTo>
                    <a:cubicBezTo>
                      <a:pt x="418884" y="293236"/>
                      <a:pt x="425681" y="170746"/>
                      <a:pt x="425681" y="170746"/>
                    </a:cubicBezTo>
                    <a:cubicBezTo>
                      <a:pt x="425681" y="170746"/>
                      <a:pt x="414046" y="172788"/>
                      <a:pt x="411229" y="170515"/>
                    </a:cubicBezTo>
                    <a:cubicBezTo>
                      <a:pt x="405793" y="166117"/>
                      <a:pt x="409490" y="148564"/>
                      <a:pt x="404945" y="143254"/>
                    </a:cubicBezTo>
                    <a:cubicBezTo>
                      <a:pt x="401269" y="138971"/>
                      <a:pt x="387947" y="138887"/>
                      <a:pt x="383978" y="134865"/>
                    </a:cubicBezTo>
                    <a:cubicBezTo>
                      <a:pt x="378846" y="129671"/>
                      <a:pt x="373945" y="114894"/>
                      <a:pt x="373495" y="107604"/>
                    </a:cubicBezTo>
                    <a:cubicBezTo>
                      <a:pt x="373097" y="101132"/>
                      <a:pt x="375443" y="87256"/>
                      <a:pt x="379789" y="82438"/>
                    </a:cubicBezTo>
                    <a:cubicBezTo>
                      <a:pt x="383894" y="77882"/>
                      <a:pt x="400934" y="79883"/>
                      <a:pt x="402850" y="74049"/>
                    </a:cubicBezTo>
                    <a:cubicBezTo>
                      <a:pt x="404620" y="68666"/>
                      <a:pt x="391320" y="60749"/>
                      <a:pt x="390272" y="55177"/>
                    </a:cubicBezTo>
                    <a:cubicBezTo>
                      <a:pt x="389382" y="50423"/>
                      <a:pt x="390691" y="39332"/>
                      <a:pt x="394461" y="36305"/>
                    </a:cubicBezTo>
                    <a:cubicBezTo>
                      <a:pt x="396504" y="34661"/>
                      <a:pt x="403217" y="38274"/>
                      <a:pt x="404945" y="36305"/>
                    </a:cubicBezTo>
                    <a:cubicBezTo>
                      <a:pt x="410171" y="30335"/>
                      <a:pt x="400756" y="4855"/>
                      <a:pt x="400756" y="4855"/>
                    </a:cubicBezTo>
                    <a:cubicBezTo>
                      <a:pt x="400756" y="4855"/>
                      <a:pt x="346223" y="-497"/>
                      <a:pt x="328000" y="37"/>
                    </a:cubicBezTo>
                    <a:cubicBezTo>
                      <a:pt x="319549" y="289"/>
                      <a:pt x="302656" y="2184"/>
                      <a:pt x="294456" y="4237"/>
                    </a:cubicBezTo>
                    <a:cubicBezTo>
                      <a:pt x="287376" y="6017"/>
                      <a:pt x="274327" y="13097"/>
                      <a:pt x="267205" y="14720"/>
                    </a:cubicBezTo>
                    <a:cubicBezTo>
                      <a:pt x="254387" y="17632"/>
                      <a:pt x="226885" y="13757"/>
                      <a:pt x="214799" y="18910"/>
                    </a:cubicBezTo>
                    <a:cubicBezTo>
                      <a:pt x="208997" y="21392"/>
                      <a:pt x="201614" y="32943"/>
                      <a:pt x="195927" y="35687"/>
                    </a:cubicBezTo>
                    <a:cubicBezTo>
                      <a:pt x="187779" y="39625"/>
                      <a:pt x="167388" y="36368"/>
                      <a:pt x="160288" y="41981"/>
                    </a:cubicBezTo>
                    <a:cubicBezTo>
                      <a:pt x="154779" y="46338"/>
                      <a:pt x="149145" y="67787"/>
                      <a:pt x="149145" y="67787"/>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267" name="Freeform 266">
                <a:extLst>
                  <a:ext uri="{FF2B5EF4-FFF2-40B4-BE49-F238E27FC236}">
                    <a16:creationId xmlns:a16="http://schemas.microsoft.com/office/drawing/2014/main" id="{C328D2FD-8B86-C10E-63A6-1F8C9BF03FFD}"/>
                  </a:ext>
                </a:extLst>
              </p:cNvPr>
              <p:cNvSpPr/>
              <p:nvPr/>
            </p:nvSpPr>
            <p:spPr>
              <a:xfrm>
                <a:off x="6064586" y="3644774"/>
                <a:ext cx="370473" cy="442595"/>
              </a:xfrm>
              <a:custGeom>
                <a:avLst/>
                <a:gdLst>
                  <a:gd name="connsiteX0" fmla="*/ 46593 w 370473"/>
                  <a:gd name="connsiteY0" fmla="*/ 3299 h 442595"/>
                  <a:gd name="connsiteX1" fmla="*/ 66513 w 370473"/>
                  <a:gd name="connsiteY1" fmla="*/ 15888 h 442595"/>
                  <a:gd name="connsiteX2" fmla="*/ 81175 w 370473"/>
                  <a:gd name="connsiteY2" fmla="*/ 17982 h 442595"/>
                  <a:gd name="connsiteX3" fmla="*/ 135676 w 370473"/>
                  <a:gd name="connsiteY3" fmla="*/ 26371 h 442595"/>
                  <a:gd name="connsiteX4" fmla="*/ 143007 w 370473"/>
                  <a:gd name="connsiteY4" fmla="*/ 47338 h 442595"/>
                  <a:gd name="connsiteX5" fmla="*/ 181788 w 370473"/>
                  <a:gd name="connsiteY5" fmla="*/ 52585 h 442595"/>
                  <a:gd name="connsiteX6" fmla="*/ 182835 w 370473"/>
                  <a:gd name="connsiteY6" fmla="*/ 65163 h 442595"/>
                  <a:gd name="connsiteX7" fmla="*/ 216527 w 370473"/>
                  <a:gd name="connsiteY7" fmla="*/ 73394 h 442595"/>
                  <a:gd name="connsiteX8" fmla="*/ 238383 w 370473"/>
                  <a:gd name="connsiteY8" fmla="*/ 80882 h 442595"/>
                  <a:gd name="connsiteX9" fmla="*/ 244667 w 370473"/>
                  <a:gd name="connsiteY9" fmla="*/ 69352 h 442595"/>
                  <a:gd name="connsiteX10" fmla="*/ 244667 w 370473"/>
                  <a:gd name="connsiteY10" fmla="*/ 34749 h 442595"/>
                  <a:gd name="connsiteX11" fmla="*/ 255150 w 370473"/>
                  <a:gd name="connsiteY11" fmla="*/ 24276 h 442595"/>
                  <a:gd name="connsiteX12" fmla="*/ 265634 w 370473"/>
                  <a:gd name="connsiteY12" fmla="*/ 9593 h 442595"/>
                  <a:gd name="connsiteX13" fmla="*/ 275070 w 370473"/>
                  <a:gd name="connsiteY13" fmla="*/ 1205 h 442595"/>
                  <a:gd name="connsiteX14" fmla="*/ 299168 w 370473"/>
                  <a:gd name="connsiteY14" fmla="*/ 2252 h 442595"/>
                  <a:gd name="connsiteX15" fmla="*/ 313851 w 370473"/>
                  <a:gd name="connsiteY15" fmla="*/ 16935 h 442595"/>
                  <a:gd name="connsiteX16" fmla="*/ 326439 w 370473"/>
                  <a:gd name="connsiteY16" fmla="*/ 28476 h 442595"/>
                  <a:gd name="connsiteX17" fmla="*/ 348443 w 370473"/>
                  <a:gd name="connsiteY17" fmla="*/ 27429 h 442595"/>
                  <a:gd name="connsiteX18" fmla="*/ 369410 w 370473"/>
                  <a:gd name="connsiteY18" fmla="*/ 34760 h 442595"/>
                  <a:gd name="connsiteX19" fmla="*/ 367315 w 370473"/>
                  <a:gd name="connsiteY19" fmla="*/ 58879 h 442595"/>
                  <a:gd name="connsiteX20" fmla="*/ 368383 w 370473"/>
                  <a:gd name="connsiteY20" fmla="*/ 352413 h 442595"/>
                  <a:gd name="connsiteX21" fmla="*/ 366268 w 370473"/>
                  <a:gd name="connsiteY21" fmla="*/ 394378 h 442595"/>
                  <a:gd name="connsiteX22" fmla="*/ 349501 w 370473"/>
                  <a:gd name="connsiteY22" fmla="*/ 398567 h 442595"/>
                  <a:gd name="connsiteX23" fmla="*/ 353690 w 370473"/>
                  <a:gd name="connsiteY23" fmla="*/ 442595 h 442595"/>
                  <a:gd name="connsiteX24" fmla="*/ 336923 w 370473"/>
                  <a:gd name="connsiteY24" fmla="*/ 440500 h 442595"/>
                  <a:gd name="connsiteX25" fmla="*/ 297084 w 370473"/>
                  <a:gd name="connsiteY25" fmla="*/ 409061 h 442595"/>
                  <a:gd name="connsiteX26" fmla="*/ 280317 w 370473"/>
                  <a:gd name="connsiteY26" fmla="*/ 399625 h 442595"/>
                  <a:gd name="connsiteX27" fmla="*/ 243651 w 370473"/>
                  <a:gd name="connsiteY27" fmla="*/ 381800 h 442595"/>
                  <a:gd name="connsiteX28" fmla="*/ 231052 w 370473"/>
                  <a:gd name="connsiteY28" fmla="*/ 359775 h 442595"/>
                  <a:gd name="connsiteX29" fmla="*/ 189130 w 370473"/>
                  <a:gd name="connsiteY29" fmla="*/ 353492 h 442595"/>
                  <a:gd name="connsiteX30" fmla="*/ 180751 w 370473"/>
                  <a:gd name="connsiteY30" fmla="*/ 332525 h 442595"/>
                  <a:gd name="connsiteX31" fmla="*/ 159784 w 370473"/>
                  <a:gd name="connsiteY31" fmla="*/ 325194 h 442595"/>
                  <a:gd name="connsiteX32" fmla="*/ 157690 w 370473"/>
                  <a:gd name="connsiteY32" fmla="*/ 315758 h 442595"/>
                  <a:gd name="connsiteX33" fmla="*/ 135079 w 370473"/>
                  <a:gd name="connsiteY33" fmla="*/ 313223 h 442595"/>
                  <a:gd name="connsiteX34" fmla="*/ 119579 w 370473"/>
                  <a:gd name="connsiteY34" fmla="*/ 307757 h 442595"/>
                  <a:gd name="connsiteX35" fmla="*/ 91281 w 370473"/>
                  <a:gd name="connsiteY35" fmla="*/ 304615 h 442595"/>
                  <a:gd name="connsiteX36" fmla="*/ 88129 w 370473"/>
                  <a:gd name="connsiteY36" fmla="*/ 293084 h 442595"/>
                  <a:gd name="connsiteX37" fmla="*/ 56899 w 370473"/>
                  <a:gd name="connsiteY37" fmla="*/ 292864 h 442595"/>
                  <a:gd name="connsiteX38" fmla="*/ 52500 w 370473"/>
                  <a:gd name="connsiteY38" fmla="*/ 267918 h 442595"/>
                  <a:gd name="connsiteX39" fmla="*/ 14766 w 370473"/>
                  <a:gd name="connsiteY39" fmla="*/ 261623 h 442595"/>
                  <a:gd name="connsiteX40" fmla="*/ 2188 w 370473"/>
                  <a:gd name="connsiteY40" fmla="*/ 249046 h 442595"/>
                  <a:gd name="connsiteX41" fmla="*/ 94 w 370473"/>
                  <a:gd name="connsiteY41" fmla="*/ 219690 h 442595"/>
                  <a:gd name="connsiteX42" fmla="*/ 6189 w 370473"/>
                  <a:gd name="connsiteY42" fmla="*/ 56344 h 442595"/>
                  <a:gd name="connsiteX43" fmla="*/ 29868 w 370473"/>
                  <a:gd name="connsiteY43" fmla="*/ 45243 h 442595"/>
                  <a:gd name="connsiteX44" fmla="*/ 42446 w 370473"/>
                  <a:gd name="connsiteY44" fmla="*/ 42101 h 442595"/>
                  <a:gd name="connsiteX45" fmla="*/ 46614 w 370473"/>
                  <a:gd name="connsiteY45" fmla="*/ 3341 h 44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70473" h="442595">
                    <a:moveTo>
                      <a:pt x="46593" y="3299"/>
                    </a:moveTo>
                    <a:cubicBezTo>
                      <a:pt x="46593" y="3299"/>
                      <a:pt x="60983" y="13856"/>
                      <a:pt x="66513" y="15888"/>
                    </a:cubicBezTo>
                    <a:cubicBezTo>
                      <a:pt x="69990" y="17165"/>
                      <a:pt x="77520" y="17438"/>
                      <a:pt x="81175" y="17982"/>
                    </a:cubicBezTo>
                    <a:cubicBezTo>
                      <a:pt x="94811" y="20004"/>
                      <a:pt x="125077" y="17553"/>
                      <a:pt x="135676" y="26371"/>
                    </a:cubicBezTo>
                    <a:cubicBezTo>
                      <a:pt x="139949" y="29921"/>
                      <a:pt x="138713" y="43829"/>
                      <a:pt x="143007" y="47338"/>
                    </a:cubicBezTo>
                    <a:cubicBezTo>
                      <a:pt x="150589" y="53527"/>
                      <a:pt x="175054" y="45484"/>
                      <a:pt x="181788" y="52585"/>
                    </a:cubicBezTo>
                    <a:cubicBezTo>
                      <a:pt x="183966" y="54868"/>
                      <a:pt x="180793" y="62764"/>
                      <a:pt x="182835" y="65163"/>
                    </a:cubicBezTo>
                    <a:cubicBezTo>
                      <a:pt x="188470" y="71750"/>
                      <a:pt x="208211" y="70954"/>
                      <a:pt x="216527" y="73394"/>
                    </a:cubicBezTo>
                    <a:cubicBezTo>
                      <a:pt x="222067" y="75018"/>
                      <a:pt x="233000" y="82977"/>
                      <a:pt x="238383" y="80882"/>
                    </a:cubicBezTo>
                    <a:cubicBezTo>
                      <a:pt x="241442" y="79688"/>
                      <a:pt x="243861" y="72535"/>
                      <a:pt x="244667" y="69352"/>
                    </a:cubicBezTo>
                    <a:cubicBezTo>
                      <a:pt x="246804" y="60973"/>
                      <a:pt x="241358" y="42740"/>
                      <a:pt x="244667" y="34749"/>
                    </a:cubicBezTo>
                    <a:cubicBezTo>
                      <a:pt x="246091" y="31325"/>
                      <a:pt x="252752" y="27094"/>
                      <a:pt x="255150" y="24276"/>
                    </a:cubicBezTo>
                    <a:cubicBezTo>
                      <a:pt x="258062" y="20831"/>
                      <a:pt x="262618" y="12955"/>
                      <a:pt x="265634" y="9593"/>
                    </a:cubicBezTo>
                    <a:cubicBezTo>
                      <a:pt x="267739" y="7247"/>
                      <a:pt x="272096" y="2262"/>
                      <a:pt x="275070" y="1205"/>
                    </a:cubicBezTo>
                    <a:cubicBezTo>
                      <a:pt x="280757" y="-817"/>
                      <a:pt x="293649" y="-178"/>
                      <a:pt x="299168" y="2252"/>
                    </a:cubicBezTo>
                    <a:cubicBezTo>
                      <a:pt x="303923" y="4336"/>
                      <a:pt x="310102" y="13343"/>
                      <a:pt x="313851" y="16935"/>
                    </a:cubicBezTo>
                    <a:cubicBezTo>
                      <a:pt x="316930" y="19888"/>
                      <a:pt x="322418" y="27020"/>
                      <a:pt x="326439" y="28476"/>
                    </a:cubicBezTo>
                    <a:cubicBezTo>
                      <a:pt x="331623" y="30351"/>
                      <a:pt x="342997" y="26633"/>
                      <a:pt x="348443" y="27429"/>
                    </a:cubicBezTo>
                    <a:cubicBezTo>
                      <a:pt x="353941" y="28225"/>
                      <a:pt x="366394" y="30099"/>
                      <a:pt x="369410" y="34760"/>
                    </a:cubicBezTo>
                    <a:cubicBezTo>
                      <a:pt x="372698" y="39839"/>
                      <a:pt x="367315" y="58879"/>
                      <a:pt x="367315" y="58879"/>
                    </a:cubicBezTo>
                    <a:lnTo>
                      <a:pt x="368383" y="352413"/>
                    </a:lnTo>
                    <a:cubicBezTo>
                      <a:pt x="368383" y="352413"/>
                      <a:pt x="372939" y="386261"/>
                      <a:pt x="366268" y="394378"/>
                    </a:cubicBezTo>
                    <a:cubicBezTo>
                      <a:pt x="363524" y="397719"/>
                      <a:pt x="351993" y="395037"/>
                      <a:pt x="349501" y="398567"/>
                    </a:cubicBezTo>
                    <a:cubicBezTo>
                      <a:pt x="343112" y="407595"/>
                      <a:pt x="353690" y="442595"/>
                      <a:pt x="353690" y="442595"/>
                    </a:cubicBezTo>
                    <a:cubicBezTo>
                      <a:pt x="353690" y="442595"/>
                      <a:pt x="340819" y="442124"/>
                      <a:pt x="336923" y="440500"/>
                    </a:cubicBezTo>
                    <a:cubicBezTo>
                      <a:pt x="325225" y="435599"/>
                      <a:pt x="307630" y="416120"/>
                      <a:pt x="297084" y="409061"/>
                    </a:cubicBezTo>
                    <a:cubicBezTo>
                      <a:pt x="293083" y="406380"/>
                      <a:pt x="284579" y="401855"/>
                      <a:pt x="280317" y="399625"/>
                    </a:cubicBezTo>
                    <a:cubicBezTo>
                      <a:pt x="271289" y="394901"/>
                      <a:pt x="251098" y="388764"/>
                      <a:pt x="243651" y="381800"/>
                    </a:cubicBezTo>
                    <a:cubicBezTo>
                      <a:pt x="239022" y="377464"/>
                      <a:pt x="236289" y="363357"/>
                      <a:pt x="231052" y="359775"/>
                    </a:cubicBezTo>
                    <a:cubicBezTo>
                      <a:pt x="222308" y="353795"/>
                      <a:pt x="197445" y="360069"/>
                      <a:pt x="189130" y="353492"/>
                    </a:cubicBezTo>
                    <a:cubicBezTo>
                      <a:pt x="184699" y="349983"/>
                      <a:pt x="184825" y="336421"/>
                      <a:pt x="180751" y="332525"/>
                    </a:cubicBezTo>
                    <a:cubicBezTo>
                      <a:pt x="176740" y="328681"/>
                      <a:pt x="163471" y="329341"/>
                      <a:pt x="159784" y="325194"/>
                    </a:cubicBezTo>
                    <a:cubicBezTo>
                      <a:pt x="158182" y="323393"/>
                      <a:pt x="159481" y="317371"/>
                      <a:pt x="157690" y="315758"/>
                    </a:cubicBezTo>
                    <a:cubicBezTo>
                      <a:pt x="153459" y="311956"/>
                      <a:pt x="135079" y="313223"/>
                      <a:pt x="135079" y="313223"/>
                    </a:cubicBezTo>
                    <a:cubicBezTo>
                      <a:pt x="135079" y="313223"/>
                      <a:pt x="123590" y="308678"/>
                      <a:pt x="119579" y="307757"/>
                    </a:cubicBezTo>
                    <a:cubicBezTo>
                      <a:pt x="112636" y="306175"/>
                      <a:pt x="96685" y="309244"/>
                      <a:pt x="91281" y="304615"/>
                    </a:cubicBezTo>
                    <a:cubicBezTo>
                      <a:pt x="89009" y="302677"/>
                      <a:pt x="90496" y="294906"/>
                      <a:pt x="88129" y="293084"/>
                    </a:cubicBezTo>
                    <a:cubicBezTo>
                      <a:pt x="81939" y="288319"/>
                      <a:pt x="56899" y="292864"/>
                      <a:pt x="56899" y="292864"/>
                    </a:cubicBezTo>
                    <a:cubicBezTo>
                      <a:pt x="56899" y="292864"/>
                      <a:pt x="56993" y="272379"/>
                      <a:pt x="52500" y="267918"/>
                    </a:cubicBezTo>
                    <a:cubicBezTo>
                      <a:pt x="45703" y="261184"/>
                      <a:pt x="23270" y="266001"/>
                      <a:pt x="14766" y="261623"/>
                    </a:cubicBezTo>
                    <a:cubicBezTo>
                      <a:pt x="10808" y="259592"/>
                      <a:pt x="4042" y="253088"/>
                      <a:pt x="2188" y="249046"/>
                    </a:cubicBezTo>
                    <a:cubicBezTo>
                      <a:pt x="-870" y="242353"/>
                      <a:pt x="209" y="227042"/>
                      <a:pt x="94" y="219690"/>
                    </a:cubicBezTo>
                    <a:cubicBezTo>
                      <a:pt x="-608" y="178835"/>
                      <a:pt x="6189" y="56344"/>
                      <a:pt x="6189" y="56344"/>
                    </a:cubicBezTo>
                    <a:cubicBezTo>
                      <a:pt x="6189" y="56344"/>
                      <a:pt x="23710" y="47432"/>
                      <a:pt x="29868" y="45243"/>
                    </a:cubicBezTo>
                    <a:cubicBezTo>
                      <a:pt x="32916" y="44154"/>
                      <a:pt x="40320" y="44541"/>
                      <a:pt x="42446" y="42101"/>
                    </a:cubicBezTo>
                    <a:cubicBezTo>
                      <a:pt x="48845" y="34749"/>
                      <a:pt x="46614" y="3341"/>
                      <a:pt x="46614" y="3341"/>
                    </a:cubicBezTo>
                  </a:path>
                </a:pathLst>
              </a:custGeom>
              <a:solidFill>
                <a:schemeClr val="bg1">
                  <a:lumMod val="95000"/>
                </a:schemeClr>
              </a:solidFill>
              <a:ln w="1046" cap="flat">
                <a:noFill/>
                <a:prstDash val="solid"/>
                <a:miter/>
              </a:ln>
            </p:spPr>
            <p:txBody>
              <a:bodyPr rtlCol="0" anchor="ctr"/>
              <a:lstStyle/>
              <a:p>
                <a:endParaRPr lang="en-US" dirty="0"/>
              </a:p>
            </p:txBody>
          </p:sp>
          <p:sp>
            <p:nvSpPr>
              <p:cNvPr id="268" name="Freeform 267">
                <a:extLst>
                  <a:ext uri="{FF2B5EF4-FFF2-40B4-BE49-F238E27FC236}">
                    <a16:creationId xmlns:a16="http://schemas.microsoft.com/office/drawing/2014/main" id="{0A4844CB-C110-F463-1527-AA0952806E74}"/>
                  </a:ext>
                </a:extLst>
              </p:cNvPr>
              <p:cNvSpPr/>
              <p:nvPr/>
            </p:nvSpPr>
            <p:spPr>
              <a:xfrm>
                <a:off x="6358607" y="3955211"/>
                <a:ext cx="368005" cy="535965"/>
              </a:xfrm>
              <a:custGeom>
                <a:avLst/>
                <a:gdLst>
                  <a:gd name="connsiteX0" fmla="*/ 59679 w 368005"/>
                  <a:gd name="connsiteY0" fmla="*/ 132126 h 535965"/>
                  <a:gd name="connsiteX1" fmla="*/ 57584 w 368005"/>
                  <a:gd name="connsiteY1" fmla="*/ 203415 h 535965"/>
                  <a:gd name="connsiteX2" fmla="*/ 41885 w 368005"/>
                  <a:gd name="connsiteY2" fmla="*/ 208662 h 535965"/>
                  <a:gd name="connsiteX3" fmla="*/ 27202 w 368005"/>
                  <a:gd name="connsiteY3" fmla="*/ 235923 h 535965"/>
                  <a:gd name="connsiteX4" fmla="*/ 20919 w 368005"/>
                  <a:gd name="connsiteY4" fmla="*/ 261078 h 535965"/>
                  <a:gd name="connsiteX5" fmla="*/ 3083 w 368005"/>
                  <a:gd name="connsiteY5" fmla="*/ 262126 h 535965"/>
                  <a:gd name="connsiteX6" fmla="*/ 989 w 368005"/>
                  <a:gd name="connsiteY6" fmla="*/ 277867 h 535965"/>
                  <a:gd name="connsiteX7" fmla="*/ 18824 w 368005"/>
                  <a:gd name="connsiteY7" fmla="*/ 285198 h 535965"/>
                  <a:gd name="connsiteX8" fmla="*/ 23024 w 368005"/>
                  <a:gd name="connsiteY8" fmla="*/ 304070 h 535965"/>
                  <a:gd name="connsiteX9" fmla="*/ 33497 w 368005"/>
                  <a:gd name="connsiteY9" fmla="*/ 309306 h 535965"/>
                  <a:gd name="connsiteX10" fmla="*/ 34544 w 368005"/>
                  <a:gd name="connsiteY10" fmla="*/ 320847 h 535965"/>
                  <a:gd name="connsiteX11" fmla="*/ 29328 w 368005"/>
                  <a:gd name="connsiteY11" fmla="*/ 329215 h 535965"/>
                  <a:gd name="connsiteX12" fmla="*/ 40859 w 368005"/>
                  <a:gd name="connsiteY12" fmla="*/ 347019 h 535965"/>
                  <a:gd name="connsiteX13" fmla="*/ 52390 w 368005"/>
                  <a:gd name="connsiteY13" fmla="*/ 371128 h 535965"/>
                  <a:gd name="connsiteX14" fmla="*/ 50295 w 368005"/>
                  <a:gd name="connsiteY14" fmla="*/ 392094 h 535965"/>
                  <a:gd name="connsiteX15" fmla="*/ 60779 w 368005"/>
                  <a:gd name="connsiteY15" fmla="*/ 397331 h 535965"/>
                  <a:gd name="connsiteX16" fmla="*/ 62873 w 368005"/>
                  <a:gd name="connsiteY16" fmla="*/ 410967 h 535965"/>
                  <a:gd name="connsiteX17" fmla="*/ 79640 w 368005"/>
                  <a:gd name="connsiteY17" fmla="*/ 407814 h 535965"/>
                  <a:gd name="connsiteX18" fmla="*/ 85924 w 368005"/>
                  <a:gd name="connsiteY18" fmla="*/ 430886 h 535965"/>
                  <a:gd name="connsiteX19" fmla="*/ 107938 w 368005"/>
                  <a:gd name="connsiteY19" fmla="*/ 435075 h 535965"/>
                  <a:gd name="connsiteX20" fmla="*/ 112127 w 368005"/>
                  <a:gd name="connsiteY20" fmla="*/ 462347 h 535965"/>
                  <a:gd name="connsiteX21" fmla="*/ 125763 w 368005"/>
                  <a:gd name="connsiteY21" fmla="*/ 467583 h 535965"/>
                  <a:gd name="connsiteX22" fmla="*/ 132068 w 368005"/>
                  <a:gd name="connsiteY22" fmla="*/ 477019 h 535965"/>
                  <a:gd name="connsiteX23" fmla="*/ 136246 w 368005"/>
                  <a:gd name="connsiteY23" fmla="*/ 484350 h 535965"/>
                  <a:gd name="connsiteX24" fmla="*/ 133094 w 368005"/>
                  <a:gd name="connsiteY24" fmla="*/ 495881 h 535965"/>
                  <a:gd name="connsiteX25" fmla="*/ 142499 w 368005"/>
                  <a:gd name="connsiteY25" fmla="*/ 509537 h 535965"/>
                  <a:gd name="connsiteX26" fmla="*/ 198057 w 368005"/>
                  <a:gd name="connsiteY26" fmla="*/ 513726 h 535965"/>
                  <a:gd name="connsiteX27" fmla="*/ 206435 w 368005"/>
                  <a:gd name="connsiteY27" fmla="*/ 526325 h 535965"/>
                  <a:gd name="connsiteX28" fmla="*/ 222166 w 368005"/>
                  <a:gd name="connsiteY28" fmla="*/ 530514 h 535965"/>
                  <a:gd name="connsiteX29" fmla="*/ 223203 w 368005"/>
                  <a:gd name="connsiteY29" fmla="*/ 534704 h 535965"/>
                  <a:gd name="connsiteX30" fmla="*/ 248369 w 368005"/>
                  <a:gd name="connsiteY30" fmla="*/ 534704 h 535965"/>
                  <a:gd name="connsiteX31" fmla="*/ 272467 w 368005"/>
                  <a:gd name="connsiteY31" fmla="*/ 535751 h 535965"/>
                  <a:gd name="connsiteX32" fmla="*/ 300231 w 368005"/>
                  <a:gd name="connsiteY32" fmla="*/ 526849 h 535965"/>
                  <a:gd name="connsiteX33" fmla="*/ 332738 w 368005"/>
                  <a:gd name="connsiteY33" fmla="*/ 501693 h 535965"/>
                  <a:gd name="connsiteX34" fmla="*/ 334309 w 368005"/>
                  <a:gd name="connsiteY34" fmla="*/ 486487 h 535965"/>
                  <a:gd name="connsiteX35" fmla="*/ 322779 w 368005"/>
                  <a:gd name="connsiteY35" fmla="*/ 467614 h 535965"/>
                  <a:gd name="connsiteX36" fmla="*/ 314411 w 368005"/>
                  <a:gd name="connsiteY36" fmla="*/ 461310 h 535965"/>
                  <a:gd name="connsiteX37" fmla="*/ 302880 w 368005"/>
                  <a:gd name="connsiteY37" fmla="*/ 451874 h 535965"/>
                  <a:gd name="connsiteX38" fmla="*/ 301833 w 368005"/>
                  <a:gd name="connsiteY38" fmla="*/ 433002 h 535965"/>
                  <a:gd name="connsiteX39" fmla="*/ 289255 w 368005"/>
                  <a:gd name="connsiteY39" fmla="*/ 429870 h 535965"/>
                  <a:gd name="connsiteX40" fmla="*/ 275640 w 368005"/>
                  <a:gd name="connsiteY40" fmla="*/ 405762 h 535965"/>
                  <a:gd name="connsiteX41" fmla="*/ 300796 w 368005"/>
                  <a:gd name="connsiteY41" fmla="*/ 403656 h 535965"/>
                  <a:gd name="connsiteX42" fmla="*/ 307101 w 368005"/>
                  <a:gd name="connsiteY42" fmla="*/ 349145 h 535965"/>
                  <a:gd name="connsiteX43" fmla="*/ 326999 w 368005"/>
                  <a:gd name="connsiteY43" fmla="*/ 348098 h 535965"/>
                  <a:gd name="connsiteX44" fmla="*/ 331199 w 368005"/>
                  <a:gd name="connsiteY44" fmla="*/ 292529 h 535965"/>
                  <a:gd name="connsiteX45" fmla="*/ 361602 w 368005"/>
                  <a:gd name="connsiteY45" fmla="*/ 287292 h 535965"/>
                  <a:gd name="connsiteX46" fmla="*/ 358449 w 368005"/>
                  <a:gd name="connsiteY46" fmla="*/ 221240 h 535965"/>
                  <a:gd name="connsiteX47" fmla="*/ 341661 w 368005"/>
                  <a:gd name="connsiteY47" fmla="*/ 217040 h 535965"/>
                  <a:gd name="connsiteX48" fmla="*/ 342730 w 368005"/>
                  <a:gd name="connsiteY48" fmla="*/ 198168 h 535965"/>
                  <a:gd name="connsiteX49" fmla="*/ 364733 w 368005"/>
                  <a:gd name="connsiteY49" fmla="*/ 199215 h 535965"/>
                  <a:gd name="connsiteX50" fmla="*/ 362638 w 368005"/>
                  <a:gd name="connsiteY50" fmla="*/ 179296 h 535965"/>
                  <a:gd name="connsiteX51" fmla="*/ 353202 w 368005"/>
                  <a:gd name="connsiteY51" fmla="*/ 155187 h 535965"/>
                  <a:gd name="connsiteX52" fmla="*/ 351097 w 368005"/>
                  <a:gd name="connsiteY52" fmla="*/ 123727 h 535965"/>
                  <a:gd name="connsiteX53" fmla="*/ 367885 w 368005"/>
                  <a:gd name="connsiteY53" fmla="*/ 77593 h 535965"/>
                  <a:gd name="connsiteX54" fmla="*/ 365780 w 368005"/>
                  <a:gd name="connsiteY54" fmla="*/ 54532 h 535965"/>
                  <a:gd name="connsiteX55" fmla="*/ 353349 w 368005"/>
                  <a:gd name="connsiteY55" fmla="*/ 25030 h 535965"/>
                  <a:gd name="connsiteX56" fmla="*/ 321784 w 368005"/>
                  <a:gd name="connsiteY56" fmla="*/ 0 h 535965"/>
                  <a:gd name="connsiteX57" fmla="*/ 279850 w 368005"/>
                  <a:gd name="connsiteY57" fmla="*/ 33544 h 535965"/>
                  <a:gd name="connsiteX58" fmla="*/ 265188 w 368005"/>
                  <a:gd name="connsiteY58" fmla="*/ 20967 h 535965"/>
                  <a:gd name="connsiteX59" fmla="*/ 107959 w 368005"/>
                  <a:gd name="connsiteY59" fmla="*/ 20967 h 535965"/>
                  <a:gd name="connsiteX60" fmla="*/ 89087 w 368005"/>
                  <a:gd name="connsiteY60" fmla="*/ 33544 h 535965"/>
                  <a:gd name="connsiteX61" fmla="*/ 74404 w 368005"/>
                  <a:gd name="connsiteY61" fmla="*/ 41944 h 535965"/>
                  <a:gd name="connsiteX62" fmla="*/ 72288 w 368005"/>
                  <a:gd name="connsiteY62" fmla="*/ 83909 h 535965"/>
                  <a:gd name="connsiteX63" fmla="*/ 55521 w 368005"/>
                  <a:gd name="connsiteY63" fmla="*/ 88098 h 535965"/>
                  <a:gd name="connsiteX64" fmla="*/ 59710 w 368005"/>
                  <a:gd name="connsiteY64" fmla="*/ 132126 h 535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68005" h="535965">
                    <a:moveTo>
                      <a:pt x="59679" y="132126"/>
                    </a:moveTo>
                    <a:cubicBezTo>
                      <a:pt x="59679" y="132126"/>
                      <a:pt x="68204" y="189098"/>
                      <a:pt x="57584" y="203415"/>
                    </a:cubicBezTo>
                    <a:cubicBezTo>
                      <a:pt x="55113" y="206735"/>
                      <a:pt x="45048" y="206002"/>
                      <a:pt x="41885" y="208662"/>
                    </a:cubicBezTo>
                    <a:cubicBezTo>
                      <a:pt x="35968" y="213647"/>
                      <a:pt x="29999" y="228696"/>
                      <a:pt x="27202" y="235923"/>
                    </a:cubicBezTo>
                    <a:cubicBezTo>
                      <a:pt x="24856" y="241965"/>
                      <a:pt x="25904" y="256942"/>
                      <a:pt x="20919" y="261078"/>
                    </a:cubicBezTo>
                    <a:cubicBezTo>
                      <a:pt x="17484" y="263927"/>
                      <a:pt x="6361" y="259089"/>
                      <a:pt x="3083" y="262126"/>
                    </a:cubicBezTo>
                    <a:cubicBezTo>
                      <a:pt x="172" y="264828"/>
                      <a:pt x="-1001" y="274431"/>
                      <a:pt x="989" y="277867"/>
                    </a:cubicBezTo>
                    <a:cubicBezTo>
                      <a:pt x="3398" y="282045"/>
                      <a:pt x="15714" y="281511"/>
                      <a:pt x="18824" y="285198"/>
                    </a:cubicBezTo>
                    <a:cubicBezTo>
                      <a:pt x="21935" y="288894"/>
                      <a:pt x="20049" y="300258"/>
                      <a:pt x="23024" y="304070"/>
                    </a:cubicBezTo>
                    <a:cubicBezTo>
                      <a:pt x="24825" y="306374"/>
                      <a:pt x="31842" y="306887"/>
                      <a:pt x="33497" y="309306"/>
                    </a:cubicBezTo>
                    <a:cubicBezTo>
                      <a:pt x="35130" y="311694"/>
                      <a:pt x="35214" y="318030"/>
                      <a:pt x="34544" y="320847"/>
                    </a:cubicBezTo>
                    <a:cubicBezTo>
                      <a:pt x="33968" y="323246"/>
                      <a:pt x="29307" y="326754"/>
                      <a:pt x="29328" y="329215"/>
                    </a:cubicBezTo>
                    <a:cubicBezTo>
                      <a:pt x="29370" y="334514"/>
                      <a:pt x="38272" y="342390"/>
                      <a:pt x="40859" y="347019"/>
                    </a:cubicBezTo>
                    <a:cubicBezTo>
                      <a:pt x="44126" y="352852"/>
                      <a:pt x="51238" y="364540"/>
                      <a:pt x="52390" y="371128"/>
                    </a:cubicBezTo>
                    <a:cubicBezTo>
                      <a:pt x="53301" y="376322"/>
                      <a:pt x="47750" y="387486"/>
                      <a:pt x="50295" y="392094"/>
                    </a:cubicBezTo>
                    <a:cubicBezTo>
                      <a:pt x="51709" y="394660"/>
                      <a:pt x="59050" y="394964"/>
                      <a:pt x="60779" y="397331"/>
                    </a:cubicBezTo>
                    <a:cubicBezTo>
                      <a:pt x="62810" y="400117"/>
                      <a:pt x="60066" y="408977"/>
                      <a:pt x="62873" y="410967"/>
                    </a:cubicBezTo>
                    <a:cubicBezTo>
                      <a:pt x="66350" y="413428"/>
                      <a:pt x="76027" y="405552"/>
                      <a:pt x="79640" y="407814"/>
                    </a:cubicBezTo>
                    <a:cubicBezTo>
                      <a:pt x="84709" y="410987"/>
                      <a:pt x="81536" y="426822"/>
                      <a:pt x="85924" y="430886"/>
                    </a:cubicBezTo>
                    <a:cubicBezTo>
                      <a:pt x="90040" y="434688"/>
                      <a:pt x="104053" y="431043"/>
                      <a:pt x="107938" y="435075"/>
                    </a:cubicBezTo>
                    <a:cubicBezTo>
                      <a:pt x="112724" y="440039"/>
                      <a:pt x="107791" y="456974"/>
                      <a:pt x="112127" y="462347"/>
                    </a:cubicBezTo>
                    <a:cubicBezTo>
                      <a:pt x="114421" y="465185"/>
                      <a:pt x="122914" y="465300"/>
                      <a:pt x="125763" y="467583"/>
                    </a:cubicBezTo>
                    <a:cubicBezTo>
                      <a:pt x="127983" y="469353"/>
                      <a:pt x="130570" y="474610"/>
                      <a:pt x="132068" y="477019"/>
                    </a:cubicBezTo>
                    <a:cubicBezTo>
                      <a:pt x="133178" y="478810"/>
                      <a:pt x="135984" y="482256"/>
                      <a:pt x="136246" y="484350"/>
                    </a:cubicBezTo>
                    <a:cubicBezTo>
                      <a:pt x="136623" y="487314"/>
                      <a:pt x="132601" y="492938"/>
                      <a:pt x="133094" y="495881"/>
                    </a:cubicBezTo>
                    <a:cubicBezTo>
                      <a:pt x="133785" y="499965"/>
                      <a:pt x="138906" y="507474"/>
                      <a:pt x="142499" y="509537"/>
                    </a:cubicBezTo>
                    <a:cubicBezTo>
                      <a:pt x="154574" y="516470"/>
                      <a:pt x="186034" y="506689"/>
                      <a:pt x="198057" y="513726"/>
                    </a:cubicBezTo>
                    <a:cubicBezTo>
                      <a:pt x="201325" y="515633"/>
                      <a:pt x="203367" y="524126"/>
                      <a:pt x="206435" y="526325"/>
                    </a:cubicBezTo>
                    <a:cubicBezTo>
                      <a:pt x="209745" y="528692"/>
                      <a:pt x="219317" y="527603"/>
                      <a:pt x="222166" y="530514"/>
                    </a:cubicBezTo>
                    <a:cubicBezTo>
                      <a:pt x="222920" y="531279"/>
                      <a:pt x="223203" y="534704"/>
                      <a:pt x="223203" y="534704"/>
                    </a:cubicBezTo>
                    <a:cubicBezTo>
                      <a:pt x="223203" y="534704"/>
                      <a:pt x="242075" y="534568"/>
                      <a:pt x="248369" y="534704"/>
                    </a:cubicBezTo>
                    <a:cubicBezTo>
                      <a:pt x="254401" y="534840"/>
                      <a:pt x="266497" y="536557"/>
                      <a:pt x="272467" y="535751"/>
                    </a:cubicBezTo>
                    <a:cubicBezTo>
                      <a:pt x="279693" y="534787"/>
                      <a:pt x="300231" y="526849"/>
                      <a:pt x="300231" y="526849"/>
                    </a:cubicBezTo>
                    <a:lnTo>
                      <a:pt x="332738" y="501693"/>
                    </a:lnTo>
                    <a:cubicBezTo>
                      <a:pt x="332738" y="501693"/>
                      <a:pt x="335147" y="490215"/>
                      <a:pt x="334309" y="486487"/>
                    </a:cubicBezTo>
                    <a:cubicBezTo>
                      <a:pt x="333084" y="481093"/>
                      <a:pt x="326497" y="471709"/>
                      <a:pt x="322779" y="467614"/>
                    </a:cubicBezTo>
                    <a:cubicBezTo>
                      <a:pt x="321019" y="465677"/>
                      <a:pt x="316474" y="462933"/>
                      <a:pt x="314411" y="461310"/>
                    </a:cubicBezTo>
                    <a:cubicBezTo>
                      <a:pt x="311479" y="459006"/>
                      <a:pt x="304566" y="455194"/>
                      <a:pt x="302880" y="451874"/>
                    </a:cubicBezTo>
                    <a:cubicBezTo>
                      <a:pt x="300744" y="447664"/>
                      <a:pt x="304838" y="436646"/>
                      <a:pt x="301833" y="433002"/>
                    </a:cubicBezTo>
                    <a:cubicBezTo>
                      <a:pt x="299770" y="430498"/>
                      <a:pt x="291831" y="431828"/>
                      <a:pt x="289255" y="429870"/>
                    </a:cubicBezTo>
                    <a:cubicBezTo>
                      <a:pt x="283746" y="425681"/>
                      <a:pt x="272404" y="411878"/>
                      <a:pt x="275640" y="405762"/>
                    </a:cubicBezTo>
                    <a:cubicBezTo>
                      <a:pt x="278593" y="400179"/>
                      <a:pt x="296261" y="408055"/>
                      <a:pt x="300796" y="403656"/>
                    </a:cubicBezTo>
                    <a:cubicBezTo>
                      <a:pt x="310651" y="394105"/>
                      <a:pt x="297099" y="358539"/>
                      <a:pt x="307101" y="349145"/>
                    </a:cubicBezTo>
                    <a:cubicBezTo>
                      <a:pt x="310735" y="345731"/>
                      <a:pt x="323439" y="351575"/>
                      <a:pt x="326999" y="348098"/>
                    </a:cubicBezTo>
                    <a:cubicBezTo>
                      <a:pt x="336959" y="338358"/>
                      <a:pt x="321826" y="302844"/>
                      <a:pt x="331199" y="292529"/>
                    </a:cubicBezTo>
                    <a:cubicBezTo>
                      <a:pt x="336383" y="286821"/>
                      <a:pt x="356774" y="293314"/>
                      <a:pt x="361602" y="287292"/>
                    </a:cubicBezTo>
                    <a:cubicBezTo>
                      <a:pt x="371949" y="274400"/>
                      <a:pt x="368933" y="234027"/>
                      <a:pt x="358449" y="221240"/>
                    </a:cubicBezTo>
                    <a:cubicBezTo>
                      <a:pt x="355706" y="217888"/>
                      <a:pt x="344227" y="220527"/>
                      <a:pt x="341661" y="217040"/>
                    </a:cubicBezTo>
                    <a:cubicBezTo>
                      <a:pt x="338865" y="213238"/>
                      <a:pt x="339211" y="201331"/>
                      <a:pt x="342730" y="198168"/>
                    </a:cubicBezTo>
                    <a:cubicBezTo>
                      <a:pt x="346825" y="194481"/>
                      <a:pt x="360952" y="203226"/>
                      <a:pt x="364733" y="199215"/>
                    </a:cubicBezTo>
                    <a:cubicBezTo>
                      <a:pt x="368168" y="195571"/>
                      <a:pt x="363822" y="184155"/>
                      <a:pt x="362638" y="179296"/>
                    </a:cubicBezTo>
                    <a:cubicBezTo>
                      <a:pt x="361109" y="173012"/>
                      <a:pt x="354616" y="161502"/>
                      <a:pt x="353202" y="155187"/>
                    </a:cubicBezTo>
                    <a:cubicBezTo>
                      <a:pt x="351485" y="147500"/>
                      <a:pt x="349998" y="131529"/>
                      <a:pt x="351097" y="123727"/>
                    </a:cubicBezTo>
                    <a:cubicBezTo>
                      <a:pt x="352826" y="111578"/>
                      <a:pt x="367885" y="77593"/>
                      <a:pt x="367885" y="77593"/>
                    </a:cubicBezTo>
                    <a:cubicBezTo>
                      <a:pt x="367885" y="77593"/>
                      <a:pt x="367184" y="60146"/>
                      <a:pt x="365780" y="54532"/>
                    </a:cubicBezTo>
                    <a:cubicBezTo>
                      <a:pt x="363843" y="46772"/>
                      <a:pt x="358198" y="31398"/>
                      <a:pt x="353349" y="25030"/>
                    </a:cubicBezTo>
                    <a:cubicBezTo>
                      <a:pt x="347254" y="17008"/>
                      <a:pt x="321784" y="0"/>
                      <a:pt x="321784" y="0"/>
                    </a:cubicBezTo>
                    <a:cubicBezTo>
                      <a:pt x="321784" y="0"/>
                      <a:pt x="293266" y="33775"/>
                      <a:pt x="279850" y="33544"/>
                    </a:cubicBezTo>
                    <a:cubicBezTo>
                      <a:pt x="275022" y="33461"/>
                      <a:pt x="269712" y="22642"/>
                      <a:pt x="265188" y="20967"/>
                    </a:cubicBezTo>
                    <a:cubicBezTo>
                      <a:pt x="228324" y="7321"/>
                      <a:pt x="145577" y="9572"/>
                      <a:pt x="107959" y="20967"/>
                    </a:cubicBezTo>
                    <a:cubicBezTo>
                      <a:pt x="102534" y="22611"/>
                      <a:pt x="93915" y="30560"/>
                      <a:pt x="89087" y="33544"/>
                    </a:cubicBezTo>
                    <a:cubicBezTo>
                      <a:pt x="85484" y="35765"/>
                      <a:pt x="74404" y="41944"/>
                      <a:pt x="74404" y="41944"/>
                    </a:cubicBezTo>
                    <a:cubicBezTo>
                      <a:pt x="74404" y="41944"/>
                      <a:pt x="78959" y="75792"/>
                      <a:pt x="72288" y="83909"/>
                    </a:cubicBezTo>
                    <a:cubicBezTo>
                      <a:pt x="69544" y="87249"/>
                      <a:pt x="58014" y="84569"/>
                      <a:pt x="55521" y="88098"/>
                    </a:cubicBezTo>
                    <a:cubicBezTo>
                      <a:pt x="49133" y="97126"/>
                      <a:pt x="59710" y="132126"/>
                      <a:pt x="59710" y="132126"/>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269" name="Freeform 268">
                <a:extLst>
                  <a:ext uri="{FF2B5EF4-FFF2-40B4-BE49-F238E27FC236}">
                    <a16:creationId xmlns:a16="http://schemas.microsoft.com/office/drawing/2014/main" id="{2F43D0B0-BBD0-591D-3EE9-3459351C2ABC}"/>
                  </a:ext>
                </a:extLst>
              </p:cNvPr>
              <p:cNvSpPr/>
              <p:nvPr/>
            </p:nvSpPr>
            <p:spPr>
              <a:xfrm>
                <a:off x="6018534" y="3522889"/>
                <a:ext cx="93060" cy="179040"/>
              </a:xfrm>
              <a:custGeom>
                <a:avLst/>
                <a:gdLst>
                  <a:gd name="connsiteX0" fmla="*/ 52230 w 93060"/>
                  <a:gd name="connsiteY0" fmla="*/ 178197 h 179040"/>
                  <a:gd name="connsiteX1" fmla="*/ 37777 w 93060"/>
                  <a:gd name="connsiteY1" fmla="*/ 177967 h 179040"/>
                  <a:gd name="connsiteX2" fmla="*/ 31494 w 93060"/>
                  <a:gd name="connsiteY2" fmla="*/ 150706 h 179040"/>
                  <a:gd name="connsiteX3" fmla="*/ 10527 w 93060"/>
                  <a:gd name="connsiteY3" fmla="*/ 142317 h 179040"/>
                  <a:gd name="connsiteX4" fmla="*/ 44 w 93060"/>
                  <a:gd name="connsiteY4" fmla="*/ 115056 h 179040"/>
                  <a:gd name="connsiteX5" fmla="*/ 6338 w 93060"/>
                  <a:gd name="connsiteY5" fmla="*/ 89890 h 179040"/>
                  <a:gd name="connsiteX6" fmla="*/ 29399 w 93060"/>
                  <a:gd name="connsiteY6" fmla="*/ 81501 h 179040"/>
                  <a:gd name="connsiteX7" fmla="*/ 16821 w 93060"/>
                  <a:gd name="connsiteY7" fmla="*/ 62629 h 179040"/>
                  <a:gd name="connsiteX8" fmla="*/ 21010 w 93060"/>
                  <a:gd name="connsiteY8" fmla="*/ 43757 h 179040"/>
                  <a:gd name="connsiteX9" fmla="*/ 31494 w 93060"/>
                  <a:gd name="connsiteY9" fmla="*/ 43757 h 179040"/>
                  <a:gd name="connsiteX10" fmla="*/ 27305 w 93060"/>
                  <a:gd name="connsiteY10" fmla="*/ 12307 h 179040"/>
                  <a:gd name="connsiteX11" fmla="*/ 43443 w 93060"/>
                  <a:gd name="connsiteY11" fmla="*/ 1394 h 179040"/>
                  <a:gd name="connsiteX12" fmla="*/ 56021 w 93060"/>
                  <a:gd name="connsiteY12" fmla="*/ 347 h 179040"/>
                  <a:gd name="connsiteX13" fmla="*/ 67552 w 93060"/>
                  <a:gd name="connsiteY13" fmla="*/ 8735 h 179040"/>
                  <a:gd name="connsiteX14" fmla="*/ 87461 w 93060"/>
                  <a:gd name="connsiteY14" fmla="*/ 17124 h 179040"/>
                  <a:gd name="connsiteX15" fmla="*/ 81177 w 93060"/>
                  <a:gd name="connsiteY15" fmla="*/ 35996 h 179040"/>
                  <a:gd name="connsiteX16" fmla="*/ 90613 w 93060"/>
                  <a:gd name="connsiteY16" fmla="*/ 50679 h 179040"/>
                  <a:gd name="connsiteX17" fmla="*/ 87461 w 93060"/>
                  <a:gd name="connsiteY17" fmla="*/ 80024 h 179040"/>
                  <a:gd name="connsiteX18" fmla="*/ 70694 w 93060"/>
                  <a:gd name="connsiteY18" fmla="*/ 85271 h 179040"/>
                  <a:gd name="connsiteX19" fmla="*/ 68599 w 93060"/>
                  <a:gd name="connsiteY19" fmla="*/ 108333 h 179040"/>
                  <a:gd name="connsiteX20" fmla="*/ 83261 w 93060"/>
                  <a:gd name="connsiteY20" fmla="*/ 113579 h 179040"/>
                  <a:gd name="connsiteX21" fmla="*/ 92697 w 93060"/>
                  <a:gd name="connsiteY21" fmla="*/ 125110 h 179040"/>
                  <a:gd name="connsiteX22" fmla="*/ 88477 w 93060"/>
                  <a:gd name="connsiteY22" fmla="*/ 163933 h 179040"/>
                  <a:gd name="connsiteX23" fmla="*/ 75899 w 93060"/>
                  <a:gd name="connsiteY23" fmla="*/ 167075 h 179040"/>
                  <a:gd name="connsiteX24" fmla="*/ 52219 w 93060"/>
                  <a:gd name="connsiteY24" fmla="*/ 178176 h 17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3060" h="179040">
                    <a:moveTo>
                      <a:pt x="52230" y="178197"/>
                    </a:moveTo>
                    <a:cubicBezTo>
                      <a:pt x="52230" y="178197"/>
                      <a:pt x="40595" y="180239"/>
                      <a:pt x="37777" y="177967"/>
                    </a:cubicBezTo>
                    <a:cubicBezTo>
                      <a:pt x="32342" y="173568"/>
                      <a:pt x="36039" y="156016"/>
                      <a:pt x="31494" y="150706"/>
                    </a:cubicBezTo>
                    <a:cubicBezTo>
                      <a:pt x="27818" y="146422"/>
                      <a:pt x="14496" y="146339"/>
                      <a:pt x="10527" y="142317"/>
                    </a:cubicBezTo>
                    <a:cubicBezTo>
                      <a:pt x="5395" y="137122"/>
                      <a:pt x="483" y="122345"/>
                      <a:pt x="44" y="115056"/>
                    </a:cubicBezTo>
                    <a:cubicBezTo>
                      <a:pt x="-354" y="108584"/>
                      <a:pt x="1991" y="94707"/>
                      <a:pt x="6338" y="89890"/>
                    </a:cubicBezTo>
                    <a:cubicBezTo>
                      <a:pt x="10443" y="85334"/>
                      <a:pt x="27483" y="87334"/>
                      <a:pt x="29399" y="81501"/>
                    </a:cubicBezTo>
                    <a:cubicBezTo>
                      <a:pt x="31169" y="76118"/>
                      <a:pt x="17868" y="68200"/>
                      <a:pt x="16821" y="62629"/>
                    </a:cubicBezTo>
                    <a:cubicBezTo>
                      <a:pt x="15931" y="57874"/>
                      <a:pt x="17240" y="46783"/>
                      <a:pt x="21010" y="43757"/>
                    </a:cubicBezTo>
                    <a:cubicBezTo>
                      <a:pt x="23053" y="42112"/>
                      <a:pt x="29766" y="45726"/>
                      <a:pt x="31494" y="43757"/>
                    </a:cubicBezTo>
                    <a:cubicBezTo>
                      <a:pt x="36720" y="37787"/>
                      <a:pt x="27305" y="12307"/>
                      <a:pt x="27305" y="12307"/>
                    </a:cubicBezTo>
                    <a:cubicBezTo>
                      <a:pt x="27305" y="12307"/>
                      <a:pt x="38856" y="3017"/>
                      <a:pt x="43443" y="1394"/>
                    </a:cubicBezTo>
                    <a:cubicBezTo>
                      <a:pt x="46418" y="347"/>
                      <a:pt x="52984" y="-502"/>
                      <a:pt x="56021" y="347"/>
                    </a:cubicBezTo>
                    <a:cubicBezTo>
                      <a:pt x="59456" y="1310"/>
                      <a:pt x="64452" y="6976"/>
                      <a:pt x="67552" y="8735"/>
                    </a:cubicBezTo>
                    <a:cubicBezTo>
                      <a:pt x="72254" y="11385"/>
                      <a:pt x="85230" y="12202"/>
                      <a:pt x="87461" y="17124"/>
                    </a:cubicBezTo>
                    <a:cubicBezTo>
                      <a:pt x="89513" y="21648"/>
                      <a:pt x="80559" y="31064"/>
                      <a:pt x="81177" y="35996"/>
                    </a:cubicBezTo>
                    <a:cubicBezTo>
                      <a:pt x="81722" y="40322"/>
                      <a:pt x="89608" y="46427"/>
                      <a:pt x="90613" y="50679"/>
                    </a:cubicBezTo>
                    <a:cubicBezTo>
                      <a:pt x="92310" y="57864"/>
                      <a:pt x="92142" y="74327"/>
                      <a:pt x="87461" y="80024"/>
                    </a:cubicBezTo>
                    <a:cubicBezTo>
                      <a:pt x="84675" y="83417"/>
                      <a:pt x="73448" y="81847"/>
                      <a:pt x="70694" y="85271"/>
                    </a:cubicBezTo>
                    <a:cubicBezTo>
                      <a:pt x="67060" y="89775"/>
                      <a:pt x="65489" y="103452"/>
                      <a:pt x="68599" y="108333"/>
                    </a:cubicBezTo>
                    <a:cubicBezTo>
                      <a:pt x="70694" y="111611"/>
                      <a:pt x="80077" y="111328"/>
                      <a:pt x="83261" y="113579"/>
                    </a:cubicBezTo>
                    <a:cubicBezTo>
                      <a:pt x="86309" y="115726"/>
                      <a:pt x="92697" y="125110"/>
                      <a:pt x="92697" y="125110"/>
                    </a:cubicBezTo>
                    <a:cubicBezTo>
                      <a:pt x="92697" y="125110"/>
                      <a:pt x="94896" y="156571"/>
                      <a:pt x="88477" y="163933"/>
                    </a:cubicBezTo>
                    <a:cubicBezTo>
                      <a:pt x="86351" y="166373"/>
                      <a:pt x="78957" y="165986"/>
                      <a:pt x="75899" y="167075"/>
                    </a:cubicBezTo>
                    <a:cubicBezTo>
                      <a:pt x="69740" y="169264"/>
                      <a:pt x="52219" y="178176"/>
                      <a:pt x="52219" y="178176"/>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270" name="Freeform 269">
                <a:extLst>
                  <a:ext uri="{FF2B5EF4-FFF2-40B4-BE49-F238E27FC236}">
                    <a16:creationId xmlns:a16="http://schemas.microsoft.com/office/drawing/2014/main" id="{A315016D-A9A0-89AF-C3EE-CB1E1B54B402}"/>
                  </a:ext>
                </a:extLst>
              </p:cNvPr>
              <p:cNvSpPr/>
              <p:nvPr/>
            </p:nvSpPr>
            <p:spPr>
              <a:xfrm>
                <a:off x="5567176" y="3571381"/>
                <a:ext cx="249368" cy="236299"/>
              </a:xfrm>
              <a:custGeom>
                <a:avLst/>
                <a:gdLst>
                  <a:gd name="connsiteX0" fmla="*/ 199163 w 249368"/>
                  <a:gd name="connsiteY0" fmla="*/ 31617 h 236299"/>
                  <a:gd name="connsiteX1" fmla="*/ 227062 w 249368"/>
                  <a:gd name="connsiteY1" fmla="*/ 26768 h 236299"/>
                  <a:gd name="connsiteX2" fmla="*/ 245935 w 249368"/>
                  <a:gd name="connsiteY2" fmla="*/ 45640 h 236299"/>
                  <a:gd name="connsiteX3" fmla="*/ 233357 w 249368"/>
                  <a:gd name="connsiteY3" fmla="*/ 68701 h 236299"/>
                  <a:gd name="connsiteX4" fmla="*/ 248029 w 249368"/>
                  <a:gd name="connsiteY4" fmla="*/ 77090 h 236299"/>
                  <a:gd name="connsiteX5" fmla="*/ 237546 w 249368"/>
                  <a:gd name="connsiteY5" fmla="*/ 119023 h 236299"/>
                  <a:gd name="connsiteX6" fmla="*/ 210296 w 249368"/>
                  <a:gd name="connsiteY6" fmla="*/ 121128 h 236299"/>
                  <a:gd name="connsiteX7" fmla="*/ 206106 w 249368"/>
                  <a:gd name="connsiteY7" fmla="*/ 137896 h 236299"/>
                  <a:gd name="connsiteX8" fmla="*/ 218684 w 249368"/>
                  <a:gd name="connsiteY8" fmla="*/ 150473 h 236299"/>
                  <a:gd name="connsiteX9" fmla="*/ 187245 w 249368"/>
                  <a:gd name="connsiteY9" fmla="*/ 177734 h 236299"/>
                  <a:gd name="connsiteX10" fmla="*/ 166289 w 249368"/>
                  <a:gd name="connsiteY10" fmla="*/ 198701 h 236299"/>
                  <a:gd name="connsiteX11" fmla="*/ 147416 w 249368"/>
                  <a:gd name="connsiteY11" fmla="*/ 209184 h 236299"/>
                  <a:gd name="connsiteX12" fmla="*/ 130649 w 249368"/>
                  <a:gd name="connsiteY12" fmla="*/ 209184 h 236299"/>
                  <a:gd name="connsiteX13" fmla="*/ 124355 w 249368"/>
                  <a:gd name="connsiteY13" fmla="*/ 221762 h 236299"/>
                  <a:gd name="connsiteX14" fmla="*/ 105483 w 249368"/>
                  <a:gd name="connsiteY14" fmla="*/ 219657 h 236299"/>
                  <a:gd name="connsiteX15" fmla="*/ 103378 w 249368"/>
                  <a:gd name="connsiteY15" fmla="*/ 234340 h 236299"/>
                  <a:gd name="connsiteX16" fmla="*/ 77897 w 249368"/>
                  <a:gd name="connsiteY16" fmla="*/ 234665 h 236299"/>
                  <a:gd name="connsiteX17" fmla="*/ 79667 w 249368"/>
                  <a:gd name="connsiteY17" fmla="*/ 222412 h 236299"/>
                  <a:gd name="connsiteX18" fmla="*/ 62890 w 249368"/>
                  <a:gd name="connsiteY18" fmla="*/ 222412 h 236299"/>
                  <a:gd name="connsiteX19" fmla="*/ 0 w 249368"/>
                  <a:gd name="connsiteY19" fmla="*/ 222412 h 236299"/>
                  <a:gd name="connsiteX20" fmla="*/ 16778 w 249368"/>
                  <a:gd name="connsiteY20" fmla="*/ 201445 h 236299"/>
                  <a:gd name="connsiteX21" fmla="*/ 29356 w 249368"/>
                  <a:gd name="connsiteY21" fmla="*/ 195151 h 236299"/>
                  <a:gd name="connsiteX22" fmla="*/ 41933 w 249368"/>
                  <a:gd name="connsiteY22" fmla="*/ 180478 h 236299"/>
                  <a:gd name="connsiteX23" fmla="*/ 52417 w 249368"/>
                  <a:gd name="connsiteY23" fmla="*/ 107095 h 236299"/>
                  <a:gd name="connsiteX24" fmla="*/ 60805 w 249368"/>
                  <a:gd name="connsiteY24" fmla="*/ 84033 h 236299"/>
                  <a:gd name="connsiteX25" fmla="*/ 71289 w 249368"/>
                  <a:gd name="connsiteY25" fmla="*/ 86128 h 236299"/>
                  <a:gd name="connsiteX26" fmla="*/ 73383 w 249368"/>
                  <a:gd name="connsiteY26" fmla="*/ 69361 h 236299"/>
                  <a:gd name="connsiteX27" fmla="*/ 113222 w 249368"/>
                  <a:gd name="connsiteY27" fmla="*/ 67256 h 236299"/>
                  <a:gd name="connsiteX28" fmla="*/ 113222 w 249368"/>
                  <a:gd name="connsiteY28" fmla="*/ 48384 h 236299"/>
                  <a:gd name="connsiteX29" fmla="*/ 127884 w 249368"/>
                  <a:gd name="connsiteY29" fmla="*/ 31617 h 236299"/>
                  <a:gd name="connsiteX30" fmla="*/ 136273 w 249368"/>
                  <a:gd name="connsiteY30" fmla="*/ 16934 h 236299"/>
                  <a:gd name="connsiteX31" fmla="*/ 142567 w 249368"/>
                  <a:gd name="connsiteY31" fmla="*/ 167 h 236299"/>
                  <a:gd name="connsiteX32" fmla="*/ 161439 w 249368"/>
                  <a:gd name="connsiteY32" fmla="*/ 12745 h 236299"/>
                  <a:gd name="connsiteX33" fmla="*/ 182396 w 249368"/>
                  <a:gd name="connsiteY33" fmla="*/ 14850 h 236299"/>
                  <a:gd name="connsiteX34" fmla="*/ 199173 w 249368"/>
                  <a:gd name="connsiteY34" fmla="*/ 31617 h 23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9368" h="236299">
                    <a:moveTo>
                      <a:pt x="199163" y="31617"/>
                    </a:moveTo>
                    <a:cubicBezTo>
                      <a:pt x="199163" y="24537"/>
                      <a:pt x="227062" y="26768"/>
                      <a:pt x="227062" y="26768"/>
                    </a:cubicBezTo>
                    <a:cubicBezTo>
                      <a:pt x="227062" y="26768"/>
                      <a:pt x="244982" y="39031"/>
                      <a:pt x="245935" y="45640"/>
                    </a:cubicBezTo>
                    <a:cubicBezTo>
                      <a:pt x="246867" y="52144"/>
                      <a:pt x="231566" y="62386"/>
                      <a:pt x="233357" y="68701"/>
                    </a:cubicBezTo>
                    <a:cubicBezTo>
                      <a:pt x="234509" y="72765"/>
                      <a:pt x="246375" y="73194"/>
                      <a:pt x="248029" y="77090"/>
                    </a:cubicBezTo>
                    <a:cubicBezTo>
                      <a:pt x="252271" y="87029"/>
                      <a:pt x="245799" y="112048"/>
                      <a:pt x="237546" y="119023"/>
                    </a:cubicBezTo>
                    <a:cubicBezTo>
                      <a:pt x="232320" y="123432"/>
                      <a:pt x="215511" y="116709"/>
                      <a:pt x="210296" y="121128"/>
                    </a:cubicBezTo>
                    <a:cubicBezTo>
                      <a:pt x="206997" y="123914"/>
                      <a:pt x="204954" y="133738"/>
                      <a:pt x="206106" y="137896"/>
                    </a:cubicBezTo>
                    <a:cubicBezTo>
                      <a:pt x="207290" y="142179"/>
                      <a:pt x="218841" y="146033"/>
                      <a:pt x="218684" y="150473"/>
                    </a:cubicBezTo>
                    <a:cubicBezTo>
                      <a:pt x="218318" y="160873"/>
                      <a:pt x="194848" y="170644"/>
                      <a:pt x="187245" y="177734"/>
                    </a:cubicBezTo>
                    <a:cubicBezTo>
                      <a:pt x="181820" y="182782"/>
                      <a:pt x="172206" y="194240"/>
                      <a:pt x="166289" y="198701"/>
                    </a:cubicBezTo>
                    <a:cubicBezTo>
                      <a:pt x="161984" y="201948"/>
                      <a:pt x="152642" y="207834"/>
                      <a:pt x="147416" y="209184"/>
                    </a:cubicBezTo>
                    <a:cubicBezTo>
                      <a:pt x="143353" y="210232"/>
                      <a:pt x="134210" y="206985"/>
                      <a:pt x="130649" y="209184"/>
                    </a:cubicBezTo>
                    <a:cubicBezTo>
                      <a:pt x="127654" y="211038"/>
                      <a:pt x="127445" y="220087"/>
                      <a:pt x="124355" y="221762"/>
                    </a:cubicBezTo>
                    <a:cubicBezTo>
                      <a:pt x="120187" y="224035"/>
                      <a:pt x="109242" y="216756"/>
                      <a:pt x="105483" y="219657"/>
                    </a:cubicBezTo>
                    <a:cubicBezTo>
                      <a:pt x="102550" y="221930"/>
                      <a:pt x="106164" y="231890"/>
                      <a:pt x="103378" y="234340"/>
                    </a:cubicBezTo>
                    <a:cubicBezTo>
                      <a:pt x="98592" y="238550"/>
                      <a:pt x="77897" y="234665"/>
                      <a:pt x="77897" y="234665"/>
                    </a:cubicBezTo>
                    <a:cubicBezTo>
                      <a:pt x="77897" y="234665"/>
                      <a:pt x="81689" y="224747"/>
                      <a:pt x="79667" y="222412"/>
                    </a:cubicBezTo>
                    <a:cubicBezTo>
                      <a:pt x="76923" y="219238"/>
                      <a:pt x="67089" y="222412"/>
                      <a:pt x="62890" y="222412"/>
                    </a:cubicBezTo>
                    <a:lnTo>
                      <a:pt x="0" y="222412"/>
                    </a:lnTo>
                    <a:cubicBezTo>
                      <a:pt x="0" y="222412"/>
                      <a:pt x="11552" y="205666"/>
                      <a:pt x="16778" y="201445"/>
                    </a:cubicBezTo>
                    <a:cubicBezTo>
                      <a:pt x="19511" y="199235"/>
                      <a:pt x="26580" y="197319"/>
                      <a:pt x="29356" y="195151"/>
                    </a:cubicBezTo>
                    <a:cubicBezTo>
                      <a:pt x="33168" y="192176"/>
                      <a:pt x="39933" y="184877"/>
                      <a:pt x="41933" y="180478"/>
                    </a:cubicBezTo>
                    <a:cubicBezTo>
                      <a:pt x="49578" y="163596"/>
                      <a:pt x="47913" y="125066"/>
                      <a:pt x="52417" y="107095"/>
                    </a:cubicBezTo>
                    <a:cubicBezTo>
                      <a:pt x="53904" y="101146"/>
                      <a:pt x="55454" y="87039"/>
                      <a:pt x="60805" y="84033"/>
                    </a:cubicBezTo>
                    <a:cubicBezTo>
                      <a:pt x="63131" y="82724"/>
                      <a:pt x="69121" y="87688"/>
                      <a:pt x="71289" y="86128"/>
                    </a:cubicBezTo>
                    <a:cubicBezTo>
                      <a:pt x="74713" y="83656"/>
                      <a:pt x="70294" y="72230"/>
                      <a:pt x="73383" y="69361"/>
                    </a:cubicBezTo>
                    <a:cubicBezTo>
                      <a:pt x="80683" y="62564"/>
                      <a:pt x="106352" y="74493"/>
                      <a:pt x="113222" y="67256"/>
                    </a:cubicBezTo>
                    <a:cubicBezTo>
                      <a:pt x="116469" y="63831"/>
                      <a:pt x="111568" y="52803"/>
                      <a:pt x="113222" y="48384"/>
                    </a:cubicBezTo>
                    <a:cubicBezTo>
                      <a:pt x="115181" y="43168"/>
                      <a:pt x="124659" y="36151"/>
                      <a:pt x="127884" y="31617"/>
                    </a:cubicBezTo>
                    <a:cubicBezTo>
                      <a:pt x="130335" y="28171"/>
                      <a:pt x="134472" y="20767"/>
                      <a:pt x="136273" y="16934"/>
                    </a:cubicBezTo>
                    <a:cubicBezTo>
                      <a:pt x="138179" y="12881"/>
                      <a:pt x="138305" y="1538"/>
                      <a:pt x="142567" y="167"/>
                    </a:cubicBezTo>
                    <a:cubicBezTo>
                      <a:pt x="147961" y="-1572"/>
                      <a:pt x="156098" y="10828"/>
                      <a:pt x="161439" y="12745"/>
                    </a:cubicBezTo>
                    <a:cubicBezTo>
                      <a:pt x="166393" y="14525"/>
                      <a:pt x="177641" y="12587"/>
                      <a:pt x="182396" y="14850"/>
                    </a:cubicBezTo>
                    <a:cubicBezTo>
                      <a:pt x="187758" y="17384"/>
                      <a:pt x="199173" y="25689"/>
                      <a:pt x="199173" y="31617"/>
                    </a:cubicBezTo>
                  </a:path>
                </a:pathLst>
              </a:custGeom>
              <a:solidFill>
                <a:schemeClr val="bg1">
                  <a:lumMod val="95000"/>
                </a:schemeClr>
              </a:solidFill>
              <a:ln w="1046" cap="flat">
                <a:noFill/>
                <a:prstDash val="solid"/>
                <a:miter/>
              </a:ln>
            </p:spPr>
            <p:txBody>
              <a:bodyPr rtlCol="0" anchor="ctr"/>
              <a:lstStyle/>
              <a:p>
                <a:endParaRPr lang="en-US" dirty="0"/>
              </a:p>
            </p:txBody>
          </p:sp>
        </p:grpSp>
        <p:grpSp>
          <p:nvGrpSpPr>
            <p:cNvPr id="271" name="Picture 7">
              <a:extLst>
                <a:ext uri="{FF2B5EF4-FFF2-40B4-BE49-F238E27FC236}">
                  <a16:creationId xmlns:a16="http://schemas.microsoft.com/office/drawing/2014/main" id="{D222E71C-73BE-E79E-63A5-74DDE2E04456}"/>
                </a:ext>
              </a:extLst>
            </p:cNvPr>
            <p:cNvGrpSpPr/>
            <p:nvPr/>
          </p:nvGrpSpPr>
          <p:grpSpPr>
            <a:xfrm>
              <a:off x="6006405" y="3957787"/>
              <a:ext cx="597631" cy="1133464"/>
              <a:chOff x="6006408" y="3957784"/>
              <a:chExt cx="597631" cy="1133463"/>
            </a:xfrm>
            <a:grpFill/>
          </p:grpSpPr>
          <p:sp>
            <p:nvSpPr>
              <p:cNvPr id="272" name="Freeform 271">
                <a:extLst>
                  <a:ext uri="{FF2B5EF4-FFF2-40B4-BE49-F238E27FC236}">
                    <a16:creationId xmlns:a16="http://schemas.microsoft.com/office/drawing/2014/main" id="{27E5484A-0B76-3CFC-24CA-B872BCFDB384}"/>
                  </a:ext>
                </a:extLst>
              </p:cNvPr>
              <p:cNvSpPr/>
              <p:nvPr/>
            </p:nvSpPr>
            <p:spPr>
              <a:xfrm>
                <a:off x="6006408" y="4207410"/>
                <a:ext cx="229502" cy="350652"/>
              </a:xfrm>
              <a:custGeom>
                <a:avLst/>
                <a:gdLst>
                  <a:gd name="connsiteX0" fmla="*/ 10 w 229502"/>
                  <a:gd name="connsiteY0" fmla="*/ 264638 h 350652"/>
                  <a:gd name="connsiteX1" fmla="*/ 45086 w 229502"/>
                  <a:gd name="connsiteY1" fmla="*/ 227931 h 350652"/>
                  <a:gd name="connsiteX2" fmla="*/ 59758 w 229502"/>
                  <a:gd name="connsiteY2" fmla="*/ 209059 h 350652"/>
                  <a:gd name="connsiteX3" fmla="*/ 78882 w 229502"/>
                  <a:gd name="connsiteY3" fmla="*/ 190469 h 350652"/>
                  <a:gd name="connsiteX4" fmla="*/ 105096 w 229502"/>
                  <a:gd name="connsiteY4" fmla="*/ 171597 h 350652"/>
                  <a:gd name="connsiteX5" fmla="*/ 121601 w 229502"/>
                  <a:gd name="connsiteY5" fmla="*/ 144074 h 350652"/>
                  <a:gd name="connsiteX6" fmla="*/ 133121 w 229502"/>
                  <a:gd name="connsiteY6" fmla="*/ 96894 h 350652"/>
                  <a:gd name="connsiteX7" fmla="*/ 140473 w 229502"/>
                  <a:gd name="connsiteY7" fmla="*/ 85353 h 350652"/>
                  <a:gd name="connsiteX8" fmla="*/ 154088 w 229502"/>
                  <a:gd name="connsiteY8" fmla="*/ 74869 h 350652"/>
                  <a:gd name="connsiteX9" fmla="*/ 158287 w 229502"/>
                  <a:gd name="connsiteY9" fmla="*/ 43409 h 350652"/>
                  <a:gd name="connsiteX10" fmla="*/ 153197 w 229502"/>
                  <a:gd name="connsiteY10" fmla="*/ 1339 h 350652"/>
                  <a:gd name="connsiteX11" fmla="*/ 153197 w 229502"/>
                  <a:gd name="connsiteY11" fmla="*/ 1339 h 350652"/>
                  <a:gd name="connsiteX12" fmla="*/ 163461 w 229502"/>
                  <a:gd name="connsiteY12" fmla="*/ 491 h 350652"/>
                  <a:gd name="connsiteX13" fmla="*/ 167661 w 229502"/>
                  <a:gd name="connsiteY13" fmla="*/ 16232 h 350652"/>
                  <a:gd name="connsiteX14" fmla="*/ 174992 w 229502"/>
                  <a:gd name="connsiteY14" fmla="*/ 29857 h 350652"/>
                  <a:gd name="connsiteX15" fmla="*/ 186522 w 229502"/>
                  <a:gd name="connsiteY15" fmla="*/ 52908 h 350652"/>
                  <a:gd name="connsiteX16" fmla="*/ 186522 w 229502"/>
                  <a:gd name="connsiteY16" fmla="*/ 66544 h 350652"/>
                  <a:gd name="connsiteX17" fmla="*/ 176039 w 229502"/>
                  <a:gd name="connsiteY17" fmla="*/ 71780 h 350652"/>
                  <a:gd name="connsiteX18" fmla="*/ 181286 w 229502"/>
                  <a:gd name="connsiteY18" fmla="*/ 75980 h 350652"/>
                  <a:gd name="connsiteX19" fmla="*/ 186522 w 229502"/>
                  <a:gd name="connsiteY19" fmla="*/ 91699 h 350652"/>
                  <a:gd name="connsiteX20" fmla="*/ 194911 w 229502"/>
                  <a:gd name="connsiteY20" fmla="*/ 103241 h 350652"/>
                  <a:gd name="connsiteX21" fmla="*/ 192806 w 229502"/>
                  <a:gd name="connsiteY21" fmla="*/ 115829 h 350652"/>
                  <a:gd name="connsiteX22" fmla="*/ 181286 w 229502"/>
                  <a:gd name="connsiteY22" fmla="*/ 123160 h 350652"/>
                  <a:gd name="connsiteX23" fmla="*/ 183370 w 229502"/>
                  <a:gd name="connsiteY23" fmla="*/ 136796 h 350652"/>
                  <a:gd name="connsiteX24" fmla="*/ 201184 w 229502"/>
                  <a:gd name="connsiteY24" fmla="*/ 159857 h 350652"/>
                  <a:gd name="connsiteX25" fmla="*/ 213783 w 229502"/>
                  <a:gd name="connsiteY25" fmla="*/ 186050 h 350652"/>
                  <a:gd name="connsiteX26" fmla="*/ 202263 w 229502"/>
                  <a:gd name="connsiteY26" fmla="*/ 201759 h 350652"/>
                  <a:gd name="connsiteX27" fmla="*/ 191780 w 229502"/>
                  <a:gd name="connsiteY27" fmla="*/ 233220 h 350652"/>
                  <a:gd name="connsiteX28" fmla="*/ 209594 w 229502"/>
                  <a:gd name="connsiteY28" fmla="*/ 261528 h 350652"/>
                  <a:gd name="connsiteX29" fmla="*/ 221125 w 229502"/>
                  <a:gd name="connsiteY29" fmla="*/ 296120 h 350652"/>
                  <a:gd name="connsiteX30" fmla="*/ 229503 w 229502"/>
                  <a:gd name="connsiteY30" fmla="*/ 310803 h 350652"/>
                  <a:gd name="connsiteX31" fmla="*/ 154004 w 229502"/>
                  <a:gd name="connsiteY31" fmla="*/ 320249 h 350652"/>
                  <a:gd name="connsiteX32" fmla="*/ 115233 w 229502"/>
                  <a:gd name="connsiteY32" fmla="*/ 323402 h 350652"/>
                  <a:gd name="connsiteX33" fmla="*/ 101597 w 229502"/>
                  <a:gd name="connsiteY33" fmla="*/ 334922 h 350652"/>
                  <a:gd name="connsiteX34" fmla="*/ 101597 w 229502"/>
                  <a:gd name="connsiteY34" fmla="*/ 347521 h 350652"/>
                  <a:gd name="connsiteX35" fmla="*/ 67016 w 229502"/>
                  <a:gd name="connsiteY35" fmla="*/ 350652 h 350652"/>
                  <a:gd name="connsiteX36" fmla="*/ 62827 w 229502"/>
                  <a:gd name="connsiteY36" fmla="*/ 324449 h 350652"/>
                  <a:gd name="connsiteX37" fmla="*/ 75405 w 229502"/>
                  <a:gd name="connsiteY37" fmla="*/ 300340 h 350652"/>
                  <a:gd name="connsiteX38" fmla="*/ 63874 w 229502"/>
                  <a:gd name="connsiteY38" fmla="*/ 285657 h 350652"/>
                  <a:gd name="connsiteX39" fmla="*/ 38718 w 229502"/>
                  <a:gd name="connsiteY39" fmla="*/ 276221 h 350652"/>
                  <a:gd name="connsiteX40" fmla="*/ 0 w 229502"/>
                  <a:gd name="connsiteY40" fmla="*/ 264638 h 35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9502" h="350652">
                    <a:moveTo>
                      <a:pt x="10" y="264638"/>
                    </a:moveTo>
                    <a:cubicBezTo>
                      <a:pt x="10" y="264638"/>
                      <a:pt x="34927" y="238320"/>
                      <a:pt x="45086" y="227931"/>
                    </a:cubicBezTo>
                    <a:cubicBezTo>
                      <a:pt x="49265" y="223658"/>
                      <a:pt x="55779" y="213510"/>
                      <a:pt x="59758" y="209059"/>
                    </a:cubicBezTo>
                    <a:cubicBezTo>
                      <a:pt x="64209" y="204095"/>
                      <a:pt x="73771" y="194753"/>
                      <a:pt x="78882" y="190469"/>
                    </a:cubicBezTo>
                    <a:cubicBezTo>
                      <a:pt x="85071" y="185285"/>
                      <a:pt x="99629" y="177546"/>
                      <a:pt x="105096" y="171597"/>
                    </a:cubicBezTo>
                    <a:cubicBezTo>
                      <a:pt x="110531" y="165691"/>
                      <a:pt x="118543" y="151500"/>
                      <a:pt x="121601" y="144074"/>
                    </a:cubicBezTo>
                    <a:cubicBezTo>
                      <a:pt x="126219" y="132847"/>
                      <a:pt x="128356" y="108058"/>
                      <a:pt x="133121" y="96894"/>
                    </a:cubicBezTo>
                    <a:cubicBezTo>
                      <a:pt x="134462" y="93752"/>
                      <a:pt x="138158" y="87877"/>
                      <a:pt x="140473" y="85353"/>
                    </a:cubicBezTo>
                    <a:cubicBezTo>
                      <a:pt x="143374" y="82179"/>
                      <a:pt x="151941" y="78587"/>
                      <a:pt x="154088" y="74869"/>
                    </a:cubicBezTo>
                    <a:cubicBezTo>
                      <a:pt x="158057" y="67999"/>
                      <a:pt x="158235" y="51347"/>
                      <a:pt x="158287" y="43409"/>
                    </a:cubicBezTo>
                    <a:cubicBezTo>
                      <a:pt x="158350" y="32810"/>
                      <a:pt x="153197" y="1339"/>
                      <a:pt x="153197" y="1339"/>
                    </a:cubicBezTo>
                    <a:lnTo>
                      <a:pt x="153197" y="1339"/>
                    </a:lnTo>
                    <a:cubicBezTo>
                      <a:pt x="153197" y="1339"/>
                      <a:pt x="161356" y="-986"/>
                      <a:pt x="163461" y="491"/>
                    </a:cubicBezTo>
                    <a:cubicBezTo>
                      <a:pt x="166791" y="2837"/>
                      <a:pt x="166163" y="12441"/>
                      <a:pt x="167661" y="16232"/>
                    </a:cubicBezTo>
                    <a:cubicBezTo>
                      <a:pt x="169085" y="19824"/>
                      <a:pt x="173211" y="26422"/>
                      <a:pt x="174992" y="29857"/>
                    </a:cubicBezTo>
                    <a:cubicBezTo>
                      <a:pt x="177966" y="35575"/>
                      <a:pt x="185045" y="46645"/>
                      <a:pt x="186522" y="52908"/>
                    </a:cubicBezTo>
                    <a:cubicBezTo>
                      <a:pt x="187308" y="56228"/>
                      <a:pt x="188313" y="63643"/>
                      <a:pt x="186522" y="66544"/>
                    </a:cubicBezTo>
                    <a:cubicBezTo>
                      <a:pt x="184983" y="69036"/>
                      <a:pt x="176353" y="68868"/>
                      <a:pt x="176039" y="71780"/>
                    </a:cubicBezTo>
                    <a:cubicBezTo>
                      <a:pt x="175861" y="73456"/>
                      <a:pt x="180322" y="74597"/>
                      <a:pt x="181286" y="75980"/>
                    </a:cubicBezTo>
                    <a:cubicBezTo>
                      <a:pt x="183653" y="79383"/>
                      <a:pt x="184627" y="88013"/>
                      <a:pt x="186522" y="91699"/>
                    </a:cubicBezTo>
                    <a:cubicBezTo>
                      <a:pt x="188156" y="94873"/>
                      <a:pt x="194094" y="99763"/>
                      <a:pt x="194911" y="103241"/>
                    </a:cubicBezTo>
                    <a:cubicBezTo>
                      <a:pt x="195644" y="106340"/>
                      <a:pt x="194565" y="113169"/>
                      <a:pt x="192806" y="115829"/>
                    </a:cubicBezTo>
                    <a:cubicBezTo>
                      <a:pt x="190921" y="118678"/>
                      <a:pt x="182699" y="120060"/>
                      <a:pt x="181286" y="123160"/>
                    </a:cubicBezTo>
                    <a:cubicBezTo>
                      <a:pt x="179861" y="126302"/>
                      <a:pt x="182008" y="133633"/>
                      <a:pt x="183370" y="136796"/>
                    </a:cubicBezTo>
                    <a:cubicBezTo>
                      <a:pt x="186239" y="143488"/>
                      <a:pt x="197362" y="153657"/>
                      <a:pt x="201184" y="159857"/>
                    </a:cubicBezTo>
                    <a:cubicBezTo>
                      <a:pt x="204996" y="166036"/>
                      <a:pt x="213783" y="186050"/>
                      <a:pt x="213783" y="186050"/>
                    </a:cubicBezTo>
                    <a:cubicBezTo>
                      <a:pt x="213783" y="186050"/>
                      <a:pt x="204504" y="197434"/>
                      <a:pt x="202263" y="201759"/>
                    </a:cubicBezTo>
                    <a:cubicBezTo>
                      <a:pt x="198451" y="209122"/>
                      <a:pt x="190785" y="224988"/>
                      <a:pt x="191780" y="233220"/>
                    </a:cubicBezTo>
                    <a:cubicBezTo>
                      <a:pt x="192785" y="241525"/>
                      <a:pt x="206023" y="253966"/>
                      <a:pt x="209594" y="261528"/>
                    </a:cubicBezTo>
                    <a:cubicBezTo>
                      <a:pt x="213490" y="269770"/>
                      <a:pt x="217407" y="287794"/>
                      <a:pt x="221125" y="296120"/>
                    </a:cubicBezTo>
                    <a:cubicBezTo>
                      <a:pt x="222853" y="299984"/>
                      <a:pt x="229503" y="310803"/>
                      <a:pt x="229503" y="310803"/>
                    </a:cubicBezTo>
                    <a:lnTo>
                      <a:pt x="154004" y="320249"/>
                    </a:lnTo>
                    <a:cubicBezTo>
                      <a:pt x="154004" y="320249"/>
                      <a:pt x="124219" y="319694"/>
                      <a:pt x="115233" y="323402"/>
                    </a:cubicBezTo>
                    <a:cubicBezTo>
                      <a:pt x="111107" y="325098"/>
                      <a:pt x="103483" y="330869"/>
                      <a:pt x="101597" y="334922"/>
                    </a:cubicBezTo>
                    <a:cubicBezTo>
                      <a:pt x="100267" y="337781"/>
                      <a:pt x="101597" y="347521"/>
                      <a:pt x="101597" y="347521"/>
                    </a:cubicBezTo>
                    <a:lnTo>
                      <a:pt x="67016" y="350652"/>
                    </a:lnTo>
                    <a:cubicBezTo>
                      <a:pt x="67016" y="350652"/>
                      <a:pt x="61759" y="330994"/>
                      <a:pt x="62827" y="324449"/>
                    </a:cubicBezTo>
                    <a:cubicBezTo>
                      <a:pt x="63916" y="317736"/>
                      <a:pt x="76033" y="307116"/>
                      <a:pt x="75405" y="300340"/>
                    </a:cubicBezTo>
                    <a:cubicBezTo>
                      <a:pt x="74975" y="295690"/>
                      <a:pt x="67634" y="288412"/>
                      <a:pt x="63874" y="285657"/>
                    </a:cubicBezTo>
                    <a:cubicBezTo>
                      <a:pt x="58460" y="281688"/>
                      <a:pt x="45086" y="278368"/>
                      <a:pt x="38718" y="276221"/>
                    </a:cubicBezTo>
                    <a:cubicBezTo>
                      <a:pt x="29146" y="272996"/>
                      <a:pt x="0" y="264638"/>
                      <a:pt x="0" y="264638"/>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273" name="Freeform 272">
                <a:extLst>
                  <a:ext uri="{FF2B5EF4-FFF2-40B4-BE49-F238E27FC236}">
                    <a16:creationId xmlns:a16="http://schemas.microsoft.com/office/drawing/2014/main" id="{D9429739-1108-7354-D2D1-629820728B43}"/>
                  </a:ext>
                </a:extLst>
              </p:cNvPr>
              <p:cNvSpPr/>
              <p:nvPr/>
            </p:nvSpPr>
            <p:spPr>
              <a:xfrm>
                <a:off x="6119557" y="4486763"/>
                <a:ext cx="173208" cy="242206"/>
              </a:xfrm>
              <a:custGeom>
                <a:avLst/>
                <a:gdLst>
                  <a:gd name="connsiteX0" fmla="*/ 10 w 173208"/>
                  <a:gd name="connsiteY0" fmla="*/ 223313 h 242206"/>
                  <a:gd name="connsiteX1" fmla="*/ 8399 w 173208"/>
                  <a:gd name="connsiteY1" fmla="*/ 210746 h 242206"/>
                  <a:gd name="connsiteX2" fmla="*/ 16778 w 173208"/>
                  <a:gd name="connsiteY2" fmla="*/ 190827 h 242206"/>
                  <a:gd name="connsiteX3" fmla="*/ 5247 w 173208"/>
                  <a:gd name="connsiteY3" fmla="*/ 182438 h 242206"/>
                  <a:gd name="connsiteX4" fmla="*/ 3152 w 173208"/>
                  <a:gd name="connsiteY4" fmla="*/ 168802 h 242206"/>
                  <a:gd name="connsiteX5" fmla="*/ 19919 w 173208"/>
                  <a:gd name="connsiteY5" fmla="*/ 161471 h 242206"/>
                  <a:gd name="connsiteX6" fmla="*/ 32518 w 173208"/>
                  <a:gd name="connsiteY6" fmla="*/ 158340 h 242206"/>
                  <a:gd name="connsiteX7" fmla="*/ 45086 w 173208"/>
                  <a:gd name="connsiteY7" fmla="*/ 175107 h 242206"/>
                  <a:gd name="connsiteX8" fmla="*/ 65005 w 173208"/>
                  <a:gd name="connsiteY8" fmla="*/ 166708 h 242206"/>
                  <a:gd name="connsiteX9" fmla="*/ 80725 w 173208"/>
                  <a:gd name="connsiteY9" fmla="*/ 143646 h 242206"/>
                  <a:gd name="connsiteX10" fmla="*/ 76525 w 173208"/>
                  <a:gd name="connsiteY10" fmla="*/ 120585 h 242206"/>
                  <a:gd name="connsiteX11" fmla="*/ 63958 w 173208"/>
                  <a:gd name="connsiteY11" fmla="*/ 109044 h 242206"/>
                  <a:gd name="connsiteX12" fmla="*/ 56627 w 173208"/>
                  <a:gd name="connsiteY12" fmla="*/ 92277 h 242206"/>
                  <a:gd name="connsiteX13" fmla="*/ 62911 w 173208"/>
                  <a:gd name="connsiteY13" fmla="*/ 79688 h 242206"/>
                  <a:gd name="connsiteX14" fmla="*/ 57664 w 173208"/>
                  <a:gd name="connsiteY14" fmla="*/ 63968 h 242206"/>
                  <a:gd name="connsiteX15" fmla="*/ 40897 w 173208"/>
                  <a:gd name="connsiteY15" fmla="*/ 62921 h 242206"/>
                  <a:gd name="connsiteX16" fmla="*/ 40897 w 173208"/>
                  <a:gd name="connsiteY16" fmla="*/ 40897 h 242206"/>
                  <a:gd name="connsiteX17" fmla="*/ 116396 w 173208"/>
                  <a:gd name="connsiteY17" fmla="*/ 31450 h 242206"/>
                  <a:gd name="connsiteX18" fmla="*/ 125832 w 173208"/>
                  <a:gd name="connsiteY18" fmla="*/ 16767 h 242206"/>
                  <a:gd name="connsiteX19" fmla="*/ 138399 w 173208"/>
                  <a:gd name="connsiteY19" fmla="*/ 3131 h 242206"/>
                  <a:gd name="connsiteX20" fmla="*/ 156213 w 173208"/>
                  <a:gd name="connsiteY20" fmla="*/ 0 h 242206"/>
                  <a:gd name="connsiteX21" fmla="*/ 171912 w 173208"/>
                  <a:gd name="connsiteY21" fmla="*/ 5268 h 242206"/>
                  <a:gd name="connsiteX22" fmla="*/ 165629 w 173208"/>
                  <a:gd name="connsiteY22" fmla="*/ 36728 h 242206"/>
                  <a:gd name="connsiteX23" fmla="*/ 158298 w 173208"/>
                  <a:gd name="connsiteY23" fmla="*/ 43012 h 242206"/>
                  <a:gd name="connsiteX24" fmla="*/ 156203 w 173208"/>
                  <a:gd name="connsiteY24" fmla="*/ 119538 h 242206"/>
                  <a:gd name="connsiteX25" fmla="*/ 150967 w 173208"/>
                  <a:gd name="connsiteY25" fmla="*/ 128974 h 242206"/>
                  <a:gd name="connsiteX26" fmla="*/ 140462 w 173208"/>
                  <a:gd name="connsiteY26" fmla="*/ 140504 h 242206"/>
                  <a:gd name="connsiteX27" fmla="*/ 137331 w 173208"/>
                  <a:gd name="connsiteY27" fmla="*/ 173012 h 242206"/>
                  <a:gd name="connsiteX28" fmla="*/ 118459 w 173208"/>
                  <a:gd name="connsiteY28" fmla="*/ 175117 h 242206"/>
                  <a:gd name="connsiteX29" fmla="*/ 116354 w 173208"/>
                  <a:gd name="connsiteY29" fmla="*/ 213898 h 242206"/>
                  <a:gd name="connsiteX30" fmla="*/ 90151 w 173208"/>
                  <a:gd name="connsiteY30" fmla="*/ 224382 h 242206"/>
                  <a:gd name="connsiteX31" fmla="*/ 84914 w 173208"/>
                  <a:gd name="connsiteY31" fmla="*/ 232770 h 242206"/>
                  <a:gd name="connsiteX32" fmla="*/ 64995 w 173208"/>
                  <a:gd name="connsiteY32" fmla="*/ 232770 h 242206"/>
                  <a:gd name="connsiteX33" fmla="*/ 53464 w 173208"/>
                  <a:gd name="connsiteY33" fmla="*/ 225439 h 242206"/>
                  <a:gd name="connsiteX34" fmla="*/ 37744 w 173208"/>
                  <a:gd name="connsiteY34" fmla="*/ 232770 h 242206"/>
                  <a:gd name="connsiteX35" fmla="*/ 25156 w 173208"/>
                  <a:gd name="connsiteY35" fmla="*/ 239075 h 242206"/>
                  <a:gd name="connsiteX36" fmla="*/ 14673 w 173208"/>
                  <a:gd name="connsiteY36" fmla="*/ 242207 h 242206"/>
                  <a:gd name="connsiteX37" fmla="*/ 14673 w 173208"/>
                  <a:gd name="connsiteY37" fmla="*/ 229639 h 242206"/>
                  <a:gd name="connsiteX38" fmla="*/ 0 w 173208"/>
                  <a:gd name="connsiteY38" fmla="*/ 223334 h 242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73208" h="242206">
                    <a:moveTo>
                      <a:pt x="10" y="223313"/>
                    </a:moveTo>
                    <a:cubicBezTo>
                      <a:pt x="10" y="223313"/>
                      <a:pt x="6608" y="214066"/>
                      <a:pt x="8399" y="210746"/>
                    </a:cubicBezTo>
                    <a:cubicBezTo>
                      <a:pt x="10955" y="205991"/>
                      <a:pt x="18233" y="196032"/>
                      <a:pt x="16778" y="190827"/>
                    </a:cubicBezTo>
                    <a:cubicBezTo>
                      <a:pt x="15825" y="187392"/>
                      <a:pt x="7101" y="185485"/>
                      <a:pt x="5247" y="182438"/>
                    </a:cubicBezTo>
                    <a:cubicBezTo>
                      <a:pt x="3456" y="179495"/>
                      <a:pt x="1487" y="171829"/>
                      <a:pt x="3152" y="168802"/>
                    </a:cubicBezTo>
                    <a:cubicBezTo>
                      <a:pt x="5352" y="164791"/>
                      <a:pt x="15594" y="162937"/>
                      <a:pt x="19919" y="161471"/>
                    </a:cubicBezTo>
                    <a:cubicBezTo>
                      <a:pt x="22988" y="160424"/>
                      <a:pt x="29460" y="157251"/>
                      <a:pt x="32518" y="158340"/>
                    </a:cubicBezTo>
                    <a:cubicBezTo>
                      <a:pt x="37451" y="160099"/>
                      <a:pt x="40027" y="173745"/>
                      <a:pt x="45086" y="175107"/>
                    </a:cubicBezTo>
                    <a:cubicBezTo>
                      <a:pt x="50301" y="176521"/>
                      <a:pt x="60827" y="170132"/>
                      <a:pt x="65005" y="166708"/>
                    </a:cubicBezTo>
                    <a:cubicBezTo>
                      <a:pt x="70409" y="162288"/>
                      <a:pt x="79269" y="150475"/>
                      <a:pt x="80725" y="143646"/>
                    </a:cubicBezTo>
                    <a:cubicBezTo>
                      <a:pt x="81940" y="137918"/>
                      <a:pt x="79353" y="125717"/>
                      <a:pt x="76525" y="120585"/>
                    </a:cubicBezTo>
                    <a:cubicBezTo>
                      <a:pt x="74462" y="116846"/>
                      <a:pt x="66440" y="112521"/>
                      <a:pt x="63958" y="109044"/>
                    </a:cubicBezTo>
                    <a:cubicBezTo>
                      <a:pt x="61298" y="105315"/>
                      <a:pt x="56512" y="96843"/>
                      <a:pt x="56627" y="92277"/>
                    </a:cubicBezTo>
                    <a:cubicBezTo>
                      <a:pt x="56721" y="88758"/>
                      <a:pt x="62659" y="83197"/>
                      <a:pt x="62911" y="79688"/>
                    </a:cubicBezTo>
                    <a:cubicBezTo>
                      <a:pt x="63204" y="75552"/>
                      <a:pt x="60942" y="66492"/>
                      <a:pt x="57664" y="63968"/>
                    </a:cubicBezTo>
                    <a:cubicBezTo>
                      <a:pt x="54333" y="61403"/>
                      <a:pt x="43766" y="65979"/>
                      <a:pt x="40897" y="62921"/>
                    </a:cubicBezTo>
                    <a:cubicBezTo>
                      <a:pt x="37126" y="58910"/>
                      <a:pt x="40897" y="40897"/>
                      <a:pt x="40897" y="40897"/>
                    </a:cubicBezTo>
                    <a:lnTo>
                      <a:pt x="116396" y="31450"/>
                    </a:lnTo>
                    <a:cubicBezTo>
                      <a:pt x="116396" y="31450"/>
                      <a:pt x="123161" y="20213"/>
                      <a:pt x="125832" y="16767"/>
                    </a:cubicBezTo>
                    <a:cubicBezTo>
                      <a:pt x="128670" y="13102"/>
                      <a:pt x="134336" y="5352"/>
                      <a:pt x="138399" y="3131"/>
                    </a:cubicBezTo>
                    <a:cubicBezTo>
                      <a:pt x="142368" y="964"/>
                      <a:pt x="156213" y="0"/>
                      <a:pt x="156213" y="0"/>
                    </a:cubicBezTo>
                    <a:cubicBezTo>
                      <a:pt x="156213" y="0"/>
                      <a:pt x="169839" y="1686"/>
                      <a:pt x="171912" y="5268"/>
                    </a:cubicBezTo>
                    <a:cubicBezTo>
                      <a:pt x="175934" y="12212"/>
                      <a:pt x="169682" y="29806"/>
                      <a:pt x="165629" y="36728"/>
                    </a:cubicBezTo>
                    <a:cubicBezTo>
                      <a:pt x="164414" y="38813"/>
                      <a:pt x="159334" y="40834"/>
                      <a:pt x="158298" y="43012"/>
                    </a:cubicBezTo>
                    <a:cubicBezTo>
                      <a:pt x="150066" y="60292"/>
                      <a:pt x="161251" y="101074"/>
                      <a:pt x="156203" y="119538"/>
                    </a:cubicBezTo>
                    <a:cubicBezTo>
                      <a:pt x="155491" y="122135"/>
                      <a:pt x="152537" y="126785"/>
                      <a:pt x="150967" y="128974"/>
                    </a:cubicBezTo>
                    <a:cubicBezTo>
                      <a:pt x="148694" y="132147"/>
                      <a:pt x="142044" y="136944"/>
                      <a:pt x="140462" y="140504"/>
                    </a:cubicBezTo>
                    <a:cubicBezTo>
                      <a:pt x="137153" y="147971"/>
                      <a:pt x="143060" y="167200"/>
                      <a:pt x="137331" y="173012"/>
                    </a:cubicBezTo>
                    <a:cubicBezTo>
                      <a:pt x="134001" y="176395"/>
                      <a:pt x="121726" y="171661"/>
                      <a:pt x="118459" y="175117"/>
                    </a:cubicBezTo>
                    <a:cubicBezTo>
                      <a:pt x="111788" y="182176"/>
                      <a:pt x="122020" y="206002"/>
                      <a:pt x="116354" y="213898"/>
                    </a:cubicBezTo>
                    <a:cubicBezTo>
                      <a:pt x="112238" y="219638"/>
                      <a:pt x="95565" y="219858"/>
                      <a:pt x="90151" y="224382"/>
                    </a:cubicBezTo>
                    <a:cubicBezTo>
                      <a:pt x="88255" y="225963"/>
                      <a:pt x="87082" y="231566"/>
                      <a:pt x="84914" y="232770"/>
                    </a:cubicBezTo>
                    <a:cubicBezTo>
                      <a:pt x="80557" y="235190"/>
                      <a:pt x="69781" y="234163"/>
                      <a:pt x="64995" y="232770"/>
                    </a:cubicBezTo>
                    <a:cubicBezTo>
                      <a:pt x="61717" y="231817"/>
                      <a:pt x="56868" y="225660"/>
                      <a:pt x="53464" y="225439"/>
                    </a:cubicBezTo>
                    <a:cubicBezTo>
                      <a:pt x="49139" y="225157"/>
                      <a:pt x="41651" y="230886"/>
                      <a:pt x="37744" y="232770"/>
                    </a:cubicBezTo>
                    <a:cubicBezTo>
                      <a:pt x="34581" y="234300"/>
                      <a:pt x="28434" y="237777"/>
                      <a:pt x="25156" y="239075"/>
                    </a:cubicBezTo>
                    <a:cubicBezTo>
                      <a:pt x="22611" y="240080"/>
                      <a:pt x="14673" y="242207"/>
                      <a:pt x="14673" y="242207"/>
                    </a:cubicBezTo>
                    <a:cubicBezTo>
                      <a:pt x="14673" y="242207"/>
                      <a:pt x="16400" y="232257"/>
                      <a:pt x="14673" y="229639"/>
                    </a:cubicBezTo>
                    <a:cubicBezTo>
                      <a:pt x="12473" y="226309"/>
                      <a:pt x="0" y="223334"/>
                      <a:pt x="0" y="223334"/>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274" name="Freeform 273">
                <a:extLst>
                  <a:ext uri="{FF2B5EF4-FFF2-40B4-BE49-F238E27FC236}">
                    <a16:creationId xmlns:a16="http://schemas.microsoft.com/office/drawing/2014/main" id="{636C51A0-1D00-72A6-CC72-564899690388}"/>
                  </a:ext>
                </a:extLst>
              </p:cNvPr>
              <p:cNvSpPr/>
              <p:nvPr/>
            </p:nvSpPr>
            <p:spPr>
              <a:xfrm>
                <a:off x="6132146" y="4449818"/>
                <a:ext cx="471894" cy="523211"/>
              </a:xfrm>
              <a:custGeom>
                <a:avLst/>
                <a:gdLst>
                  <a:gd name="connsiteX0" fmla="*/ 10494 w 471894"/>
                  <a:gd name="connsiteY0" fmla="*/ 288567 h 523211"/>
                  <a:gd name="connsiteX1" fmla="*/ 2095 w 471894"/>
                  <a:gd name="connsiteY1" fmla="*/ 293814 h 523211"/>
                  <a:gd name="connsiteX2" fmla="*/ 0 w 471894"/>
                  <a:gd name="connsiteY2" fmla="*/ 304297 h 523211"/>
                  <a:gd name="connsiteX3" fmla="*/ 11531 w 471894"/>
                  <a:gd name="connsiteY3" fmla="*/ 307428 h 523211"/>
                  <a:gd name="connsiteX4" fmla="*/ 46133 w 471894"/>
                  <a:gd name="connsiteY4" fmla="*/ 309523 h 523211"/>
                  <a:gd name="connsiteX5" fmla="*/ 71268 w 471894"/>
                  <a:gd name="connsiteY5" fmla="*/ 300087 h 523211"/>
                  <a:gd name="connsiteX6" fmla="*/ 116354 w 471894"/>
                  <a:gd name="connsiteY6" fmla="*/ 305323 h 523211"/>
                  <a:gd name="connsiteX7" fmla="*/ 125790 w 471894"/>
                  <a:gd name="connsiteY7" fmla="*/ 346220 h 523211"/>
                  <a:gd name="connsiteX8" fmla="*/ 136273 w 471894"/>
                  <a:gd name="connsiteY8" fmla="*/ 350409 h 523211"/>
                  <a:gd name="connsiteX9" fmla="*/ 138378 w 471894"/>
                  <a:gd name="connsiteY9" fmla="*/ 366150 h 523211"/>
                  <a:gd name="connsiteX10" fmla="*/ 181348 w 471894"/>
                  <a:gd name="connsiteY10" fmla="*/ 365103 h 523211"/>
                  <a:gd name="connsiteX11" fmla="*/ 183453 w 471894"/>
                  <a:gd name="connsiteY11" fmla="*/ 337842 h 523211"/>
                  <a:gd name="connsiteX12" fmla="*/ 194984 w 471894"/>
                  <a:gd name="connsiteY12" fmla="*/ 328406 h 523211"/>
                  <a:gd name="connsiteX13" fmla="*/ 207552 w 471894"/>
                  <a:gd name="connsiteY13" fmla="*/ 357761 h 523211"/>
                  <a:gd name="connsiteX14" fmla="*/ 218035 w 471894"/>
                  <a:gd name="connsiteY14" fmla="*/ 350409 h 523211"/>
                  <a:gd name="connsiteX15" fmla="*/ 233755 w 471894"/>
                  <a:gd name="connsiteY15" fmla="*/ 347278 h 523211"/>
                  <a:gd name="connsiteX16" fmla="*/ 243191 w 471894"/>
                  <a:gd name="connsiteY16" fmla="*/ 361950 h 523211"/>
                  <a:gd name="connsiteX17" fmla="*/ 245296 w 471894"/>
                  <a:gd name="connsiteY17" fmla="*/ 416462 h 523211"/>
                  <a:gd name="connsiteX18" fmla="*/ 245296 w 471894"/>
                  <a:gd name="connsiteY18" fmla="*/ 436381 h 523211"/>
                  <a:gd name="connsiteX19" fmla="*/ 259958 w 471894"/>
                  <a:gd name="connsiteY19" fmla="*/ 448970 h 523211"/>
                  <a:gd name="connsiteX20" fmla="*/ 288256 w 471894"/>
                  <a:gd name="connsiteY20" fmla="*/ 448970 h 523211"/>
                  <a:gd name="connsiteX21" fmla="*/ 314459 w 471894"/>
                  <a:gd name="connsiteY21" fmla="*/ 452101 h 523211"/>
                  <a:gd name="connsiteX22" fmla="*/ 321790 w 471894"/>
                  <a:gd name="connsiteY22" fmla="*/ 477278 h 523211"/>
                  <a:gd name="connsiteX23" fmla="*/ 333320 w 471894"/>
                  <a:gd name="connsiteY23" fmla="*/ 481477 h 523211"/>
                  <a:gd name="connsiteX24" fmla="*/ 340651 w 471894"/>
                  <a:gd name="connsiteY24" fmla="*/ 466794 h 523211"/>
                  <a:gd name="connsiteX25" fmla="*/ 359524 w 471894"/>
                  <a:gd name="connsiteY25" fmla="*/ 462605 h 523211"/>
                  <a:gd name="connsiteX26" fmla="*/ 362676 w 471894"/>
                  <a:gd name="connsiteY26" fmla="*/ 472041 h 523211"/>
                  <a:gd name="connsiteX27" fmla="*/ 381548 w 471894"/>
                  <a:gd name="connsiteY27" fmla="*/ 482514 h 523211"/>
                  <a:gd name="connsiteX28" fmla="*/ 386795 w 471894"/>
                  <a:gd name="connsiteY28" fmla="*/ 508717 h 523211"/>
                  <a:gd name="connsiteX29" fmla="*/ 397258 w 471894"/>
                  <a:gd name="connsiteY29" fmla="*/ 521306 h 523211"/>
                  <a:gd name="connsiteX30" fmla="*/ 423461 w 471894"/>
                  <a:gd name="connsiteY30" fmla="*/ 520258 h 523211"/>
                  <a:gd name="connsiteX31" fmla="*/ 429766 w 471894"/>
                  <a:gd name="connsiteY31" fmla="*/ 504539 h 523211"/>
                  <a:gd name="connsiteX32" fmla="*/ 425566 w 471894"/>
                  <a:gd name="connsiteY32" fmla="*/ 475183 h 523211"/>
                  <a:gd name="connsiteX33" fmla="*/ 408799 w 471894"/>
                  <a:gd name="connsiteY33" fmla="*/ 473078 h 523211"/>
                  <a:gd name="connsiteX34" fmla="*/ 398315 w 471894"/>
                  <a:gd name="connsiteY34" fmla="*/ 462605 h 523211"/>
                  <a:gd name="connsiteX35" fmla="*/ 404599 w 471894"/>
                  <a:gd name="connsiteY35" fmla="*/ 389222 h 523211"/>
                  <a:gd name="connsiteX36" fmla="*/ 414035 w 471894"/>
                  <a:gd name="connsiteY36" fmla="*/ 372434 h 523211"/>
                  <a:gd name="connsiteX37" fmla="*/ 432907 w 471894"/>
                  <a:gd name="connsiteY37" fmla="*/ 364045 h 523211"/>
                  <a:gd name="connsiteX38" fmla="*/ 437107 w 471894"/>
                  <a:gd name="connsiteY38" fmla="*/ 349372 h 523211"/>
                  <a:gd name="connsiteX39" fmla="*/ 439212 w 471894"/>
                  <a:gd name="connsiteY39" fmla="*/ 336784 h 523211"/>
                  <a:gd name="connsiteX40" fmla="*/ 437107 w 471894"/>
                  <a:gd name="connsiteY40" fmla="*/ 320017 h 523211"/>
                  <a:gd name="connsiteX41" fmla="*/ 431870 w 471894"/>
                  <a:gd name="connsiteY41" fmla="*/ 304297 h 523211"/>
                  <a:gd name="connsiteX42" fmla="*/ 427671 w 471894"/>
                  <a:gd name="connsiteY42" fmla="*/ 291709 h 523211"/>
                  <a:gd name="connsiteX43" fmla="*/ 429776 w 471894"/>
                  <a:gd name="connsiteY43" fmla="*/ 268647 h 523211"/>
                  <a:gd name="connsiteX44" fmla="*/ 423471 w 471894"/>
                  <a:gd name="connsiteY44" fmla="*/ 251880 h 523211"/>
                  <a:gd name="connsiteX45" fmla="*/ 414035 w 471894"/>
                  <a:gd name="connsiteY45" fmla="*/ 243481 h 523211"/>
                  <a:gd name="connsiteX46" fmla="*/ 418235 w 471894"/>
                  <a:gd name="connsiteY46" fmla="*/ 217278 h 523211"/>
                  <a:gd name="connsiteX47" fmla="*/ 403573 w 471894"/>
                  <a:gd name="connsiteY47" fmla="*/ 219372 h 523211"/>
                  <a:gd name="connsiteX48" fmla="*/ 402504 w 471894"/>
                  <a:gd name="connsiteY48" fmla="*/ 204700 h 523211"/>
                  <a:gd name="connsiteX49" fmla="*/ 411941 w 471894"/>
                  <a:gd name="connsiteY49" fmla="*/ 196301 h 523211"/>
                  <a:gd name="connsiteX50" fmla="*/ 408809 w 471894"/>
                  <a:gd name="connsiteY50" fmla="*/ 180581 h 523211"/>
                  <a:gd name="connsiteX51" fmla="*/ 423482 w 471894"/>
                  <a:gd name="connsiteY51" fmla="*/ 173250 h 523211"/>
                  <a:gd name="connsiteX52" fmla="*/ 429786 w 471894"/>
                  <a:gd name="connsiteY52" fmla="*/ 114549 h 523211"/>
                  <a:gd name="connsiteX53" fmla="*/ 454942 w 471894"/>
                  <a:gd name="connsiteY53" fmla="*/ 105113 h 523211"/>
                  <a:gd name="connsiteX54" fmla="*/ 469625 w 471894"/>
                  <a:gd name="connsiteY54" fmla="*/ 97761 h 523211"/>
                  <a:gd name="connsiteX55" fmla="*/ 470662 w 471894"/>
                  <a:gd name="connsiteY55" fmla="*/ 83089 h 523211"/>
                  <a:gd name="connsiteX56" fmla="*/ 454942 w 471894"/>
                  <a:gd name="connsiteY56" fmla="*/ 80994 h 523211"/>
                  <a:gd name="connsiteX57" fmla="*/ 454942 w 471894"/>
                  <a:gd name="connsiteY57" fmla="*/ 69453 h 523211"/>
                  <a:gd name="connsiteX58" fmla="*/ 449695 w 471894"/>
                  <a:gd name="connsiteY58" fmla="*/ 40097 h 523211"/>
                  <a:gd name="connsiteX59" fmla="*/ 448659 w 471894"/>
                  <a:gd name="connsiteY59" fmla="*/ 35908 h 523211"/>
                  <a:gd name="connsiteX60" fmla="*/ 432928 w 471894"/>
                  <a:gd name="connsiteY60" fmla="*/ 31719 h 523211"/>
                  <a:gd name="connsiteX61" fmla="*/ 424550 w 471894"/>
                  <a:gd name="connsiteY61" fmla="*/ 19120 h 523211"/>
                  <a:gd name="connsiteX62" fmla="*/ 368991 w 471894"/>
                  <a:gd name="connsiteY62" fmla="*/ 14931 h 523211"/>
                  <a:gd name="connsiteX63" fmla="*/ 359586 w 471894"/>
                  <a:gd name="connsiteY63" fmla="*/ 1275 h 523211"/>
                  <a:gd name="connsiteX64" fmla="*/ 345972 w 471894"/>
                  <a:gd name="connsiteY64" fmla="*/ 227 h 523211"/>
                  <a:gd name="connsiteX65" fmla="*/ 317674 w 471894"/>
                  <a:gd name="connsiteY65" fmla="*/ 6511 h 523211"/>
                  <a:gd name="connsiteX66" fmla="*/ 296707 w 471894"/>
                  <a:gd name="connsiteY66" fmla="*/ 3380 h 523211"/>
                  <a:gd name="connsiteX67" fmla="*/ 294623 w 471894"/>
                  <a:gd name="connsiteY67" fmla="*/ 12816 h 523211"/>
                  <a:gd name="connsiteX68" fmla="*/ 244301 w 471894"/>
                  <a:gd name="connsiteY68" fmla="*/ 18052 h 523211"/>
                  <a:gd name="connsiteX69" fmla="*/ 241149 w 471894"/>
                  <a:gd name="connsiteY69" fmla="*/ 28525 h 523211"/>
                  <a:gd name="connsiteX70" fmla="*/ 199226 w 471894"/>
                  <a:gd name="connsiteY70" fmla="*/ 32725 h 523211"/>
                  <a:gd name="connsiteX71" fmla="*/ 190837 w 471894"/>
                  <a:gd name="connsiteY71" fmla="*/ 15958 h 523211"/>
                  <a:gd name="connsiteX72" fmla="*/ 175107 w 471894"/>
                  <a:gd name="connsiteY72" fmla="*/ 9674 h 523211"/>
                  <a:gd name="connsiteX73" fmla="*/ 164634 w 471894"/>
                  <a:gd name="connsiteY73" fmla="*/ 23299 h 523211"/>
                  <a:gd name="connsiteX74" fmla="*/ 153103 w 471894"/>
                  <a:gd name="connsiteY74" fmla="*/ 29604 h 523211"/>
                  <a:gd name="connsiteX75" fmla="*/ 143657 w 471894"/>
                  <a:gd name="connsiteY75" fmla="*/ 36935 h 523211"/>
                  <a:gd name="connsiteX76" fmla="*/ 159355 w 471894"/>
                  <a:gd name="connsiteY76" fmla="*/ 42202 h 523211"/>
                  <a:gd name="connsiteX77" fmla="*/ 153072 w 471894"/>
                  <a:gd name="connsiteY77" fmla="*/ 73663 h 523211"/>
                  <a:gd name="connsiteX78" fmla="*/ 145741 w 471894"/>
                  <a:gd name="connsiteY78" fmla="*/ 79947 h 523211"/>
                  <a:gd name="connsiteX79" fmla="*/ 143646 w 471894"/>
                  <a:gd name="connsiteY79" fmla="*/ 156472 h 523211"/>
                  <a:gd name="connsiteX80" fmla="*/ 138410 w 471894"/>
                  <a:gd name="connsiteY80" fmla="*/ 165908 h 523211"/>
                  <a:gd name="connsiteX81" fmla="*/ 127905 w 471894"/>
                  <a:gd name="connsiteY81" fmla="*/ 177439 h 523211"/>
                  <a:gd name="connsiteX82" fmla="*/ 124774 w 471894"/>
                  <a:gd name="connsiteY82" fmla="*/ 209947 h 523211"/>
                  <a:gd name="connsiteX83" fmla="*/ 105902 w 471894"/>
                  <a:gd name="connsiteY83" fmla="*/ 212052 h 523211"/>
                  <a:gd name="connsiteX84" fmla="*/ 103797 w 471894"/>
                  <a:gd name="connsiteY84" fmla="*/ 250833 h 523211"/>
                  <a:gd name="connsiteX85" fmla="*/ 77594 w 471894"/>
                  <a:gd name="connsiteY85" fmla="*/ 261316 h 523211"/>
                  <a:gd name="connsiteX86" fmla="*/ 72357 w 471894"/>
                  <a:gd name="connsiteY86" fmla="*/ 269705 h 523211"/>
                  <a:gd name="connsiteX87" fmla="*/ 52438 w 471894"/>
                  <a:gd name="connsiteY87" fmla="*/ 269705 h 523211"/>
                  <a:gd name="connsiteX88" fmla="*/ 40907 w 471894"/>
                  <a:gd name="connsiteY88" fmla="*/ 262374 h 523211"/>
                  <a:gd name="connsiteX89" fmla="*/ 25187 w 471894"/>
                  <a:gd name="connsiteY89" fmla="*/ 269705 h 523211"/>
                  <a:gd name="connsiteX90" fmla="*/ 12599 w 471894"/>
                  <a:gd name="connsiteY90" fmla="*/ 276010 h 523211"/>
                  <a:gd name="connsiteX91" fmla="*/ 2116 w 471894"/>
                  <a:gd name="connsiteY91" fmla="*/ 279141 h 523211"/>
                  <a:gd name="connsiteX92" fmla="*/ 7980 w 471894"/>
                  <a:gd name="connsiteY92" fmla="*/ 287540 h 523211"/>
                  <a:gd name="connsiteX93" fmla="*/ 10515 w 471894"/>
                  <a:gd name="connsiteY93" fmla="*/ 288577 h 52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71894" h="523211">
                    <a:moveTo>
                      <a:pt x="10494" y="288567"/>
                    </a:moveTo>
                    <a:cubicBezTo>
                      <a:pt x="12044" y="290494"/>
                      <a:pt x="3498" y="291782"/>
                      <a:pt x="2095" y="293814"/>
                    </a:cubicBezTo>
                    <a:cubicBezTo>
                      <a:pt x="576" y="296013"/>
                      <a:pt x="0" y="304297"/>
                      <a:pt x="0" y="304297"/>
                    </a:cubicBezTo>
                    <a:cubicBezTo>
                      <a:pt x="0" y="304297"/>
                      <a:pt x="8588" y="306947"/>
                      <a:pt x="11531" y="307428"/>
                    </a:cubicBezTo>
                    <a:cubicBezTo>
                      <a:pt x="20087" y="308832"/>
                      <a:pt x="37566" y="310822"/>
                      <a:pt x="46133" y="309523"/>
                    </a:cubicBezTo>
                    <a:cubicBezTo>
                      <a:pt x="52773" y="308528"/>
                      <a:pt x="64607" y="300904"/>
                      <a:pt x="71268" y="300087"/>
                    </a:cubicBezTo>
                    <a:cubicBezTo>
                      <a:pt x="82526" y="298705"/>
                      <a:pt x="107902" y="297751"/>
                      <a:pt x="116354" y="305323"/>
                    </a:cubicBezTo>
                    <a:cubicBezTo>
                      <a:pt x="124177" y="312319"/>
                      <a:pt x="118962" y="338250"/>
                      <a:pt x="125790" y="346220"/>
                    </a:cubicBezTo>
                    <a:cubicBezTo>
                      <a:pt x="127622" y="348367"/>
                      <a:pt x="134535" y="348179"/>
                      <a:pt x="136273" y="350409"/>
                    </a:cubicBezTo>
                    <a:cubicBezTo>
                      <a:pt x="138713" y="353541"/>
                      <a:pt x="135352" y="363574"/>
                      <a:pt x="138378" y="366150"/>
                    </a:cubicBezTo>
                    <a:cubicBezTo>
                      <a:pt x="146547" y="373125"/>
                      <a:pt x="173557" y="372497"/>
                      <a:pt x="181348" y="365103"/>
                    </a:cubicBezTo>
                    <a:cubicBezTo>
                      <a:pt x="186302" y="360400"/>
                      <a:pt x="180291" y="343906"/>
                      <a:pt x="183453" y="337842"/>
                    </a:cubicBezTo>
                    <a:cubicBezTo>
                      <a:pt x="185182" y="334543"/>
                      <a:pt x="191371" y="327516"/>
                      <a:pt x="194984" y="328406"/>
                    </a:cubicBezTo>
                    <a:cubicBezTo>
                      <a:pt x="202734" y="330301"/>
                      <a:pt x="199875" y="355583"/>
                      <a:pt x="207552" y="357761"/>
                    </a:cubicBezTo>
                    <a:cubicBezTo>
                      <a:pt x="210631" y="358641"/>
                      <a:pt x="215092" y="351666"/>
                      <a:pt x="218035" y="350409"/>
                    </a:cubicBezTo>
                    <a:cubicBezTo>
                      <a:pt x="221721" y="348838"/>
                      <a:pt x="230068" y="345707"/>
                      <a:pt x="233755" y="347278"/>
                    </a:cubicBezTo>
                    <a:cubicBezTo>
                      <a:pt x="237766" y="348985"/>
                      <a:pt x="241882" y="357793"/>
                      <a:pt x="243191" y="361950"/>
                    </a:cubicBezTo>
                    <a:cubicBezTo>
                      <a:pt x="247286" y="374958"/>
                      <a:pt x="245024" y="402826"/>
                      <a:pt x="245296" y="416462"/>
                    </a:cubicBezTo>
                    <a:cubicBezTo>
                      <a:pt x="245390" y="421436"/>
                      <a:pt x="243212" y="431857"/>
                      <a:pt x="245296" y="436381"/>
                    </a:cubicBezTo>
                    <a:cubicBezTo>
                      <a:pt x="247317" y="440769"/>
                      <a:pt x="255434" y="447294"/>
                      <a:pt x="259958" y="448970"/>
                    </a:cubicBezTo>
                    <a:cubicBezTo>
                      <a:pt x="266598" y="451431"/>
                      <a:pt x="288256" y="448970"/>
                      <a:pt x="288256" y="448970"/>
                    </a:cubicBezTo>
                    <a:cubicBezTo>
                      <a:pt x="288256" y="448970"/>
                      <a:pt x="309421" y="447838"/>
                      <a:pt x="314459" y="452101"/>
                    </a:cubicBezTo>
                    <a:cubicBezTo>
                      <a:pt x="319455" y="456343"/>
                      <a:pt x="317318" y="472492"/>
                      <a:pt x="321790" y="477278"/>
                    </a:cubicBezTo>
                    <a:cubicBezTo>
                      <a:pt x="323885" y="479519"/>
                      <a:pt x="330472" y="482619"/>
                      <a:pt x="333320" y="481477"/>
                    </a:cubicBezTo>
                    <a:cubicBezTo>
                      <a:pt x="337133" y="479959"/>
                      <a:pt x="337426" y="469318"/>
                      <a:pt x="340651" y="466794"/>
                    </a:cubicBezTo>
                    <a:cubicBezTo>
                      <a:pt x="344464" y="463820"/>
                      <a:pt x="355313" y="460228"/>
                      <a:pt x="359524" y="462605"/>
                    </a:cubicBezTo>
                    <a:cubicBezTo>
                      <a:pt x="361692" y="463831"/>
                      <a:pt x="361084" y="470125"/>
                      <a:pt x="362676" y="472041"/>
                    </a:cubicBezTo>
                    <a:cubicBezTo>
                      <a:pt x="366122" y="476189"/>
                      <a:pt x="378364" y="478157"/>
                      <a:pt x="381548" y="482514"/>
                    </a:cubicBezTo>
                    <a:cubicBezTo>
                      <a:pt x="385486" y="487908"/>
                      <a:pt x="383915" y="502696"/>
                      <a:pt x="386795" y="508717"/>
                    </a:cubicBezTo>
                    <a:cubicBezTo>
                      <a:pt x="388565" y="512414"/>
                      <a:pt x="393518" y="519641"/>
                      <a:pt x="397258" y="521306"/>
                    </a:cubicBezTo>
                    <a:cubicBezTo>
                      <a:pt x="403248" y="523966"/>
                      <a:pt x="418109" y="524039"/>
                      <a:pt x="423461" y="520258"/>
                    </a:cubicBezTo>
                    <a:cubicBezTo>
                      <a:pt x="426917" y="517818"/>
                      <a:pt x="429252" y="508738"/>
                      <a:pt x="429766" y="504539"/>
                    </a:cubicBezTo>
                    <a:cubicBezTo>
                      <a:pt x="430645" y="497176"/>
                      <a:pt x="430855" y="480378"/>
                      <a:pt x="425566" y="475183"/>
                    </a:cubicBezTo>
                    <a:cubicBezTo>
                      <a:pt x="422550" y="472219"/>
                      <a:pt x="412590" y="474942"/>
                      <a:pt x="408799" y="473078"/>
                    </a:cubicBezTo>
                    <a:cubicBezTo>
                      <a:pt x="405468" y="471455"/>
                      <a:pt x="399582" y="466093"/>
                      <a:pt x="398315" y="462605"/>
                    </a:cubicBezTo>
                    <a:cubicBezTo>
                      <a:pt x="392000" y="445315"/>
                      <a:pt x="399184" y="406816"/>
                      <a:pt x="404599" y="389222"/>
                    </a:cubicBezTo>
                    <a:cubicBezTo>
                      <a:pt x="406013" y="384624"/>
                      <a:pt x="410475" y="375680"/>
                      <a:pt x="414035" y="372434"/>
                    </a:cubicBezTo>
                    <a:cubicBezTo>
                      <a:pt x="417847" y="368957"/>
                      <a:pt x="429514" y="367941"/>
                      <a:pt x="432907" y="364045"/>
                    </a:cubicBezTo>
                    <a:cubicBezTo>
                      <a:pt x="435410" y="361165"/>
                      <a:pt x="437107" y="349372"/>
                      <a:pt x="437107" y="349372"/>
                    </a:cubicBezTo>
                    <a:cubicBezTo>
                      <a:pt x="437107" y="349372"/>
                      <a:pt x="439138" y="339978"/>
                      <a:pt x="439212" y="336784"/>
                    </a:cubicBezTo>
                    <a:cubicBezTo>
                      <a:pt x="439296" y="332563"/>
                      <a:pt x="438049" y="324133"/>
                      <a:pt x="437107" y="320017"/>
                    </a:cubicBezTo>
                    <a:cubicBezTo>
                      <a:pt x="436185" y="315974"/>
                      <a:pt x="433179" y="308224"/>
                      <a:pt x="431870" y="304297"/>
                    </a:cubicBezTo>
                    <a:cubicBezTo>
                      <a:pt x="430823" y="301155"/>
                      <a:pt x="428048" y="295008"/>
                      <a:pt x="427671" y="291709"/>
                    </a:cubicBezTo>
                    <a:cubicBezTo>
                      <a:pt x="427001" y="285959"/>
                      <a:pt x="430551" y="274387"/>
                      <a:pt x="429776" y="268647"/>
                    </a:cubicBezTo>
                    <a:cubicBezTo>
                      <a:pt x="429179" y="264207"/>
                      <a:pt x="423471" y="251880"/>
                      <a:pt x="423471" y="251880"/>
                    </a:cubicBezTo>
                    <a:cubicBezTo>
                      <a:pt x="423471" y="251880"/>
                      <a:pt x="415093" y="246455"/>
                      <a:pt x="414035" y="243481"/>
                    </a:cubicBezTo>
                    <a:cubicBezTo>
                      <a:pt x="411805" y="237229"/>
                      <a:pt x="418235" y="217278"/>
                      <a:pt x="418235" y="217278"/>
                    </a:cubicBezTo>
                    <a:cubicBezTo>
                      <a:pt x="418235" y="217278"/>
                      <a:pt x="406453" y="221697"/>
                      <a:pt x="403573" y="219372"/>
                    </a:cubicBezTo>
                    <a:cubicBezTo>
                      <a:pt x="400713" y="217068"/>
                      <a:pt x="401122" y="208114"/>
                      <a:pt x="402504" y="204700"/>
                    </a:cubicBezTo>
                    <a:cubicBezTo>
                      <a:pt x="403688" y="201778"/>
                      <a:pt x="410935" y="199296"/>
                      <a:pt x="411941" y="196301"/>
                    </a:cubicBezTo>
                    <a:cubicBezTo>
                      <a:pt x="413218" y="192499"/>
                      <a:pt x="407039" y="184183"/>
                      <a:pt x="408809" y="180581"/>
                    </a:cubicBezTo>
                    <a:cubicBezTo>
                      <a:pt x="410611" y="176894"/>
                      <a:pt x="423482" y="173250"/>
                      <a:pt x="423482" y="173250"/>
                    </a:cubicBezTo>
                    <a:cubicBezTo>
                      <a:pt x="423482" y="173250"/>
                      <a:pt x="420738" y="126216"/>
                      <a:pt x="429786" y="114549"/>
                    </a:cubicBezTo>
                    <a:cubicBezTo>
                      <a:pt x="433902" y="109239"/>
                      <a:pt x="448784" y="107805"/>
                      <a:pt x="454942" y="105113"/>
                    </a:cubicBezTo>
                    <a:cubicBezTo>
                      <a:pt x="458702" y="103469"/>
                      <a:pt x="467342" y="101175"/>
                      <a:pt x="469625" y="97761"/>
                    </a:cubicBezTo>
                    <a:cubicBezTo>
                      <a:pt x="471667" y="94703"/>
                      <a:pt x="472987" y="85937"/>
                      <a:pt x="470662" y="83089"/>
                    </a:cubicBezTo>
                    <a:cubicBezTo>
                      <a:pt x="468159" y="80020"/>
                      <a:pt x="457561" y="83968"/>
                      <a:pt x="454942" y="80994"/>
                    </a:cubicBezTo>
                    <a:cubicBezTo>
                      <a:pt x="453047" y="78826"/>
                      <a:pt x="455193" y="72333"/>
                      <a:pt x="454942" y="69453"/>
                    </a:cubicBezTo>
                    <a:cubicBezTo>
                      <a:pt x="454282" y="62028"/>
                      <a:pt x="449695" y="40097"/>
                      <a:pt x="449695" y="40097"/>
                    </a:cubicBezTo>
                    <a:cubicBezTo>
                      <a:pt x="449695" y="40097"/>
                      <a:pt x="449412" y="36683"/>
                      <a:pt x="448659" y="35908"/>
                    </a:cubicBezTo>
                    <a:cubicBezTo>
                      <a:pt x="445810" y="33007"/>
                      <a:pt x="436237" y="34096"/>
                      <a:pt x="432928" y="31719"/>
                    </a:cubicBezTo>
                    <a:cubicBezTo>
                      <a:pt x="429849" y="29520"/>
                      <a:pt x="427807" y="21026"/>
                      <a:pt x="424550" y="19120"/>
                    </a:cubicBezTo>
                    <a:cubicBezTo>
                      <a:pt x="412527" y="12082"/>
                      <a:pt x="381077" y="21875"/>
                      <a:pt x="368991" y="14931"/>
                    </a:cubicBezTo>
                    <a:cubicBezTo>
                      <a:pt x="365399" y="12868"/>
                      <a:pt x="363179" y="3348"/>
                      <a:pt x="359586" y="1275"/>
                    </a:cubicBezTo>
                    <a:cubicBezTo>
                      <a:pt x="356623" y="-433"/>
                      <a:pt x="349375" y="-14"/>
                      <a:pt x="345972" y="227"/>
                    </a:cubicBezTo>
                    <a:cubicBezTo>
                      <a:pt x="338745" y="740"/>
                      <a:pt x="324911" y="6260"/>
                      <a:pt x="317674" y="6511"/>
                    </a:cubicBezTo>
                    <a:cubicBezTo>
                      <a:pt x="312375" y="6699"/>
                      <a:pt x="301075" y="374"/>
                      <a:pt x="296707" y="3380"/>
                    </a:cubicBezTo>
                    <a:cubicBezTo>
                      <a:pt x="294717" y="4751"/>
                      <a:pt x="296425" y="11203"/>
                      <a:pt x="294623" y="12816"/>
                    </a:cubicBezTo>
                    <a:cubicBezTo>
                      <a:pt x="285187" y="21236"/>
                      <a:pt x="254051" y="9988"/>
                      <a:pt x="244301" y="18052"/>
                    </a:cubicBezTo>
                    <a:cubicBezTo>
                      <a:pt x="242196" y="19791"/>
                      <a:pt x="243264" y="26786"/>
                      <a:pt x="241149" y="28525"/>
                    </a:cubicBezTo>
                    <a:cubicBezTo>
                      <a:pt x="233022" y="35228"/>
                      <a:pt x="208452" y="37814"/>
                      <a:pt x="199226" y="32725"/>
                    </a:cubicBezTo>
                    <a:cubicBezTo>
                      <a:pt x="195120" y="30462"/>
                      <a:pt x="194293" y="19131"/>
                      <a:pt x="190837" y="15958"/>
                    </a:cubicBezTo>
                    <a:cubicBezTo>
                      <a:pt x="187716" y="13088"/>
                      <a:pt x="179191" y="8553"/>
                      <a:pt x="175107" y="9674"/>
                    </a:cubicBezTo>
                    <a:cubicBezTo>
                      <a:pt x="170970" y="10805"/>
                      <a:pt x="167901" y="20503"/>
                      <a:pt x="164634" y="23299"/>
                    </a:cubicBezTo>
                    <a:cubicBezTo>
                      <a:pt x="162141" y="25435"/>
                      <a:pt x="155847" y="27802"/>
                      <a:pt x="153103" y="29604"/>
                    </a:cubicBezTo>
                    <a:cubicBezTo>
                      <a:pt x="150600" y="31237"/>
                      <a:pt x="143657" y="36935"/>
                      <a:pt x="143657" y="36935"/>
                    </a:cubicBezTo>
                    <a:cubicBezTo>
                      <a:pt x="143657" y="36935"/>
                      <a:pt x="157282" y="38621"/>
                      <a:pt x="159355" y="42202"/>
                    </a:cubicBezTo>
                    <a:cubicBezTo>
                      <a:pt x="163377" y="49146"/>
                      <a:pt x="157125" y="66741"/>
                      <a:pt x="153072" y="73663"/>
                    </a:cubicBezTo>
                    <a:cubicBezTo>
                      <a:pt x="151857" y="75747"/>
                      <a:pt x="146777" y="77768"/>
                      <a:pt x="145741" y="79947"/>
                    </a:cubicBezTo>
                    <a:cubicBezTo>
                      <a:pt x="137509" y="97227"/>
                      <a:pt x="148694" y="138008"/>
                      <a:pt x="143646" y="156472"/>
                    </a:cubicBezTo>
                    <a:cubicBezTo>
                      <a:pt x="142934" y="159070"/>
                      <a:pt x="139981" y="163719"/>
                      <a:pt x="138410" y="165908"/>
                    </a:cubicBezTo>
                    <a:cubicBezTo>
                      <a:pt x="136137" y="169082"/>
                      <a:pt x="129487" y="173878"/>
                      <a:pt x="127905" y="177439"/>
                    </a:cubicBezTo>
                    <a:cubicBezTo>
                      <a:pt x="124596" y="184906"/>
                      <a:pt x="130503" y="204134"/>
                      <a:pt x="124774" y="209947"/>
                    </a:cubicBezTo>
                    <a:cubicBezTo>
                      <a:pt x="121444" y="213330"/>
                      <a:pt x="109169" y="208596"/>
                      <a:pt x="105902" y="212052"/>
                    </a:cubicBezTo>
                    <a:cubicBezTo>
                      <a:pt x="99231" y="219111"/>
                      <a:pt x="109463" y="242936"/>
                      <a:pt x="103797" y="250833"/>
                    </a:cubicBezTo>
                    <a:cubicBezTo>
                      <a:pt x="99681" y="256572"/>
                      <a:pt x="83008" y="256792"/>
                      <a:pt x="77594" y="261316"/>
                    </a:cubicBezTo>
                    <a:cubicBezTo>
                      <a:pt x="75698" y="262898"/>
                      <a:pt x="74525" y="268501"/>
                      <a:pt x="72357" y="269705"/>
                    </a:cubicBezTo>
                    <a:cubicBezTo>
                      <a:pt x="68000" y="272124"/>
                      <a:pt x="57224" y="271098"/>
                      <a:pt x="52438" y="269705"/>
                    </a:cubicBezTo>
                    <a:cubicBezTo>
                      <a:pt x="49160" y="268752"/>
                      <a:pt x="44311" y="262594"/>
                      <a:pt x="40907" y="262374"/>
                    </a:cubicBezTo>
                    <a:cubicBezTo>
                      <a:pt x="36582" y="262091"/>
                      <a:pt x="29094" y="267820"/>
                      <a:pt x="25187" y="269705"/>
                    </a:cubicBezTo>
                    <a:cubicBezTo>
                      <a:pt x="22025" y="271234"/>
                      <a:pt x="15877" y="274711"/>
                      <a:pt x="12599" y="276010"/>
                    </a:cubicBezTo>
                    <a:cubicBezTo>
                      <a:pt x="10054" y="277015"/>
                      <a:pt x="2116" y="279141"/>
                      <a:pt x="2116" y="279141"/>
                    </a:cubicBezTo>
                    <a:cubicBezTo>
                      <a:pt x="2116" y="279141"/>
                      <a:pt x="6546" y="285414"/>
                      <a:pt x="7980" y="287540"/>
                    </a:cubicBezTo>
                    <a:cubicBezTo>
                      <a:pt x="8368" y="288106"/>
                      <a:pt x="10085" y="288043"/>
                      <a:pt x="10515" y="288577"/>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275" name="Freeform 274">
                <a:extLst>
                  <a:ext uri="{FF2B5EF4-FFF2-40B4-BE49-F238E27FC236}">
                    <a16:creationId xmlns:a16="http://schemas.microsoft.com/office/drawing/2014/main" id="{E3E0B4CC-C6DA-1A2B-6FFE-19DA1CF52DB6}"/>
                  </a:ext>
                </a:extLst>
              </p:cNvPr>
              <p:cNvSpPr/>
              <p:nvPr/>
            </p:nvSpPr>
            <p:spPr>
              <a:xfrm>
                <a:off x="6118578" y="4748956"/>
                <a:ext cx="304238" cy="342291"/>
              </a:xfrm>
              <a:custGeom>
                <a:avLst/>
                <a:gdLst>
                  <a:gd name="connsiteX0" fmla="*/ 13557 w 304238"/>
                  <a:gd name="connsiteY0" fmla="*/ 5159 h 342291"/>
                  <a:gd name="connsiteX1" fmla="*/ 25088 w 304238"/>
                  <a:gd name="connsiteY1" fmla="*/ 8290 h 342291"/>
                  <a:gd name="connsiteX2" fmla="*/ 59691 w 304238"/>
                  <a:gd name="connsiteY2" fmla="*/ 10384 h 342291"/>
                  <a:gd name="connsiteX3" fmla="*/ 84825 w 304238"/>
                  <a:gd name="connsiteY3" fmla="*/ 948 h 342291"/>
                  <a:gd name="connsiteX4" fmla="*/ 129911 w 304238"/>
                  <a:gd name="connsiteY4" fmla="*/ 6185 h 342291"/>
                  <a:gd name="connsiteX5" fmla="*/ 139347 w 304238"/>
                  <a:gd name="connsiteY5" fmla="*/ 47082 h 342291"/>
                  <a:gd name="connsiteX6" fmla="*/ 149831 w 304238"/>
                  <a:gd name="connsiteY6" fmla="*/ 51271 h 342291"/>
                  <a:gd name="connsiteX7" fmla="*/ 151936 w 304238"/>
                  <a:gd name="connsiteY7" fmla="*/ 67011 h 342291"/>
                  <a:gd name="connsiteX8" fmla="*/ 194906 w 304238"/>
                  <a:gd name="connsiteY8" fmla="*/ 65964 h 342291"/>
                  <a:gd name="connsiteX9" fmla="*/ 197011 w 304238"/>
                  <a:gd name="connsiteY9" fmla="*/ 38703 h 342291"/>
                  <a:gd name="connsiteX10" fmla="*/ 208542 w 304238"/>
                  <a:gd name="connsiteY10" fmla="*/ 29267 h 342291"/>
                  <a:gd name="connsiteX11" fmla="*/ 221109 w 304238"/>
                  <a:gd name="connsiteY11" fmla="*/ 58623 h 342291"/>
                  <a:gd name="connsiteX12" fmla="*/ 231592 w 304238"/>
                  <a:gd name="connsiteY12" fmla="*/ 51271 h 342291"/>
                  <a:gd name="connsiteX13" fmla="*/ 247312 w 304238"/>
                  <a:gd name="connsiteY13" fmla="*/ 48139 h 342291"/>
                  <a:gd name="connsiteX14" fmla="*/ 256748 w 304238"/>
                  <a:gd name="connsiteY14" fmla="*/ 62812 h 342291"/>
                  <a:gd name="connsiteX15" fmla="*/ 258853 w 304238"/>
                  <a:gd name="connsiteY15" fmla="*/ 117323 h 342291"/>
                  <a:gd name="connsiteX16" fmla="*/ 258853 w 304238"/>
                  <a:gd name="connsiteY16" fmla="*/ 137243 h 342291"/>
                  <a:gd name="connsiteX17" fmla="*/ 273515 w 304238"/>
                  <a:gd name="connsiteY17" fmla="*/ 149831 h 342291"/>
                  <a:gd name="connsiteX18" fmla="*/ 301813 w 304238"/>
                  <a:gd name="connsiteY18" fmla="*/ 149831 h 342291"/>
                  <a:gd name="connsiteX19" fmla="*/ 298682 w 304238"/>
                  <a:gd name="connsiteY19" fmla="*/ 206447 h 342291"/>
                  <a:gd name="connsiteX20" fmla="*/ 276668 w 304238"/>
                  <a:gd name="connsiteY20" fmla="*/ 206447 h 342291"/>
                  <a:gd name="connsiteX21" fmla="*/ 268289 w 304238"/>
                  <a:gd name="connsiteY21" fmla="*/ 191765 h 342291"/>
                  <a:gd name="connsiteX22" fmla="*/ 258853 w 304238"/>
                  <a:gd name="connsiteY22" fmla="*/ 192812 h 342291"/>
                  <a:gd name="connsiteX23" fmla="*/ 257806 w 304238"/>
                  <a:gd name="connsiteY23" fmla="*/ 206447 h 342291"/>
                  <a:gd name="connsiteX24" fmla="*/ 242086 w 304238"/>
                  <a:gd name="connsiteY24" fmla="*/ 208542 h 342291"/>
                  <a:gd name="connsiteX25" fmla="*/ 241018 w 304238"/>
                  <a:gd name="connsiteY25" fmla="*/ 273526 h 342291"/>
                  <a:gd name="connsiteX26" fmla="*/ 243113 w 304238"/>
                  <a:gd name="connsiteY26" fmla="*/ 294493 h 342291"/>
                  <a:gd name="connsiteX27" fmla="*/ 261985 w 304238"/>
                  <a:gd name="connsiteY27" fmla="*/ 318602 h 342291"/>
                  <a:gd name="connsiteX28" fmla="*/ 263053 w 304238"/>
                  <a:gd name="connsiteY28" fmla="*/ 331190 h 342291"/>
                  <a:gd name="connsiteX29" fmla="*/ 235195 w 304238"/>
                  <a:gd name="connsiteY29" fmla="*/ 342291 h 342291"/>
                  <a:gd name="connsiteX30" fmla="*/ 215485 w 304238"/>
                  <a:gd name="connsiteY30" fmla="*/ 338919 h 342291"/>
                  <a:gd name="connsiteX31" fmla="*/ 164126 w 304238"/>
                  <a:gd name="connsiteY31" fmla="*/ 332635 h 342291"/>
                  <a:gd name="connsiteX32" fmla="*/ 155737 w 304238"/>
                  <a:gd name="connsiteY32" fmla="*/ 319010 h 342291"/>
                  <a:gd name="connsiteX33" fmla="*/ 93895 w 304238"/>
                  <a:gd name="connsiteY33" fmla="*/ 321115 h 342291"/>
                  <a:gd name="connsiteX34" fmla="*/ 50925 w 304238"/>
                  <a:gd name="connsiteY34" fmla="*/ 316916 h 342291"/>
                  <a:gd name="connsiteX35" fmla="*/ 25758 w 304238"/>
                  <a:gd name="connsiteY35" fmla="*/ 305375 h 342291"/>
                  <a:gd name="connsiteX36" fmla="*/ 1660 w 304238"/>
                  <a:gd name="connsiteY36" fmla="*/ 314811 h 342291"/>
                  <a:gd name="connsiteX37" fmla="*/ 1000 w 304238"/>
                  <a:gd name="connsiteY37" fmla="*/ 273526 h 342291"/>
                  <a:gd name="connsiteX38" fmla="*/ 28251 w 304238"/>
                  <a:gd name="connsiteY38" fmla="*/ 226346 h 342291"/>
                  <a:gd name="connsiteX39" fmla="*/ 41866 w 304238"/>
                  <a:gd name="connsiteY39" fmla="*/ 194907 h 342291"/>
                  <a:gd name="connsiteX40" fmla="*/ 43971 w 304238"/>
                  <a:gd name="connsiteY40" fmla="*/ 186518 h 342291"/>
                  <a:gd name="connsiteX41" fmla="*/ 55501 w 304238"/>
                  <a:gd name="connsiteY41" fmla="*/ 183365 h 342291"/>
                  <a:gd name="connsiteX42" fmla="*/ 60738 w 304238"/>
                  <a:gd name="connsiteY42" fmla="*/ 159257 h 342291"/>
                  <a:gd name="connsiteX43" fmla="*/ 45018 w 304238"/>
                  <a:gd name="connsiteY43" fmla="*/ 133054 h 342291"/>
                  <a:gd name="connsiteX44" fmla="*/ 39771 w 304238"/>
                  <a:gd name="connsiteY44" fmla="*/ 100546 h 342291"/>
                  <a:gd name="connsiteX45" fmla="*/ 35582 w 304238"/>
                  <a:gd name="connsiteY45" fmla="*/ 64906 h 342291"/>
                  <a:gd name="connsiteX46" fmla="*/ 22994 w 304238"/>
                  <a:gd name="connsiteY46" fmla="*/ 57575 h 342291"/>
                  <a:gd name="connsiteX47" fmla="*/ 22994 w 304238"/>
                  <a:gd name="connsiteY47" fmla="*/ 19831 h 342291"/>
                  <a:gd name="connsiteX48" fmla="*/ 9379 w 304238"/>
                  <a:gd name="connsiteY48" fmla="*/ 19831 h 342291"/>
                  <a:gd name="connsiteX49" fmla="*/ 13557 w 304238"/>
                  <a:gd name="connsiteY49" fmla="*/ 5159 h 3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04238" h="342291">
                    <a:moveTo>
                      <a:pt x="13557" y="5159"/>
                    </a:moveTo>
                    <a:cubicBezTo>
                      <a:pt x="13557" y="5159"/>
                      <a:pt x="22145" y="7808"/>
                      <a:pt x="25088" y="8290"/>
                    </a:cubicBezTo>
                    <a:cubicBezTo>
                      <a:pt x="33644" y="9693"/>
                      <a:pt x="51124" y="11683"/>
                      <a:pt x="59691" y="10384"/>
                    </a:cubicBezTo>
                    <a:cubicBezTo>
                      <a:pt x="66330" y="9390"/>
                      <a:pt x="78165" y="1765"/>
                      <a:pt x="84825" y="948"/>
                    </a:cubicBezTo>
                    <a:cubicBezTo>
                      <a:pt x="96084" y="-434"/>
                      <a:pt x="121460" y="-1387"/>
                      <a:pt x="129911" y="6185"/>
                    </a:cubicBezTo>
                    <a:cubicBezTo>
                      <a:pt x="137735" y="13181"/>
                      <a:pt x="132519" y="39112"/>
                      <a:pt x="139347" y="47082"/>
                    </a:cubicBezTo>
                    <a:cubicBezTo>
                      <a:pt x="141180" y="49229"/>
                      <a:pt x="148092" y="49040"/>
                      <a:pt x="149831" y="51271"/>
                    </a:cubicBezTo>
                    <a:cubicBezTo>
                      <a:pt x="152271" y="54402"/>
                      <a:pt x="148909" y="64435"/>
                      <a:pt x="151936" y="67011"/>
                    </a:cubicBezTo>
                    <a:cubicBezTo>
                      <a:pt x="160104" y="73986"/>
                      <a:pt x="187114" y="73358"/>
                      <a:pt x="194906" y="65964"/>
                    </a:cubicBezTo>
                    <a:cubicBezTo>
                      <a:pt x="199860" y="61262"/>
                      <a:pt x="193848" y="44767"/>
                      <a:pt x="197011" y="38703"/>
                    </a:cubicBezTo>
                    <a:cubicBezTo>
                      <a:pt x="198739" y="35404"/>
                      <a:pt x="204928" y="28377"/>
                      <a:pt x="208542" y="29267"/>
                    </a:cubicBezTo>
                    <a:cubicBezTo>
                      <a:pt x="216292" y="31163"/>
                      <a:pt x="213433" y="56444"/>
                      <a:pt x="221109" y="58623"/>
                    </a:cubicBezTo>
                    <a:cubicBezTo>
                      <a:pt x="224188" y="59502"/>
                      <a:pt x="228649" y="52527"/>
                      <a:pt x="231592" y="51271"/>
                    </a:cubicBezTo>
                    <a:cubicBezTo>
                      <a:pt x="235279" y="49700"/>
                      <a:pt x="243626" y="46568"/>
                      <a:pt x="247312" y="48139"/>
                    </a:cubicBezTo>
                    <a:cubicBezTo>
                      <a:pt x="251323" y="49847"/>
                      <a:pt x="255439" y="58654"/>
                      <a:pt x="256748" y="62812"/>
                    </a:cubicBezTo>
                    <a:cubicBezTo>
                      <a:pt x="260843" y="75819"/>
                      <a:pt x="258581" y="103688"/>
                      <a:pt x="258853" y="117323"/>
                    </a:cubicBezTo>
                    <a:cubicBezTo>
                      <a:pt x="258948" y="122298"/>
                      <a:pt x="256769" y="132718"/>
                      <a:pt x="258853" y="137243"/>
                    </a:cubicBezTo>
                    <a:cubicBezTo>
                      <a:pt x="260875" y="141631"/>
                      <a:pt x="268991" y="148155"/>
                      <a:pt x="273515" y="149831"/>
                    </a:cubicBezTo>
                    <a:cubicBezTo>
                      <a:pt x="280155" y="152292"/>
                      <a:pt x="301813" y="149831"/>
                      <a:pt x="301813" y="149831"/>
                    </a:cubicBezTo>
                    <a:cubicBezTo>
                      <a:pt x="301813" y="149831"/>
                      <a:pt x="308977" y="196708"/>
                      <a:pt x="298682" y="206447"/>
                    </a:cubicBezTo>
                    <a:cubicBezTo>
                      <a:pt x="294681" y="210228"/>
                      <a:pt x="281423" y="209212"/>
                      <a:pt x="276668" y="206447"/>
                    </a:cubicBezTo>
                    <a:cubicBezTo>
                      <a:pt x="273013" y="204322"/>
                      <a:pt x="272049" y="193681"/>
                      <a:pt x="268289" y="191765"/>
                    </a:cubicBezTo>
                    <a:cubicBezTo>
                      <a:pt x="266174" y="190686"/>
                      <a:pt x="260508" y="191105"/>
                      <a:pt x="258853" y="192812"/>
                    </a:cubicBezTo>
                    <a:cubicBezTo>
                      <a:pt x="256476" y="195273"/>
                      <a:pt x="260152" y="203965"/>
                      <a:pt x="257806" y="206447"/>
                    </a:cubicBezTo>
                    <a:cubicBezTo>
                      <a:pt x="255083" y="209327"/>
                      <a:pt x="244725" y="205589"/>
                      <a:pt x="242086" y="208542"/>
                    </a:cubicBezTo>
                    <a:cubicBezTo>
                      <a:pt x="231289" y="220680"/>
                      <a:pt x="240348" y="257293"/>
                      <a:pt x="241018" y="273526"/>
                    </a:cubicBezTo>
                    <a:cubicBezTo>
                      <a:pt x="241238" y="278794"/>
                      <a:pt x="241154" y="289613"/>
                      <a:pt x="243113" y="294493"/>
                    </a:cubicBezTo>
                    <a:cubicBezTo>
                      <a:pt x="245961" y="301594"/>
                      <a:pt x="259178" y="311480"/>
                      <a:pt x="261985" y="318602"/>
                    </a:cubicBezTo>
                    <a:cubicBezTo>
                      <a:pt x="263137" y="321545"/>
                      <a:pt x="263053" y="331190"/>
                      <a:pt x="263053" y="331190"/>
                    </a:cubicBezTo>
                    <a:lnTo>
                      <a:pt x="235195" y="342291"/>
                    </a:lnTo>
                    <a:cubicBezTo>
                      <a:pt x="235195" y="342291"/>
                      <a:pt x="220428" y="339642"/>
                      <a:pt x="215485" y="338919"/>
                    </a:cubicBezTo>
                    <a:cubicBezTo>
                      <a:pt x="202687" y="337045"/>
                      <a:pt x="175018" y="339621"/>
                      <a:pt x="164126" y="332635"/>
                    </a:cubicBezTo>
                    <a:cubicBezTo>
                      <a:pt x="160764" y="330478"/>
                      <a:pt x="159267" y="320906"/>
                      <a:pt x="155737" y="319010"/>
                    </a:cubicBezTo>
                    <a:cubicBezTo>
                      <a:pt x="142112" y="311700"/>
                      <a:pt x="109363" y="321597"/>
                      <a:pt x="93895" y="321115"/>
                    </a:cubicBezTo>
                    <a:cubicBezTo>
                      <a:pt x="83108" y="320770"/>
                      <a:pt x="61345" y="319722"/>
                      <a:pt x="50925" y="316916"/>
                    </a:cubicBezTo>
                    <a:cubicBezTo>
                      <a:pt x="44243" y="315114"/>
                      <a:pt x="32670" y="305573"/>
                      <a:pt x="25758" y="305375"/>
                    </a:cubicBezTo>
                    <a:cubicBezTo>
                      <a:pt x="19286" y="305186"/>
                      <a:pt x="1660" y="314811"/>
                      <a:pt x="1660" y="314811"/>
                    </a:cubicBezTo>
                    <a:cubicBezTo>
                      <a:pt x="1660" y="314811"/>
                      <a:pt x="-1586" y="283517"/>
                      <a:pt x="1000" y="273526"/>
                    </a:cubicBezTo>
                    <a:cubicBezTo>
                      <a:pt x="4425" y="260341"/>
                      <a:pt x="22135" y="238516"/>
                      <a:pt x="28251" y="226346"/>
                    </a:cubicBezTo>
                    <a:cubicBezTo>
                      <a:pt x="32105" y="218690"/>
                      <a:pt x="39122" y="203013"/>
                      <a:pt x="41866" y="194907"/>
                    </a:cubicBezTo>
                    <a:cubicBezTo>
                      <a:pt x="42557" y="192864"/>
                      <a:pt x="42452" y="188068"/>
                      <a:pt x="43971" y="186518"/>
                    </a:cubicBezTo>
                    <a:cubicBezTo>
                      <a:pt x="46065" y="184381"/>
                      <a:pt x="53449" y="185533"/>
                      <a:pt x="55501" y="183365"/>
                    </a:cubicBezTo>
                    <a:cubicBezTo>
                      <a:pt x="59743" y="178893"/>
                      <a:pt x="61733" y="165341"/>
                      <a:pt x="60738" y="159257"/>
                    </a:cubicBezTo>
                    <a:cubicBezTo>
                      <a:pt x="59491" y="151716"/>
                      <a:pt x="47636" y="140227"/>
                      <a:pt x="45018" y="133054"/>
                    </a:cubicBezTo>
                    <a:cubicBezTo>
                      <a:pt x="42190" y="125324"/>
                      <a:pt x="40902" y="108704"/>
                      <a:pt x="39771" y="100546"/>
                    </a:cubicBezTo>
                    <a:cubicBezTo>
                      <a:pt x="38535" y="91665"/>
                      <a:pt x="40504" y="72405"/>
                      <a:pt x="35582" y="64906"/>
                    </a:cubicBezTo>
                    <a:cubicBezTo>
                      <a:pt x="33581" y="61859"/>
                      <a:pt x="24816" y="60728"/>
                      <a:pt x="22994" y="57575"/>
                    </a:cubicBezTo>
                    <a:cubicBezTo>
                      <a:pt x="18291" y="49396"/>
                      <a:pt x="29665" y="26502"/>
                      <a:pt x="22994" y="19831"/>
                    </a:cubicBezTo>
                    <a:cubicBezTo>
                      <a:pt x="20585" y="17422"/>
                      <a:pt x="11421" y="22544"/>
                      <a:pt x="9379" y="19831"/>
                    </a:cubicBezTo>
                    <a:cubicBezTo>
                      <a:pt x="7085" y="16784"/>
                      <a:pt x="13557" y="5159"/>
                      <a:pt x="13557" y="5159"/>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276" name="Freeform 275">
                <a:extLst>
                  <a:ext uri="{FF2B5EF4-FFF2-40B4-BE49-F238E27FC236}">
                    <a16:creationId xmlns:a16="http://schemas.microsoft.com/office/drawing/2014/main" id="{71FF0697-1077-DC70-652E-6D45D2C28B60}"/>
                  </a:ext>
                </a:extLst>
              </p:cNvPr>
              <p:cNvSpPr/>
              <p:nvPr/>
            </p:nvSpPr>
            <p:spPr>
              <a:xfrm>
                <a:off x="6046110" y="4527630"/>
                <a:ext cx="154479" cy="182435"/>
              </a:xfrm>
              <a:custGeom>
                <a:avLst/>
                <a:gdLst>
                  <a:gd name="connsiteX0" fmla="*/ 114323 w 154479"/>
                  <a:gd name="connsiteY0" fmla="*/ 29 h 182435"/>
                  <a:gd name="connsiteX1" fmla="*/ 75552 w 154479"/>
                  <a:gd name="connsiteY1" fmla="*/ 3182 h 182435"/>
                  <a:gd name="connsiteX2" fmla="*/ 61916 w 154479"/>
                  <a:gd name="connsiteY2" fmla="*/ 14702 h 182435"/>
                  <a:gd name="connsiteX3" fmla="*/ 61916 w 154479"/>
                  <a:gd name="connsiteY3" fmla="*/ 27301 h 182435"/>
                  <a:gd name="connsiteX4" fmla="*/ 55633 w 154479"/>
                  <a:gd name="connsiteY4" fmla="*/ 45105 h 182435"/>
                  <a:gd name="connsiteX5" fmla="*/ 30477 w 154479"/>
                  <a:gd name="connsiteY5" fmla="*/ 47199 h 182435"/>
                  <a:gd name="connsiteX6" fmla="*/ 24183 w 154479"/>
                  <a:gd name="connsiteY6" fmla="*/ 39868 h 182435"/>
                  <a:gd name="connsiteX7" fmla="*/ 24183 w 154479"/>
                  <a:gd name="connsiteY7" fmla="*/ 72376 h 182435"/>
                  <a:gd name="connsiteX8" fmla="*/ 4274 w 154479"/>
                  <a:gd name="connsiteY8" fmla="*/ 80744 h 182435"/>
                  <a:gd name="connsiteX9" fmla="*/ 84 w 154479"/>
                  <a:gd name="connsiteY9" fmla="*/ 88075 h 182435"/>
                  <a:gd name="connsiteX10" fmla="*/ 11615 w 154479"/>
                  <a:gd name="connsiteY10" fmla="*/ 93322 h 182435"/>
                  <a:gd name="connsiteX11" fmla="*/ 10568 w 154479"/>
                  <a:gd name="connsiteY11" fmla="*/ 116383 h 182435"/>
                  <a:gd name="connsiteX12" fmla="*/ 40960 w 154479"/>
                  <a:gd name="connsiteY12" fmla="*/ 144692 h 182435"/>
                  <a:gd name="connsiteX13" fmla="*/ 64021 w 154479"/>
                  <a:gd name="connsiteY13" fmla="*/ 171963 h 182435"/>
                  <a:gd name="connsiteX14" fmla="*/ 73458 w 154479"/>
                  <a:gd name="connsiteY14" fmla="*/ 182436 h 182435"/>
                  <a:gd name="connsiteX15" fmla="*/ 81846 w 154479"/>
                  <a:gd name="connsiteY15" fmla="*/ 169868 h 182435"/>
                  <a:gd name="connsiteX16" fmla="*/ 90225 w 154479"/>
                  <a:gd name="connsiteY16" fmla="*/ 149949 h 182435"/>
                  <a:gd name="connsiteX17" fmla="*/ 78694 w 154479"/>
                  <a:gd name="connsiteY17" fmla="*/ 141560 h 182435"/>
                  <a:gd name="connsiteX18" fmla="*/ 76599 w 154479"/>
                  <a:gd name="connsiteY18" fmla="*/ 127925 h 182435"/>
                  <a:gd name="connsiteX19" fmla="*/ 93367 w 154479"/>
                  <a:gd name="connsiteY19" fmla="*/ 120593 h 182435"/>
                  <a:gd name="connsiteX20" fmla="*/ 105965 w 154479"/>
                  <a:gd name="connsiteY20" fmla="*/ 117462 h 182435"/>
                  <a:gd name="connsiteX21" fmla="*/ 118533 w 154479"/>
                  <a:gd name="connsiteY21" fmla="*/ 134229 h 182435"/>
                  <a:gd name="connsiteX22" fmla="*/ 138452 w 154479"/>
                  <a:gd name="connsiteY22" fmla="*/ 125830 h 182435"/>
                  <a:gd name="connsiteX23" fmla="*/ 154172 w 154479"/>
                  <a:gd name="connsiteY23" fmla="*/ 102769 h 182435"/>
                  <a:gd name="connsiteX24" fmla="*/ 149973 w 154479"/>
                  <a:gd name="connsiteY24" fmla="*/ 79707 h 182435"/>
                  <a:gd name="connsiteX25" fmla="*/ 137405 w 154479"/>
                  <a:gd name="connsiteY25" fmla="*/ 68166 h 182435"/>
                  <a:gd name="connsiteX26" fmla="*/ 130074 w 154479"/>
                  <a:gd name="connsiteY26" fmla="*/ 51399 h 182435"/>
                  <a:gd name="connsiteX27" fmla="*/ 136358 w 154479"/>
                  <a:gd name="connsiteY27" fmla="*/ 38811 h 182435"/>
                  <a:gd name="connsiteX28" fmla="*/ 131111 w 154479"/>
                  <a:gd name="connsiteY28" fmla="*/ 23091 h 182435"/>
                  <a:gd name="connsiteX29" fmla="*/ 114344 w 154479"/>
                  <a:gd name="connsiteY29" fmla="*/ 22044 h 182435"/>
                  <a:gd name="connsiteX30" fmla="*/ 114344 w 154479"/>
                  <a:gd name="connsiteY30" fmla="*/ 19 h 18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4479" h="182435">
                    <a:moveTo>
                      <a:pt x="114323" y="29"/>
                    </a:moveTo>
                    <a:cubicBezTo>
                      <a:pt x="114323" y="29"/>
                      <a:pt x="84538" y="-526"/>
                      <a:pt x="75552" y="3182"/>
                    </a:cubicBezTo>
                    <a:cubicBezTo>
                      <a:pt x="71426" y="4879"/>
                      <a:pt x="63802" y="10649"/>
                      <a:pt x="61916" y="14702"/>
                    </a:cubicBezTo>
                    <a:cubicBezTo>
                      <a:pt x="60586" y="17561"/>
                      <a:pt x="61916" y="27301"/>
                      <a:pt x="61916" y="27301"/>
                    </a:cubicBezTo>
                    <a:cubicBezTo>
                      <a:pt x="61916" y="27301"/>
                      <a:pt x="59372" y="42225"/>
                      <a:pt x="55633" y="45105"/>
                    </a:cubicBezTo>
                    <a:cubicBezTo>
                      <a:pt x="50637" y="48959"/>
                      <a:pt x="36310" y="49598"/>
                      <a:pt x="30477" y="47199"/>
                    </a:cubicBezTo>
                    <a:cubicBezTo>
                      <a:pt x="28246" y="46278"/>
                      <a:pt x="24183" y="39868"/>
                      <a:pt x="24183" y="39868"/>
                    </a:cubicBezTo>
                    <a:cubicBezTo>
                      <a:pt x="24183" y="39868"/>
                      <a:pt x="28675" y="65611"/>
                      <a:pt x="24183" y="72376"/>
                    </a:cubicBezTo>
                    <a:cubicBezTo>
                      <a:pt x="21198" y="76880"/>
                      <a:pt x="8316" y="77162"/>
                      <a:pt x="4274" y="80744"/>
                    </a:cubicBezTo>
                    <a:cubicBezTo>
                      <a:pt x="2692" y="82148"/>
                      <a:pt x="-565" y="86064"/>
                      <a:pt x="84" y="88075"/>
                    </a:cubicBezTo>
                    <a:cubicBezTo>
                      <a:pt x="1058" y="91091"/>
                      <a:pt x="9960" y="90620"/>
                      <a:pt x="11615" y="93322"/>
                    </a:cubicBezTo>
                    <a:cubicBezTo>
                      <a:pt x="14621" y="98244"/>
                      <a:pt x="8389" y="111042"/>
                      <a:pt x="10568" y="116383"/>
                    </a:cubicBezTo>
                    <a:cubicBezTo>
                      <a:pt x="14495" y="125997"/>
                      <a:pt x="33797" y="137172"/>
                      <a:pt x="40960" y="144692"/>
                    </a:cubicBezTo>
                    <a:cubicBezTo>
                      <a:pt x="47118" y="151153"/>
                      <a:pt x="58146" y="165239"/>
                      <a:pt x="64021" y="171963"/>
                    </a:cubicBezTo>
                    <a:cubicBezTo>
                      <a:pt x="66336" y="174623"/>
                      <a:pt x="73458" y="182436"/>
                      <a:pt x="73458" y="182436"/>
                    </a:cubicBezTo>
                    <a:cubicBezTo>
                      <a:pt x="73458" y="182436"/>
                      <a:pt x="80056" y="173188"/>
                      <a:pt x="81846" y="169868"/>
                    </a:cubicBezTo>
                    <a:cubicBezTo>
                      <a:pt x="84402" y="165114"/>
                      <a:pt x="91680" y="155154"/>
                      <a:pt x="90225" y="149949"/>
                    </a:cubicBezTo>
                    <a:cubicBezTo>
                      <a:pt x="89272" y="146514"/>
                      <a:pt x="80548" y="144608"/>
                      <a:pt x="78694" y="141560"/>
                    </a:cubicBezTo>
                    <a:cubicBezTo>
                      <a:pt x="76903" y="138617"/>
                      <a:pt x="74934" y="130951"/>
                      <a:pt x="76599" y="127925"/>
                    </a:cubicBezTo>
                    <a:cubicBezTo>
                      <a:pt x="78799" y="123913"/>
                      <a:pt x="89041" y="122060"/>
                      <a:pt x="93367" y="120593"/>
                    </a:cubicBezTo>
                    <a:cubicBezTo>
                      <a:pt x="96435" y="119546"/>
                      <a:pt x="102907" y="116373"/>
                      <a:pt x="105965" y="117462"/>
                    </a:cubicBezTo>
                    <a:cubicBezTo>
                      <a:pt x="110898" y="119221"/>
                      <a:pt x="113474" y="132868"/>
                      <a:pt x="118533" y="134229"/>
                    </a:cubicBezTo>
                    <a:cubicBezTo>
                      <a:pt x="123748" y="135643"/>
                      <a:pt x="134274" y="129255"/>
                      <a:pt x="138452" y="125830"/>
                    </a:cubicBezTo>
                    <a:cubicBezTo>
                      <a:pt x="143856" y="121410"/>
                      <a:pt x="152716" y="109597"/>
                      <a:pt x="154172" y="102769"/>
                    </a:cubicBezTo>
                    <a:cubicBezTo>
                      <a:pt x="155387" y="97040"/>
                      <a:pt x="152800" y="84839"/>
                      <a:pt x="149973" y="79707"/>
                    </a:cubicBezTo>
                    <a:cubicBezTo>
                      <a:pt x="147909" y="75968"/>
                      <a:pt x="139887" y="71643"/>
                      <a:pt x="137405" y="68166"/>
                    </a:cubicBezTo>
                    <a:cubicBezTo>
                      <a:pt x="134745" y="64438"/>
                      <a:pt x="129959" y="55965"/>
                      <a:pt x="130074" y="51399"/>
                    </a:cubicBezTo>
                    <a:cubicBezTo>
                      <a:pt x="130168" y="47880"/>
                      <a:pt x="136106" y="42319"/>
                      <a:pt x="136358" y="38811"/>
                    </a:cubicBezTo>
                    <a:cubicBezTo>
                      <a:pt x="136651" y="34674"/>
                      <a:pt x="134389" y="25615"/>
                      <a:pt x="131111" y="23091"/>
                    </a:cubicBezTo>
                    <a:cubicBezTo>
                      <a:pt x="127780" y="20525"/>
                      <a:pt x="117213" y="25102"/>
                      <a:pt x="114344" y="22044"/>
                    </a:cubicBezTo>
                    <a:cubicBezTo>
                      <a:pt x="110573" y="18032"/>
                      <a:pt x="114344" y="19"/>
                      <a:pt x="114344" y="19"/>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277" name="Freeform 276">
                <a:extLst>
                  <a:ext uri="{FF2B5EF4-FFF2-40B4-BE49-F238E27FC236}">
                    <a16:creationId xmlns:a16="http://schemas.microsoft.com/office/drawing/2014/main" id="{BBD18BB3-BCA0-EB75-B1E4-662EA149CC0A}"/>
                  </a:ext>
                </a:extLst>
              </p:cNvPr>
              <p:cNvSpPr/>
              <p:nvPr/>
            </p:nvSpPr>
            <p:spPr>
              <a:xfrm>
                <a:off x="6070303" y="4554931"/>
                <a:ext cx="37733" cy="21308"/>
              </a:xfrm>
              <a:custGeom>
                <a:avLst/>
                <a:gdLst>
                  <a:gd name="connsiteX0" fmla="*/ 37734 w 37733"/>
                  <a:gd name="connsiteY0" fmla="*/ 0 h 21308"/>
                  <a:gd name="connsiteX1" fmla="*/ 3152 w 37733"/>
                  <a:gd name="connsiteY1" fmla="*/ 3131 h 21308"/>
                  <a:gd name="connsiteX2" fmla="*/ 0 w 37733"/>
                  <a:gd name="connsiteY2" fmla="*/ 12567 h 21308"/>
                  <a:gd name="connsiteX3" fmla="*/ 6294 w 37733"/>
                  <a:gd name="connsiteY3" fmla="*/ 19898 h 21308"/>
                  <a:gd name="connsiteX4" fmla="*/ 31450 w 37733"/>
                  <a:gd name="connsiteY4" fmla="*/ 17804 h 21308"/>
                  <a:gd name="connsiteX5" fmla="*/ 37734 w 37733"/>
                  <a:gd name="connsiteY5" fmla="*/ 0 h 21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33" h="21308">
                    <a:moveTo>
                      <a:pt x="37734" y="0"/>
                    </a:moveTo>
                    <a:lnTo>
                      <a:pt x="3152" y="3131"/>
                    </a:lnTo>
                    <a:lnTo>
                      <a:pt x="0" y="12567"/>
                    </a:lnTo>
                    <a:cubicBezTo>
                      <a:pt x="0" y="12567"/>
                      <a:pt x="4053" y="18987"/>
                      <a:pt x="6294" y="19898"/>
                    </a:cubicBezTo>
                    <a:cubicBezTo>
                      <a:pt x="12138" y="22297"/>
                      <a:pt x="26455" y="21658"/>
                      <a:pt x="31450" y="17804"/>
                    </a:cubicBezTo>
                    <a:cubicBezTo>
                      <a:pt x="35189" y="14924"/>
                      <a:pt x="37734" y="0"/>
                      <a:pt x="37734" y="0"/>
                    </a:cubicBezTo>
                    <a:close/>
                  </a:path>
                </a:pathLst>
              </a:custGeom>
              <a:grpFill/>
              <a:ln w="1046" cap="flat">
                <a:noFill/>
                <a:prstDash val="solid"/>
                <a:miter/>
              </a:ln>
            </p:spPr>
            <p:txBody>
              <a:bodyPr rtlCol="0" anchor="ctr"/>
              <a:lstStyle/>
              <a:p>
                <a:endParaRPr lang="en-US" dirty="0"/>
              </a:p>
            </p:txBody>
          </p:sp>
          <p:sp>
            <p:nvSpPr>
              <p:cNvPr id="278" name="Freeform 277">
                <a:extLst>
                  <a:ext uri="{FF2B5EF4-FFF2-40B4-BE49-F238E27FC236}">
                    <a16:creationId xmlns:a16="http://schemas.microsoft.com/office/drawing/2014/main" id="{96E71C7D-7AC9-FB2C-823C-E9AFDD9C9069}"/>
                  </a:ext>
                </a:extLst>
              </p:cNvPr>
              <p:cNvSpPr/>
              <p:nvPr/>
            </p:nvSpPr>
            <p:spPr>
              <a:xfrm>
                <a:off x="6158302" y="3957784"/>
                <a:ext cx="263204" cy="435675"/>
              </a:xfrm>
              <a:custGeom>
                <a:avLst/>
                <a:gdLst>
                  <a:gd name="connsiteX0" fmla="*/ 41362 w 263204"/>
                  <a:gd name="connsiteY0" fmla="*/ 171 h 435675"/>
                  <a:gd name="connsiteX1" fmla="*/ 44734 w 263204"/>
                  <a:gd name="connsiteY1" fmla="*/ 14634 h 435675"/>
                  <a:gd name="connsiteX2" fmla="*/ 49971 w 263204"/>
                  <a:gd name="connsiteY2" fmla="*/ 25118 h 435675"/>
                  <a:gd name="connsiteX3" fmla="*/ 60454 w 263204"/>
                  <a:gd name="connsiteY3" fmla="*/ 51321 h 435675"/>
                  <a:gd name="connsiteX4" fmla="*/ 52065 w 263204"/>
                  <a:gd name="connsiteY4" fmla="*/ 183405 h 435675"/>
                  <a:gd name="connsiteX5" fmla="*/ 35298 w 263204"/>
                  <a:gd name="connsiteY5" fmla="*/ 187605 h 435675"/>
                  <a:gd name="connsiteX6" fmla="*/ 25862 w 263204"/>
                  <a:gd name="connsiteY6" fmla="*/ 203345 h 435675"/>
                  <a:gd name="connsiteX7" fmla="*/ 10132 w 263204"/>
                  <a:gd name="connsiteY7" fmla="*/ 213818 h 435675"/>
                  <a:gd name="connsiteX8" fmla="*/ 696 w 263204"/>
                  <a:gd name="connsiteY8" fmla="*/ 226407 h 435675"/>
                  <a:gd name="connsiteX9" fmla="*/ 1303 w 263204"/>
                  <a:gd name="connsiteY9" fmla="*/ 250966 h 435675"/>
                  <a:gd name="connsiteX10" fmla="*/ 11567 w 263204"/>
                  <a:gd name="connsiteY10" fmla="*/ 250117 h 435675"/>
                  <a:gd name="connsiteX11" fmla="*/ 15766 w 263204"/>
                  <a:gd name="connsiteY11" fmla="*/ 265858 h 435675"/>
                  <a:gd name="connsiteX12" fmla="*/ 23097 w 263204"/>
                  <a:gd name="connsiteY12" fmla="*/ 279483 h 435675"/>
                  <a:gd name="connsiteX13" fmla="*/ 34628 w 263204"/>
                  <a:gd name="connsiteY13" fmla="*/ 302534 h 435675"/>
                  <a:gd name="connsiteX14" fmla="*/ 34628 w 263204"/>
                  <a:gd name="connsiteY14" fmla="*/ 316170 h 435675"/>
                  <a:gd name="connsiteX15" fmla="*/ 24145 w 263204"/>
                  <a:gd name="connsiteY15" fmla="*/ 321406 h 435675"/>
                  <a:gd name="connsiteX16" fmla="*/ 29392 w 263204"/>
                  <a:gd name="connsiteY16" fmla="*/ 325606 h 435675"/>
                  <a:gd name="connsiteX17" fmla="*/ 34628 w 263204"/>
                  <a:gd name="connsiteY17" fmla="*/ 341326 h 435675"/>
                  <a:gd name="connsiteX18" fmla="*/ 43017 w 263204"/>
                  <a:gd name="connsiteY18" fmla="*/ 352867 h 435675"/>
                  <a:gd name="connsiteX19" fmla="*/ 40912 w 263204"/>
                  <a:gd name="connsiteY19" fmla="*/ 365455 h 435675"/>
                  <a:gd name="connsiteX20" fmla="*/ 29392 w 263204"/>
                  <a:gd name="connsiteY20" fmla="*/ 372786 h 435675"/>
                  <a:gd name="connsiteX21" fmla="*/ 31476 w 263204"/>
                  <a:gd name="connsiteY21" fmla="*/ 386422 h 435675"/>
                  <a:gd name="connsiteX22" fmla="*/ 49290 w 263204"/>
                  <a:gd name="connsiteY22" fmla="*/ 409483 h 435675"/>
                  <a:gd name="connsiteX23" fmla="*/ 61889 w 263204"/>
                  <a:gd name="connsiteY23" fmla="*/ 435676 h 435675"/>
                  <a:gd name="connsiteX24" fmla="*/ 75525 w 263204"/>
                  <a:gd name="connsiteY24" fmla="*/ 428324 h 435675"/>
                  <a:gd name="connsiteX25" fmla="*/ 98596 w 263204"/>
                  <a:gd name="connsiteY25" fmla="*/ 430408 h 435675"/>
                  <a:gd name="connsiteX26" fmla="*/ 105927 w 263204"/>
                  <a:gd name="connsiteY26" fmla="*/ 414699 h 435675"/>
                  <a:gd name="connsiteX27" fmla="*/ 132131 w 263204"/>
                  <a:gd name="connsiteY27" fmla="*/ 412604 h 435675"/>
                  <a:gd name="connsiteX28" fmla="*/ 144719 w 263204"/>
                  <a:gd name="connsiteY28" fmla="*/ 395837 h 435675"/>
                  <a:gd name="connsiteX29" fmla="*/ 167770 w 263204"/>
                  <a:gd name="connsiteY29" fmla="*/ 390590 h 435675"/>
                  <a:gd name="connsiteX30" fmla="*/ 176169 w 263204"/>
                  <a:gd name="connsiteY30" fmla="*/ 372765 h 435675"/>
                  <a:gd name="connsiteX31" fmla="*/ 191868 w 263204"/>
                  <a:gd name="connsiteY31" fmla="*/ 365434 h 435675"/>
                  <a:gd name="connsiteX32" fmla="*/ 202372 w 263204"/>
                  <a:gd name="connsiteY32" fmla="*/ 345515 h 435675"/>
                  <a:gd name="connsiteX33" fmla="*/ 218092 w 263204"/>
                  <a:gd name="connsiteY33" fmla="*/ 330832 h 435675"/>
                  <a:gd name="connsiteX34" fmla="*/ 229612 w 263204"/>
                  <a:gd name="connsiteY34" fmla="*/ 326664 h 435675"/>
                  <a:gd name="connsiteX35" fmla="*/ 234828 w 263204"/>
                  <a:gd name="connsiteY35" fmla="*/ 318296 h 435675"/>
                  <a:gd name="connsiteX36" fmla="*/ 233780 w 263204"/>
                  <a:gd name="connsiteY36" fmla="*/ 306755 h 435675"/>
                  <a:gd name="connsiteX37" fmla="*/ 223308 w 263204"/>
                  <a:gd name="connsiteY37" fmla="*/ 301518 h 435675"/>
                  <a:gd name="connsiteX38" fmla="*/ 219108 w 263204"/>
                  <a:gd name="connsiteY38" fmla="*/ 282646 h 435675"/>
                  <a:gd name="connsiteX39" fmla="*/ 201273 w 263204"/>
                  <a:gd name="connsiteY39" fmla="*/ 275315 h 435675"/>
                  <a:gd name="connsiteX40" fmla="*/ 203367 w 263204"/>
                  <a:gd name="connsiteY40" fmla="*/ 259574 h 435675"/>
                  <a:gd name="connsiteX41" fmla="*/ 221203 w 263204"/>
                  <a:gd name="connsiteY41" fmla="*/ 258527 h 435675"/>
                  <a:gd name="connsiteX42" fmla="*/ 227486 w 263204"/>
                  <a:gd name="connsiteY42" fmla="*/ 233371 h 435675"/>
                  <a:gd name="connsiteX43" fmla="*/ 242169 w 263204"/>
                  <a:gd name="connsiteY43" fmla="*/ 206110 h 435675"/>
                  <a:gd name="connsiteX44" fmla="*/ 257868 w 263204"/>
                  <a:gd name="connsiteY44" fmla="*/ 200863 h 435675"/>
                  <a:gd name="connsiteX45" fmla="*/ 259963 w 263204"/>
                  <a:gd name="connsiteY45" fmla="*/ 129574 h 435675"/>
                  <a:gd name="connsiteX46" fmla="*/ 243196 w 263204"/>
                  <a:gd name="connsiteY46" fmla="*/ 127480 h 435675"/>
                  <a:gd name="connsiteX47" fmla="*/ 203357 w 263204"/>
                  <a:gd name="connsiteY47" fmla="*/ 96040 h 435675"/>
                  <a:gd name="connsiteX48" fmla="*/ 186590 w 263204"/>
                  <a:gd name="connsiteY48" fmla="*/ 86604 h 435675"/>
                  <a:gd name="connsiteX49" fmla="*/ 149924 w 263204"/>
                  <a:gd name="connsiteY49" fmla="*/ 68779 h 435675"/>
                  <a:gd name="connsiteX50" fmla="*/ 137325 w 263204"/>
                  <a:gd name="connsiteY50" fmla="*/ 46755 h 435675"/>
                  <a:gd name="connsiteX51" fmla="*/ 95402 w 263204"/>
                  <a:gd name="connsiteY51" fmla="*/ 40471 h 435675"/>
                  <a:gd name="connsiteX52" fmla="*/ 87024 w 263204"/>
                  <a:gd name="connsiteY52" fmla="*/ 19504 h 435675"/>
                  <a:gd name="connsiteX53" fmla="*/ 66057 w 263204"/>
                  <a:gd name="connsiteY53" fmla="*/ 12173 h 435675"/>
                  <a:gd name="connsiteX54" fmla="*/ 63963 w 263204"/>
                  <a:gd name="connsiteY54" fmla="*/ 2737 h 435675"/>
                  <a:gd name="connsiteX55" fmla="*/ 41352 w 263204"/>
                  <a:gd name="connsiteY55" fmla="*/ 203 h 43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63204" h="435675">
                    <a:moveTo>
                      <a:pt x="41362" y="171"/>
                    </a:moveTo>
                    <a:cubicBezTo>
                      <a:pt x="41362" y="171"/>
                      <a:pt x="43478" y="11136"/>
                      <a:pt x="44734" y="14634"/>
                    </a:cubicBezTo>
                    <a:cubicBezTo>
                      <a:pt x="45729" y="17389"/>
                      <a:pt x="48767" y="22447"/>
                      <a:pt x="49971" y="25118"/>
                    </a:cubicBezTo>
                    <a:cubicBezTo>
                      <a:pt x="52861" y="31559"/>
                      <a:pt x="59344" y="44356"/>
                      <a:pt x="60454" y="51321"/>
                    </a:cubicBezTo>
                    <a:cubicBezTo>
                      <a:pt x="65680" y="83996"/>
                      <a:pt x="73242" y="157977"/>
                      <a:pt x="52065" y="183405"/>
                    </a:cubicBezTo>
                    <a:cubicBezTo>
                      <a:pt x="49301" y="186725"/>
                      <a:pt x="38765" y="185028"/>
                      <a:pt x="35298" y="187605"/>
                    </a:cubicBezTo>
                    <a:cubicBezTo>
                      <a:pt x="31612" y="190338"/>
                      <a:pt x="29025" y="200026"/>
                      <a:pt x="25862" y="203345"/>
                    </a:cubicBezTo>
                    <a:cubicBezTo>
                      <a:pt x="22605" y="206760"/>
                      <a:pt x="13557" y="210572"/>
                      <a:pt x="10132" y="213818"/>
                    </a:cubicBezTo>
                    <a:cubicBezTo>
                      <a:pt x="7273" y="216520"/>
                      <a:pt x="1890" y="222657"/>
                      <a:pt x="696" y="226407"/>
                    </a:cubicBezTo>
                    <a:cubicBezTo>
                      <a:pt x="-1168" y="232261"/>
                      <a:pt x="1303" y="250966"/>
                      <a:pt x="1303" y="250966"/>
                    </a:cubicBezTo>
                    <a:cubicBezTo>
                      <a:pt x="1303" y="250966"/>
                      <a:pt x="9462" y="248641"/>
                      <a:pt x="11567" y="250117"/>
                    </a:cubicBezTo>
                    <a:cubicBezTo>
                      <a:pt x="14897" y="252463"/>
                      <a:pt x="14269" y="262067"/>
                      <a:pt x="15766" y="265858"/>
                    </a:cubicBezTo>
                    <a:cubicBezTo>
                      <a:pt x="17191" y="269450"/>
                      <a:pt x="21317" y="276048"/>
                      <a:pt x="23097" y="279483"/>
                    </a:cubicBezTo>
                    <a:cubicBezTo>
                      <a:pt x="26072" y="285201"/>
                      <a:pt x="33151" y="296271"/>
                      <a:pt x="34628" y="302534"/>
                    </a:cubicBezTo>
                    <a:cubicBezTo>
                      <a:pt x="35414" y="305854"/>
                      <a:pt x="36419" y="313269"/>
                      <a:pt x="34628" y="316170"/>
                    </a:cubicBezTo>
                    <a:cubicBezTo>
                      <a:pt x="33089" y="318662"/>
                      <a:pt x="24459" y="318495"/>
                      <a:pt x="24145" y="321406"/>
                    </a:cubicBezTo>
                    <a:cubicBezTo>
                      <a:pt x="23967" y="323082"/>
                      <a:pt x="28428" y="324223"/>
                      <a:pt x="29392" y="325606"/>
                    </a:cubicBezTo>
                    <a:cubicBezTo>
                      <a:pt x="31759" y="329010"/>
                      <a:pt x="32732" y="337639"/>
                      <a:pt x="34628" y="341326"/>
                    </a:cubicBezTo>
                    <a:cubicBezTo>
                      <a:pt x="36262" y="344499"/>
                      <a:pt x="42200" y="349390"/>
                      <a:pt x="43017" y="352867"/>
                    </a:cubicBezTo>
                    <a:cubicBezTo>
                      <a:pt x="43750" y="355967"/>
                      <a:pt x="42671" y="362795"/>
                      <a:pt x="40912" y="365455"/>
                    </a:cubicBezTo>
                    <a:cubicBezTo>
                      <a:pt x="39027" y="368304"/>
                      <a:pt x="30805" y="369686"/>
                      <a:pt x="29392" y="372786"/>
                    </a:cubicBezTo>
                    <a:cubicBezTo>
                      <a:pt x="27967" y="375928"/>
                      <a:pt x="30114" y="383259"/>
                      <a:pt x="31476" y="386422"/>
                    </a:cubicBezTo>
                    <a:cubicBezTo>
                      <a:pt x="34345" y="393114"/>
                      <a:pt x="45467" y="403283"/>
                      <a:pt x="49290" y="409483"/>
                    </a:cubicBezTo>
                    <a:cubicBezTo>
                      <a:pt x="53102" y="415662"/>
                      <a:pt x="61889" y="435676"/>
                      <a:pt x="61889" y="435676"/>
                    </a:cubicBezTo>
                    <a:cubicBezTo>
                      <a:pt x="61889" y="435676"/>
                      <a:pt x="71734" y="429099"/>
                      <a:pt x="75525" y="428324"/>
                    </a:cubicBezTo>
                    <a:cubicBezTo>
                      <a:pt x="81201" y="427161"/>
                      <a:pt x="93570" y="433299"/>
                      <a:pt x="98596" y="430408"/>
                    </a:cubicBezTo>
                    <a:cubicBezTo>
                      <a:pt x="102356" y="428251"/>
                      <a:pt x="102377" y="417170"/>
                      <a:pt x="105927" y="414699"/>
                    </a:cubicBezTo>
                    <a:cubicBezTo>
                      <a:pt x="111321" y="410949"/>
                      <a:pt x="126370" y="415767"/>
                      <a:pt x="132131" y="412604"/>
                    </a:cubicBezTo>
                    <a:cubicBezTo>
                      <a:pt x="136718" y="410070"/>
                      <a:pt x="140320" y="398686"/>
                      <a:pt x="144719" y="395837"/>
                    </a:cubicBezTo>
                    <a:cubicBezTo>
                      <a:pt x="149673" y="392622"/>
                      <a:pt x="163162" y="394287"/>
                      <a:pt x="167770" y="390590"/>
                    </a:cubicBezTo>
                    <a:cubicBezTo>
                      <a:pt x="171603" y="387501"/>
                      <a:pt x="172682" y="376242"/>
                      <a:pt x="176169" y="372765"/>
                    </a:cubicBezTo>
                    <a:cubicBezTo>
                      <a:pt x="179238" y="369707"/>
                      <a:pt x="188737" y="368419"/>
                      <a:pt x="191868" y="365434"/>
                    </a:cubicBezTo>
                    <a:cubicBezTo>
                      <a:pt x="195942" y="361549"/>
                      <a:pt x="198948" y="349987"/>
                      <a:pt x="202372" y="345515"/>
                    </a:cubicBezTo>
                    <a:cubicBezTo>
                      <a:pt x="205640" y="341242"/>
                      <a:pt x="213505" y="333638"/>
                      <a:pt x="218092" y="330832"/>
                    </a:cubicBezTo>
                    <a:cubicBezTo>
                      <a:pt x="220700" y="329229"/>
                      <a:pt x="227235" y="328591"/>
                      <a:pt x="229612" y="326664"/>
                    </a:cubicBezTo>
                    <a:cubicBezTo>
                      <a:pt x="231529" y="325114"/>
                      <a:pt x="234262" y="320694"/>
                      <a:pt x="234828" y="318296"/>
                    </a:cubicBezTo>
                    <a:cubicBezTo>
                      <a:pt x="235498" y="315479"/>
                      <a:pt x="235404" y="309153"/>
                      <a:pt x="233780" y="306755"/>
                    </a:cubicBezTo>
                    <a:cubicBezTo>
                      <a:pt x="232136" y="304335"/>
                      <a:pt x="225109" y="303822"/>
                      <a:pt x="223308" y="301518"/>
                    </a:cubicBezTo>
                    <a:cubicBezTo>
                      <a:pt x="220333" y="297706"/>
                      <a:pt x="222218" y="286343"/>
                      <a:pt x="219108" y="282646"/>
                    </a:cubicBezTo>
                    <a:cubicBezTo>
                      <a:pt x="216008" y="278960"/>
                      <a:pt x="203681" y="279483"/>
                      <a:pt x="201273" y="275315"/>
                    </a:cubicBezTo>
                    <a:cubicBezTo>
                      <a:pt x="199283" y="271880"/>
                      <a:pt x="200466" y="262276"/>
                      <a:pt x="203367" y="259574"/>
                    </a:cubicBezTo>
                    <a:cubicBezTo>
                      <a:pt x="206635" y="256537"/>
                      <a:pt x="217767" y="261376"/>
                      <a:pt x="221203" y="258527"/>
                    </a:cubicBezTo>
                    <a:cubicBezTo>
                      <a:pt x="226188" y="254390"/>
                      <a:pt x="225140" y="239414"/>
                      <a:pt x="227486" y="233371"/>
                    </a:cubicBezTo>
                    <a:cubicBezTo>
                      <a:pt x="230282" y="226155"/>
                      <a:pt x="236252" y="211095"/>
                      <a:pt x="242169" y="206110"/>
                    </a:cubicBezTo>
                    <a:cubicBezTo>
                      <a:pt x="245332" y="203450"/>
                      <a:pt x="255407" y="204183"/>
                      <a:pt x="257868" y="200863"/>
                    </a:cubicBezTo>
                    <a:cubicBezTo>
                      <a:pt x="268498" y="186547"/>
                      <a:pt x="259963" y="129574"/>
                      <a:pt x="259963" y="129574"/>
                    </a:cubicBezTo>
                    <a:cubicBezTo>
                      <a:pt x="259963" y="129574"/>
                      <a:pt x="247091" y="129103"/>
                      <a:pt x="243196" y="127480"/>
                    </a:cubicBezTo>
                    <a:cubicBezTo>
                      <a:pt x="231497" y="122579"/>
                      <a:pt x="213903" y="103099"/>
                      <a:pt x="203357" y="96040"/>
                    </a:cubicBezTo>
                    <a:cubicBezTo>
                      <a:pt x="199356" y="93359"/>
                      <a:pt x="190852" y="88835"/>
                      <a:pt x="186590" y="86604"/>
                    </a:cubicBezTo>
                    <a:cubicBezTo>
                      <a:pt x="177562" y="81881"/>
                      <a:pt x="157370" y="75744"/>
                      <a:pt x="149924" y="68779"/>
                    </a:cubicBezTo>
                    <a:cubicBezTo>
                      <a:pt x="145295" y="64444"/>
                      <a:pt x="142562" y="50337"/>
                      <a:pt x="137325" y="46755"/>
                    </a:cubicBezTo>
                    <a:cubicBezTo>
                      <a:pt x="128580" y="40775"/>
                      <a:pt x="103718" y="47048"/>
                      <a:pt x="95402" y="40471"/>
                    </a:cubicBezTo>
                    <a:cubicBezTo>
                      <a:pt x="90972" y="36963"/>
                      <a:pt x="91098" y="23400"/>
                      <a:pt x="87024" y="19504"/>
                    </a:cubicBezTo>
                    <a:cubicBezTo>
                      <a:pt x="83013" y="15661"/>
                      <a:pt x="69744" y="16320"/>
                      <a:pt x="66057" y="12173"/>
                    </a:cubicBezTo>
                    <a:cubicBezTo>
                      <a:pt x="64455" y="10372"/>
                      <a:pt x="65754" y="4350"/>
                      <a:pt x="63963" y="2737"/>
                    </a:cubicBezTo>
                    <a:cubicBezTo>
                      <a:pt x="59732" y="-1064"/>
                      <a:pt x="41352" y="203"/>
                      <a:pt x="41352" y="203"/>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279" name="Freeform 278">
                <a:extLst>
                  <a:ext uri="{FF2B5EF4-FFF2-40B4-BE49-F238E27FC236}">
                    <a16:creationId xmlns:a16="http://schemas.microsoft.com/office/drawing/2014/main" id="{AE1A139C-19A8-F2A9-15CD-91A4D233A35E}"/>
                  </a:ext>
                </a:extLst>
              </p:cNvPr>
              <p:cNvSpPr/>
              <p:nvPr/>
            </p:nvSpPr>
            <p:spPr>
              <a:xfrm>
                <a:off x="6198131" y="4284281"/>
                <a:ext cx="296806" cy="233932"/>
              </a:xfrm>
              <a:custGeom>
                <a:avLst/>
                <a:gdLst>
                  <a:gd name="connsiteX0" fmla="*/ 293559 w 296806"/>
                  <a:gd name="connsiteY0" fmla="*/ 166822 h 233932"/>
                  <a:gd name="connsiteX1" fmla="*/ 279944 w 296806"/>
                  <a:gd name="connsiteY1" fmla="*/ 165775 h 233932"/>
                  <a:gd name="connsiteX2" fmla="*/ 251647 w 296806"/>
                  <a:gd name="connsiteY2" fmla="*/ 172058 h 233932"/>
                  <a:gd name="connsiteX3" fmla="*/ 230680 w 296806"/>
                  <a:gd name="connsiteY3" fmla="*/ 168927 h 233932"/>
                  <a:gd name="connsiteX4" fmla="*/ 228596 w 296806"/>
                  <a:gd name="connsiteY4" fmla="*/ 178363 h 233932"/>
                  <a:gd name="connsiteX5" fmla="*/ 178274 w 296806"/>
                  <a:gd name="connsiteY5" fmla="*/ 183600 h 233932"/>
                  <a:gd name="connsiteX6" fmla="*/ 175121 w 296806"/>
                  <a:gd name="connsiteY6" fmla="*/ 194073 h 233932"/>
                  <a:gd name="connsiteX7" fmla="*/ 133198 w 296806"/>
                  <a:gd name="connsiteY7" fmla="*/ 198272 h 233932"/>
                  <a:gd name="connsiteX8" fmla="*/ 124810 w 296806"/>
                  <a:gd name="connsiteY8" fmla="*/ 181505 h 233932"/>
                  <a:gd name="connsiteX9" fmla="*/ 109079 w 296806"/>
                  <a:gd name="connsiteY9" fmla="*/ 175221 h 233932"/>
                  <a:gd name="connsiteX10" fmla="*/ 98606 w 296806"/>
                  <a:gd name="connsiteY10" fmla="*/ 188846 h 233932"/>
                  <a:gd name="connsiteX11" fmla="*/ 87076 w 296806"/>
                  <a:gd name="connsiteY11" fmla="*/ 195151 h 233932"/>
                  <a:gd name="connsiteX12" fmla="*/ 77629 w 296806"/>
                  <a:gd name="connsiteY12" fmla="*/ 202482 h 233932"/>
                  <a:gd name="connsiteX13" fmla="*/ 59815 w 296806"/>
                  <a:gd name="connsiteY13" fmla="*/ 205613 h 233932"/>
                  <a:gd name="connsiteX14" fmla="*/ 47247 w 296806"/>
                  <a:gd name="connsiteY14" fmla="*/ 219249 h 233932"/>
                  <a:gd name="connsiteX15" fmla="*/ 37811 w 296806"/>
                  <a:gd name="connsiteY15" fmla="*/ 233932 h 233932"/>
                  <a:gd name="connsiteX16" fmla="*/ 29433 w 296806"/>
                  <a:gd name="connsiteY16" fmla="*/ 219249 h 233932"/>
                  <a:gd name="connsiteX17" fmla="*/ 17902 w 296806"/>
                  <a:gd name="connsiteY17" fmla="*/ 184657 h 233932"/>
                  <a:gd name="connsiteX18" fmla="*/ 88 w 296806"/>
                  <a:gd name="connsiteY18" fmla="*/ 156349 h 233932"/>
                  <a:gd name="connsiteX19" fmla="*/ 10571 w 296806"/>
                  <a:gd name="connsiteY19" fmla="*/ 124889 h 233932"/>
                  <a:gd name="connsiteX20" fmla="*/ 22091 w 296806"/>
                  <a:gd name="connsiteY20" fmla="*/ 109179 h 233932"/>
                  <a:gd name="connsiteX21" fmla="*/ 35727 w 296806"/>
                  <a:gd name="connsiteY21" fmla="*/ 101827 h 233932"/>
                  <a:gd name="connsiteX22" fmla="*/ 58799 w 296806"/>
                  <a:gd name="connsiteY22" fmla="*/ 103911 h 233932"/>
                  <a:gd name="connsiteX23" fmla="*/ 66130 w 296806"/>
                  <a:gd name="connsiteY23" fmla="*/ 88202 h 233932"/>
                  <a:gd name="connsiteX24" fmla="*/ 92333 w 296806"/>
                  <a:gd name="connsiteY24" fmla="*/ 86107 h 233932"/>
                  <a:gd name="connsiteX25" fmla="*/ 104922 w 296806"/>
                  <a:gd name="connsiteY25" fmla="*/ 69340 h 233932"/>
                  <a:gd name="connsiteX26" fmla="*/ 127972 w 296806"/>
                  <a:gd name="connsiteY26" fmla="*/ 64093 h 233932"/>
                  <a:gd name="connsiteX27" fmla="*/ 136372 w 296806"/>
                  <a:gd name="connsiteY27" fmla="*/ 46268 h 233932"/>
                  <a:gd name="connsiteX28" fmla="*/ 152071 w 296806"/>
                  <a:gd name="connsiteY28" fmla="*/ 38937 h 233932"/>
                  <a:gd name="connsiteX29" fmla="*/ 162575 w 296806"/>
                  <a:gd name="connsiteY29" fmla="*/ 19018 h 233932"/>
                  <a:gd name="connsiteX30" fmla="*/ 178295 w 296806"/>
                  <a:gd name="connsiteY30" fmla="*/ 4335 h 233932"/>
                  <a:gd name="connsiteX31" fmla="*/ 189815 w 296806"/>
                  <a:gd name="connsiteY31" fmla="*/ 167 h 233932"/>
                  <a:gd name="connsiteX32" fmla="*/ 201346 w 296806"/>
                  <a:gd name="connsiteY32" fmla="*/ 17971 h 233932"/>
                  <a:gd name="connsiteX33" fmla="*/ 212876 w 296806"/>
                  <a:gd name="connsiteY33" fmla="*/ 42079 h 233932"/>
                  <a:gd name="connsiteX34" fmla="*/ 210782 w 296806"/>
                  <a:gd name="connsiteY34" fmla="*/ 63046 h 233932"/>
                  <a:gd name="connsiteX35" fmla="*/ 221265 w 296806"/>
                  <a:gd name="connsiteY35" fmla="*/ 68283 h 233932"/>
                  <a:gd name="connsiteX36" fmla="*/ 223360 w 296806"/>
                  <a:gd name="connsiteY36" fmla="*/ 81918 h 233932"/>
                  <a:gd name="connsiteX37" fmla="*/ 240127 w 296806"/>
                  <a:gd name="connsiteY37" fmla="*/ 78766 h 233932"/>
                  <a:gd name="connsiteX38" fmla="*/ 246410 w 296806"/>
                  <a:gd name="connsiteY38" fmla="*/ 101838 h 233932"/>
                  <a:gd name="connsiteX39" fmla="*/ 268424 w 296806"/>
                  <a:gd name="connsiteY39" fmla="*/ 106027 h 233932"/>
                  <a:gd name="connsiteX40" fmla="*/ 272613 w 296806"/>
                  <a:gd name="connsiteY40" fmla="*/ 133298 h 233932"/>
                  <a:gd name="connsiteX41" fmla="*/ 286249 w 296806"/>
                  <a:gd name="connsiteY41" fmla="*/ 138535 h 233932"/>
                  <a:gd name="connsiteX42" fmla="*/ 292554 w 296806"/>
                  <a:gd name="connsiteY42" fmla="*/ 147971 h 233932"/>
                  <a:gd name="connsiteX43" fmla="*/ 296733 w 296806"/>
                  <a:gd name="connsiteY43" fmla="*/ 155302 h 233932"/>
                  <a:gd name="connsiteX44" fmla="*/ 293580 w 296806"/>
                  <a:gd name="connsiteY44" fmla="*/ 166833 h 233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96806" h="233932">
                    <a:moveTo>
                      <a:pt x="293559" y="166822"/>
                    </a:moveTo>
                    <a:cubicBezTo>
                      <a:pt x="290763" y="168791"/>
                      <a:pt x="283348" y="165534"/>
                      <a:pt x="279944" y="165775"/>
                    </a:cubicBezTo>
                    <a:cubicBezTo>
                      <a:pt x="272718" y="166288"/>
                      <a:pt x="258884" y="171807"/>
                      <a:pt x="251647" y="172058"/>
                    </a:cubicBezTo>
                    <a:cubicBezTo>
                      <a:pt x="246348" y="172247"/>
                      <a:pt x="235047" y="165921"/>
                      <a:pt x="230680" y="168927"/>
                    </a:cubicBezTo>
                    <a:cubicBezTo>
                      <a:pt x="228690" y="170299"/>
                      <a:pt x="230397" y="176750"/>
                      <a:pt x="228596" y="178363"/>
                    </a:cubicBezTo>
                    <a:cubicBezTo>
                      <a:pt x="219160" y="186783"/>
                      <a:pt x="188024" y="175535"/>
                      <a:pt x="178274" y="183600"/>
                    </a:cubicBezTo>
                    <a:cubicBezTo>
                      <a:pt x="176169" y="185338"/>
                      <a:pt x="177237" y="192334"/>
                      <a:pt x="175121" y="194073"/>
                    </a:cubicBezTo>
                    <a:cubicBezTo>
                      <a:pt x="166994" y="200775"/>
                      <a:pt x="142425" y="203362"/>
                      <a:pt x="133198" y="198272"/>
                    </a:cubicBezTo>
                    <a:cubicBezTo>
                      <a:pt x="129093" y="196010"/>
                      <a:pt x="128266" y="184678"/>
                      <a:pt x="124810" y="181505"/>
                    </a:cubicBezTo>
                    <a:cubicBezTo>
                      <a:pt x="121689" y="178635"/>
                      <a:pt x="113164" y="174101"/>
                      <a:pt x="109079" y="175221"/>
                    </a:cubicBezTo>
                    <a:cubicBezTo>
                      <a:pt x="104943" y="176352"/>
                      <a:pt x="101874" y="186050"/>
                      <a:pt x="98606" y="188846"/>
                    </a:cubicBezTo>
                    <a:cubicBezTo>
                      <a:pt x="96114" y="190983"/>
                      <a:pt x="89820" y="193350"/>
                      <a:pt x="87076" y="195151"/>
                    </a:cubicBezTo>
                    <a:cubicBezTo>
                      <a:pt x="84573" y="196785"/>
                      <a:pt x="77629" y="202482"/>
                      <a:pt x="77629" y="202482"/>
                    </a:cubicBezTo>
                    <a:cubicBezTo>
                      <a:pt x="77629" y="202482"/>
                      <a:pt x="63784" y="203446"/>
                      <a:pt x="59815" y="205613"/>
                    </a:cubicBezTo>
                    <a:cubicBezTo>
                      <a:pt x="55751" y="207834"/>
                      <a:pt x="50086" y="215584"/>
                      <a:pt x="47247" y="219249"/>
                    </a:cubicBezTo>
                    <a:cubicBezTo>
                      <a:pt x="44577" y="222705"/>
                      <a:pt x="37811" y="233932"/>
                      <a:pt x="37811" y="233932"/>
                    </a:cubicBezTo>
                    <a:cubicBezTo>
                      <a:pt x="37811" y="233932"/>
                      <a:pt x="31151" y="223103"/>
                      <a:pt x="29433" y="219249"/>
                    </a:cubicBezTo>
                    <a:cubicBezTo>
                      <a:pt x="25715" y="210923"/>
                      <a:pt x="21798" y="192899"/>
                      <a:pt x="17902" y="184657"/>
                    </a:cubicBezTo>
                    <a:cubicBezTo>
                      <a:pt x="14331" y="177096"/>
                      <a:pt x="1083" y="164654"/>
                      <a:pt x="88" y="156349"/>
                    </a:cubicBezTo>
                    <a:cubicBezTo>
                      <a:pt x="-907" y="148117"/>
                      <a:pt x="6770" y="132251"/>
                      <a:pt x="10571" y="124889"/>
                    </a:cubicBezTo>
                    <a:cubicBezTo>
                      <a:pt x="12813" y="120563"/>
                      <a:pt x="22091" y="109179"/>
                      <a:pt x="22091" y="109179"/>
                    </a:cubicBezTo>
                    <a:cubicBezTo>
                      <a:pt x="22091" y="109179"/>
                      <a:pt x="31936" y="102602"/>
                      <a:pt x="35727" y="101827"/>
                    </a:cubicBezTo>
                    <a:cubicBezTo>
                      <a:pt x="41404" y="100665"/>
                      <a:pt x="53772" y="106802"/>
                      <a:pt x="58799" y="103911"/>
                    </a:cubicBezTo>
                    <a:cubicBezTo>
                      <a:pt x="62559" y="101754"/>
                      <a:pt x="62580" y="90673"/>
                      <a:pt x="66130" y="88202"/>
                    </a:cubicBezTo>
                    <a:cubicBezTo>
                      <a:pt x="71524" y="84453"/>
                      <a:pt x="86573" y="89270"/>
                      <a:pt x="92333" y="86107"/>
                    </a:cubicBezTo>
                    <a:cubicBezTo>
                      <a:pt x="96920" y="83573"/>
                      <a:pt x="100523" y="72189"/>
                      <a:pt x="104922" y="69340"/>
                    </a:cubicBezTo>
                    <a:cubicBezTo>
                      <a:pt x="109875" y="66125"/>
                      <a:pt x="123364" y="67790"/>
                      <a:pt x="127972" y="64093"/>
                    </a:cubicBezTo>
                    <a:cubicBezTo>
                      <a:pt x="131805" y="61004"/>
                      <a:pt x="132884" y="49746"/>
                      <a:pt x="136372" y="46268"/>
                    </a:cubicBezTo>
                    <a:cubicBezTo>
                      <a:pt x="139440" y="43210"/>
                      <a:pt x="148939" y="41922"/>
                      <a:pt x="152071" y="38937"/>
                    </a:cubicBezTo>
                    <a:cubicBezTo>
                      <a:pt x="156144" y="35052"/>
                      <a:pt x="159150" y="23490"/>
                      <a:pt x="162575" y="19018"/>
                    </a:cubicBezTo>
                    <a:cubicBezTo>
                      <a:pt x="165842" y="14745"/>
                      <a:pt x="173707" y="7142"/>
                      <a:pt x="178295" y="4335"/>
                    </a:cubicBezTo>
                    <a:cubicBezTo>
                      <a:pt x="180902" y="2733"/>
                      <a:pt x="186914" y="-807"/>
                      <a:pt x="189815" y="167"/>
                    </a:cubicBezTo>
                    <a:cubicBezTo>
                      <a:pt x="194842" y="1853"/>
                      <a:pt x="198759" y="13342"/>
                      <a:pt x="201346" y="17971"/>
                    </a:cubicBezTo>
                    <a:cubicBezTo>
                      <a:pt x="204613" y="23804"/>
                      <a:pt x="211724" y="35492"/>
                      <a:pt x="212876" y="42079"/>
                    </a:cubicBezTo>
                    <a:cubicBezTo>
                      <a:pt x="213787" y="47274"/>
                      <a:pt x="208237" y="58438"/>
                      <a:pt x="210782" y="63046"/>
                    </a:cubicBezTo>
                    <a:cubicBezTo>
                      <a:pt x="212195" y="65612"/>
                      <a:pt x="219537" y="65916"/>
                      <a:pt x="221265" y="68283"/>
                    </a:cubicBezTo>
                    <a:cubicBezTo>
                      <a:pt x="223297" y="71068"/>
                      <a:pt x="220553" y="79928"/>
                      <a:pt x="223360" y="81918"/>
                    </a:cubicBezTo>
                    <a:cubicBezTo>
                      <a:pt x="226836" y="84379"/>
                      <a:pt x="236514" y="76504"/>
                      <a:pt x="240127" y="78766"/>
                    </a:cubicBezTo>
                    <a:cubicBezTo>
                      <a:pt x="245195" y="81939"/>
                      <a:pt x="242022" y="97774"/>
                      <a:pt x="246410" y="101838"/>
                    </a:cubicBezTo>
                    <a:cubicBezTo>
                      <a:pt x="250526" y="105639"/>
                      <a:pt x="264539" y="101995"/>
                      <a:pt x="268424" y="106027"/>
                    </a:cubicBezTo>
                    <a:cubicBezTo>
                      <a:pt x="273211" y="110991"/>
                      <a:pt x="268278" y="127926"/>
                      <a:pt x="272613" y="133298"/>
                    </a:cubicBezTo>
                    <a:cubicBezTo>
                      <a:pt x="274907" y="136136"/>
                      <a:pt x="283401" y="136251"/>
                      <a:pt x="286249" y="138535"/>
                    </a:cubicBezTo>
                    <a:cubicBezTo>
                      <a:pt x="288469" y="140305"/>
                      <a:pt x="291056" y="145562"/>
                      <a:pt x="292554" y="147971"/>
                    </a:cubicBezTo>
                    <a:cubicBezTo>
                      <a:pt x="293664" y="149762"/>
                      <a:pt x="296471" y="153207"/>
                      <a:pt x="296733" y="155302"/>
                    </a:cubicBezTo>
                    <a:cubicBezTo>
                      <a:pt x="297110" y="158266"/>
                      <a:pt x="296031" y="165115"/>
                      <a:pt x="293580" y="166833"/>
                    </a:cubicBezTo>
                    <a:close/>
                  </a:path>
                </a:pathLst>
              </a:custGeom>
              <a:solidFill>
                <a:schemeClr val="bg1">
                  <a:lumMod val="95000"/>
                </a:schemeClr>
              </a:solidFill>
              <a:ln w="1046" cap="flat">
                <a:noFill/>
                <a:prstDash val="solid"/>
                <a:miter/>
              </a:ln>
            </p:spPr>
            <p:txBody>
              <a:bodyPr rtlCol="0" anchor="ctr"/>
              <a:lstStyle/>
              <a:p>
                <a:endParaRPr lang="en-US" dirty="0"/>
              </a:p>
            </p:txBody>
          </p:sp>
        </p:grpSp>
        <p:grpSp>
          <p:nvGrpSpPr>
            <p:cNvPr id="280" name="Picture 7">
              <a:extLst>
                <a:ext uri="{FF2B5EF4-FFF2-40B4-BE49-F238E27FC236}">
                  <a16:creationId xmlns:a16="http://schemas.microsoft.com/office/drawing/2014/main" id="{77451F34-3715-D173-C7B5-C84DF8E3ECA5}"/>
                </a:ext>
              </a:extLst>
            </p:cNvPr>
            <p:cNvGrpSpPr/>
            <p:nvPr/>
          </p:nvGrpSpPr>
          <p:grpSpPr>
            <a:xfrm>
              <a:off x="6355412" y="4032818"/>
              <a:ext cx="729525" cy="1331450"/>
              <a:chOff x="6355414" y="4032815"/>
              <a:chExt cx="729525" cy="1331449"/>
            </a:xfrm>
            <a:grpFill/>
          </p:grpSpPr>
          <p:sp>
            <p:nvSpPr>
              <p:cNvPr id="281" name="Freeform 280">
                <a:extLst>
                  <a:ext uri="{FF2B5EF4-FFF2-40B4-BE49-F238E27FC236}">
                    <a16:creationId xmlns:a16="http://schemas.microsoft.com/office/drawing/2014/main" id="{B85687B0-BAE9-2379-ECA8-CD783A3E0570}"/>
                  </a:ext>
                </a:extLst>
              </p:cNvPr>
              <p:cNvSpPr/>
              <p:nvPr/>
            </p:nvSpPr>
            <p:spPr>
              <a:xfrm>
                <a:off x="6458114" y="5016188"/>
                <a:ext cx="178200" cy="209846"/>
              </a:xfrm>
              <a:custGeom>
                <a:avLst/>
                <a:gdLst>
                  <a:gd name="connsiteX0" fmla="*/ 109013 w 178200"/>
                  <a:gd name="connsiteY0" fmla="*/ 21 h 209846"/>
                  <a:gd name="connsiteX1" fmla="*/ 99576 w 178200"/>
                  <a:gd name="connsiteY1" fmla="*/ 13636 h 209846"/>
                  <a:gd name="connsiteX2" fmla="*/ 77573 w 178200"/>
                  <a:gd name="connsiteY2" fmla="*/ 16788 h 209846"/>
                  <a:gd name="connsiteX3" fmla="*/ 75468 w 178200"/>
                  <a:gd name="connsiteY3" fmla="*/ 33576 h 209846"/>
                  <a:gd name="connsiteX4" fmla="*/ 66032 w 178200"/>
                  <a:gd name="connsiteY4" fmla="*/ 39849 h 209846"/>
                  <a:gd name="connsiteX5" fmla="*/ 53454 w 178200"/>
                  <a:gd name="connsiteY5" fmla="*/ 43012 h 209846"/>
                  <a:gd name="connsiteX6" fmla="*/ 50302 w 178200"/>
                  <a:gd name="connsiteY6" fmla="*/ 60816 h 209846"/>
                  <a:gd name="connsiteX7" fmla="*/ 36687 w 178200"/>
                  <a:gd name="connsiteY7" fmla="*/ 66063 h 209846"/>
                  <a:gd name="connsiteX8" fmla="*/ 14673 w 178200"/>
                  <a:gd name="connsiteY8" fmla="*/ 66063 h 209846"/>
                  <a:gd name="connsiteX9" fmla="*/ 0 w 178200"/>
                  <a:gd name="connsiteY9" fmla="*/ 71310 h 209846"/>
                  <a:gd name="connsiteX10" fmla="*/ 9436 w 178200"/>
                  <a:gd name="connsiteY10" fmla="*/ 107986 h 209846"/>
                  <a:gd name="connsiteX11" fmla="*/ 11541 w 178200"/>
                  <a:gd name="connsiteY11" fmla="*/ 126858 h 209846"/>
                  <a:gd name="connsiteX12" fmla="*/ 25177 w 178200"/>
                  <a:gd name="connsiteY12" fmla="*/ 133163 h 209846"/>
                  <a:gd name="connsiteX13" fmla="*/ 30413 w 178200"/>
                  <a:gd name="connsiteY13" fmla="*/ 153072 h 209846"/>
                  <a:gd name="connsiteX14" fmla="*/ 45075 w 178200"/>
                  <a:gd name="connsiteY14" fmla="*/ 154140 h 209846"/>
                  <a:gd name="connsiteX15" fmla="*/ 52406 w 178200"/>
                  <a:gd name="connsiteY15" fmla="*/ 180343 h 209846"/>
                  <a:gd name="connsiteX16" fmla="*/ 62890 w 178200"/>
                  <a:gd name="connsiteY16" fmla="*/ 182427 h 209846"/>
                  <a:gd name="connsiteX17" fmla="*/ 87009 w 178200"/>
                  <a:gd name="connsiteY17" fmla="*/ 192911 h 209846"/>
                  <a:gd name="connsiteX18" fmla="*/ 102729 w 178200"/>
                  <a:gd name="connsiteY18" fmla="*/ 200242 h 209846"/>
                  <a:gd name="connsiteX19" fmla="*/ 110060 w 178200"/>
                  <a:gd name="connsiteY19" fmla="*/ 208641 h 209846"/>
                  <a:gd name="connsiteX20" fmla="*/ 136263 w 178200"/>
                  <a:gd name="connsiteY20" fmla="*/ 208641 h 209846"/>
                  <a:gd name="connsiteX21" fmla="*/ 141510 w 178200"/>
                  <a:gd name="connsiteY21" fmla="*/ 189769 h 209846"/>
                  <a:gd name="connsiteX22" fmla="*/ 155125 w 178200"/>
                  <a:gd name="connsiteY22" fmla="*/ 181370 h 209846"/>
                  <a:gd name="connsiteX23" fmla="*/ 154077 w 178200"/>
                  <a:gd name="connsiteY23" fmla="*/ 148872 h 209846"/>
                  <a:gd name="connsiteX24" fmla="*/ 169808 w 178200"/>
                  <a:gd name="connsiteY24" fmla="*/ 138389 h 209846"/>
                  <a:gd name="connsiteX25" fmla="*/ 178176 w 178200"/>
                  <a:gd name="connsiteY25" fmla="*/ 125821 h 209846"/>
                  <a:gd name="connsiteX26" fmla="*/ 168739 w 178200"/>
                  <a:gd name="connsiteY26" fmla="*/ 103797 h 209846"/>
                  <a:gd name="connsiteX27" fmla="*/ 167703 w 178200"/>
                  <a:gd name="connsiteY27" fmla="*/ 85972 h 209846"/>
                  <a:gd name="connsiteX28" fmla="*/ 176091 w 178200"/>
                  <a:gd name="connsiteY28" fmla="*/ 52427 h 209846"/>
                  <a:gd name="connsiteX29" fmla="*/ 163503 w 178200"/>
                  <a:gd name="connsiteY29" fmla="*/ 28308 h 209846"/>
                  <a:gd name="connsiteX30" fmla="*/ 128921 w 178200"/>
                  <a:gd name="connsiteY30" fmla="*/ 22025 h 209846"/>
                  <a:gd name="connsiteX31" fmla="*/ 118438 w 178200"/>
                  <a:gd name="connsiteY31" fmla="*/ 3152 h 209846"/>
                  <a:gd name="connsiteX32" fmla="*/ 109002 w 178200"/>
                  <a:gd name="connsiteY32" fmla="*/ 0 h 209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8200" h="209846">
                    <a:moveTo>
                      <a:pt x="109013" y="21"/>
                    </a:moveTo>
                    <a:cubicBezTo>
                      <a:pt x="109013" y="21"/>
                      <a:pt x="103106" y="11468"/>
                      <a:pt x="99576" y="13636"/>
                    </a:cubicBezTo>
                    <a:cubicBezTo>
                      <a:pt x="94853" y="16558"/>
                      <a:pt x="81469" y="12819"/>
                      <a:pt x="77573" y="16788"/>
                    </a:cubicBezTo>
                    <a:cubicBezTo>
                      <a:pt x="74609" y="19804"/>
                      <a:pt x="77699" y="29984"/>
                      <a:pt x="75468" y="33576"/>
                    </a:cubicBezTo>
                    <a:cubicBezTo>
                      <a:pt x="73981" y="35985"/>
                      <a:pt x="68618" y="38698"/>
                      <a:pt x="66032" y="39849"/>
                    </a:cubicBezTo>
                    <a:cubicBezTo>
                      <a:pt x="63068" y="41159"/>
                      <a:pt x="55653" y="40645"/>
                      <a:pt x="53454" y="43012"/>
                    </a:cubicBezTo>
                    <a:cubicBezTo>
                      <a:pt x="50375" y="46322"/>
                      <a:pt x="53171" y="57329"/>
                      <a:pt x="50302" y="60816"/>
                    </a:cubicBezTo>
                    <a:cubicBezTo>
                      <a:pt x="47987" y="63633"/>
                      <a:pt x="40268" y="65403"/>
                      <a:pt x="36687" y="66063"/>
                    </a:cubicBezTo>
                    <a:cubicBezTo>
                      <a:pt x="31272" y="67068"/>
                      <a:pt x="20098" y="65121"/>
                      <a:pt x="14673" y="66063"/>
                    </a:cubicBezTo>
                    <a:cubicBezTo>
                      <a:pt x="10840" y="66733"/>
                      <a:pt x="0" y="71310"/>
                      <a:pt x="0" y="71310"/>
                    </a:cubicBezTo>
                    <a:cubicBezTo>
                      <a:pt x="0" y="71310"/>
                      <a:pt x="7729" y="98676"/>
                      <a:pt x="9436" y="107986"/>
                    </a:cubicBezTo>
                    <a:cubicBezTo>
                      <a:pt x="10295" y="112657"/>
                      <a:pt x="8766" y="123004"/>
                      <a:pt x="11541" y="126858"/>
                    </a:cubicBezTo>
                    <a:cubicBezTo>
                      <a:pt x="13730" y="129906"/>
                      <a:pt x="22758" y="130283"/>
                      <a:pt x="25177" y="133163"/>
                    </a:cubicBezTo>
                    <a:cubicBezTo>
                      <a:pt x="28486" y="137111"/>
                      <a:pt x="26455" y="149783"/>
                      <a:pt x="30413" y="153072"/>
                    </a:cubicBezTo>
                    <a:cubicBezTo>
                      <a:pt x="33241" y="155418"/>
                      <a:pt x="42237" y="151815"/>
                      <a:pt x="45075" y="154140"/>
                    </a:cubicBezTo>
                    <a:cubicBezTo>
                      <a:pt x="50343" y="158444"/>
                      <a:pt x="47422" y="175725"/>
                      <a:pt x="52406" y="180343"/>
                    </a:cubicBezTo>
                    <a:cubicBezTo>
                      <a:pt x="54365" y="182155"/>
                      <a:pt x="60345" y="181631"/>
                      <a:pt x="62890" y="182427"/>
                    </a:cubicBezTo>
                    <a:cubicBezTo>
                      <a:pt x="69163" y="184396"/>
                      <a:pt x="87009" y="192911"/>
                      <a:pt x="87009" y="192911"/>
                    </a:cubicBezTo>
                    <a:cubicBezTo>
                      <a:pt x="87009" y="192911"/>
                      <a:pt x="99262" y="197644"/>
                      <a:pt x="102729" y="200242"/>
                    </a:cubicBezTo>
                    <a:cubicBezTo>
                      <a:pt x="104959" y="201917"/>
                      <a:pt x="107526" y="207489"/>
                      <a:pt x="110060" y="208641"/>
                    </a:cubicBezTo>
                    <a:cubicBezTo>
                      <a:pt x="116029" y="211353"/>
                      <a:pt x="136263" y="208641"/>
                      <a:pt x="136263" y="208641"/>
                    </a:cubicBezTo>
                    <a:cubicBezTo>
                      <a:pt x="136263" y="208641"/>
                      <a:pt x="138567" y="193686"/>
                      <a:pt x="141510" y="189769"/>
                    </a:cubicBezTo>
                    <a:cubicBezTo>
                      <a:pt x="143919" y="186575"/>
                      <a:pt x="153240" y="184888"/>
                      <a:pt x="155125" y="181370"/>
                    </a:cubicBezTo>
                    <a:cubicBezTo>
                      <a:pt x="158968" y="174206"/>
                      <a:pt x="150360" y="156098"/>
                      <a:pt x="154077" y="148872"/>
                    </a:cubicBezTo>
                    <a:cubicBezTo>
                      <a:pt x="156235" y="144673"/>
                      <a:pt x="166467" y="141730"/>
                      <a:pt x="169808" y="138389"/>
                    </a:cubicBezTo>
                    <a:cubicBezTo>
                      <a:pt x="172478" y="135718"/>
                      <a:pt x="177830" y="129581"/>
                      <a:pt x="178176" y="125821"/>
                    </a:cubicBezTo>
                    <a:cubicBezTo>
                      <a:pt x="178720" y="119852"/>
                      <a:pt x="170111" y="109630"/>
                      <a:pt x="168739" y="103797"/>
                    </a:cubicBezTo>
                    <a:cubicBezTo>
                      <a:pt x="167713" y="99451"/>
                      <a:pt x="167283" y="90413"/>
                      <a:pt x="167703" y="85972"/>
                    </a:cubicBezTo>
                    <a:cubicBezTo>
                      <a:pt x="168509" y="77363"/>
                      <a:pt x="177107" y="61015"/>
                      <a:pt x="176091" y="52427"/>
                    </a:cubicBezTo>
                    <a:cubicBezTo>
                      <a:pt x="175296" y="45672"/>
                      <a:pt x="168980" y="32340"/>
                      <a:pt x="163503" y="28308"/>
                    </a:cubicBezTo>
                    <a:cubicBezTo>
                      <a:pt x="156423" y="23093"/>
                      <a:pt x="136064" y="27146"/>
                      <a:pt x="128921" y="22025"/>
                    </a:cubicBezTo>
                    <a:cubicBezTo>
                      <a:pt x="124533" y="18883"/>
                      <a:pt x="122585" y="6598"/>
                      <a:pt x="118438" y="3152"/>
                    </a:cubicBezTo>
                    <a:cubicBezTo>
                      <a:pt x="116522" y="1560"/>
                      <a:pt x="109002" y="0"/>
                      <a:pt x="109002" y="0"/>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282" name="Freeform 281">
                <a:extLst>
                  <a:ext uri="{FF2B5EF4-FFF2-40B4-BE49-F238E27FC236}">
                    <a16:creationId xmlns:a16="http://schemas.microsoft.com/office/drawing/2014/main" id="{05F5428C-21F7-1D68-6DFA-D324714E1D7B}"/>
                  </a:ext>
                </a:extLst>
              </p:cNvPr>
              <p:cNvSpPr/>
              <p:nvPr/>
            </p:nvSpPr>
            <p:spPr>
              <a:xfrm>
                <a:off x="6654022" y="4456904"/>
                <a:ext cx="191903" cy="254218"/>
              </a:xfrm>
              <a:custGeom>
                <a:avLst/>
                <a:gdLst>
                  <a:gd name="connsiteX0" fmla="*/ 138460 w 191903"/>
                  <a:gd name="connsiteY0" fmla="*/ 254219 h 254218"/>
                  <a:gd name="connsiteX1" fmla="*/ 101784 w 191903"/>
                  <a:gd name="connsiteY1" fmla="*/ 233263 h 254218"/>
                  <a:gd name="connsiteX2" fmla="*/ 98632 w 191903"/>
                  <a:gd name="connsiteY2" fmla="*/ 213343 h 254218"/>
                  <a:gd name="connsiteX3" fmla="*/ 73476 w 191903"/>
                  <a:gd name="connsiteY3" fmla="*/ 205991 h 254218"/>
                  <a:gd name="connsiteX4" fmla="*/ 25259 w 191903"/>
                  <a:gd name="connsiteY4" fmla="*/ 165116 h 254218"/>
                  <a:gd name="connsiteX5" fmla="*/ 6387 w 191903"/>
                  <a:gd name="connsiteY5" fmla="*/ 165116 h 254218"/>
                  <a:gd name="connsiteX6" fmla="*/ 103 w 191903"/>
                  <a:gd name="connsiteY6" fmla="*/ 149909 h 254218"/>
                  <a:gd name="connsiteX7" fmla="*/ 4805 w 191903"/>
                  <a:gd name="connsiteY7" fmla="*/ 123172 h 254218"/>
                  <a:gd name="connsiteX8" fmla="*/ 18441 w 191903"/>
                  <a:gd name="connsiteY8" fmla="*/ 94864 h 254218"/>
                  <a:gd name="connsiteX9" fmla="*/ 18441 w 191903"/>
                  <a:gd name="connsiteY9" fmla="*/ 49265 h 254218"/>
                  <a:gd name="connsiteX10" fmla="*/ 4805 w 191903"/>
                  <a:gd name="connsiteY10" fmla="*/ 25156 h 254218"/>
                  <a:gd name="connsiteX11" fmla="*/ 37313 w 191903"/>
                  <a:gd name="connsiteY11" fmla="*/ 0 h 254218"/>
                  <a:gd name="connsiteX12" fmla="*/ 62993 w 191903"/>
                  <a:gd name="connsiteY12" fmla="*/ 5771 h 254218"/>
                  <a:gd name="connsiteX13" fmla="*/ 85006 w 191903"/>
                  <a:gd name="connsiteY13" fmla="*/ 22538 h 254218"/>
                  <a:gd name="connsiteX14" fmla="*/ 88138 w 191903"/>
                  <a:gd name="connsiteY14" fmla="*/ 39305 h 254218"/>
                  <a:gd name="connsiteX15" fmla="*/ 140544 w 191903"/>
                  <a:gd name="connsiteY15" fmla="*/ 35105 h 254218"/>
                  <a:gd name="connsiteX16" fmla="*/ 140544 w 191903"/>
                  <a:gd name="connsiteY16" fmla="*/ 24632 h 254218"/>
                  <a:gd name="connsiteX17" fmla="*/ 173042 w 191903"/>
                  <a:gd name="connsiteY17" fmla="*/ 22538 h 254218"/>
                  <a:gd name="connsiteX18" fmla="*/ 181420 w 191903"/>
                  <a:gd name="connsiteY18" fmla="*/ 31974 h 254218"/>
                  <a:gd name="connsiteX19" fmla="*/ 191903 w 191903"/>
                  <a:gd name="connsiteY19" fmla="*/ 39305 h 254218"/>
                  <a:gd name="connsiteX20" fmla="*/ 179315 w 191903"/>
                  <a:gd name="connsiteY20" fmla="*/ 50846 h 254218"/>
                  <a:gd name="connsiteX21" fmla="*/ 171984 w 191903"/>
                  <a:gd name="connsiteY21" fmla="*/ 66566 h 254218"/>
                  <a:gd name="connsiteX22" fmla="*/ 177231 w 191903"/>
                  <a:gd name="connsiteY22" fmla="*/ 172447 h 254218"/>
                  <a:gd name="connsiteX23" fmla="*/ 186667 w 191903"/>
                  <a:gd name="connsiteY23" fmla="*/ 178751 h 254218"/>
                  <a:gd name="connsiteX24" fmla="*/ 176162 w 191903"/>
                  <a:gd name="connsiteY24" fmla="*/ 189224 h 254218"/>
                  <a:gd name="connsiteX25" fmla="*/ 168989 w 191903"/>
                  <a:gd name="connsiteY25" fmla="*/ 205834 h 254218"/>
                  <a:gd name="connsiteX26" fmla="*/ 151017 w 191903"/>
                  <a:gd name="connsiteY26" fmla="*/ 220674 h 254218"/>
                  <a:gd name="connsiteX27" fmla="*/ 146828 w 191903"/>
                  <a:gd name="connsiteY27" fmla="*/ 237442 h 254218"/>
                  <a:gd name="connsiteX28" fmla="*/ 138429 w 191903"/>
                  <a:gd name="connsiteY28" fmla="*/ 254209 h 254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1903" h="254218">
                    <a:moveTo>
                      <a:pt x="138460" y="254219"/>
                    </a:moveTo>
                    <a:cubicBezTo>
                      <a:pt x="138460" y="254219"/>
                      <a:pt x="107785" y="241955"/>
                      <a:pt x="101784" y="233263"/>
                    </a:cubicBezTo>
                    <a:cubicBezTo>
                      <a:pt x="98925" y="229115"/>
                      <a:pt x="101962" y="217124"/>
                      <a:pt x="98632" y="213343"/>
                    </a:cubicBezTo>
                    <a:cubicBezTo>
                      <a:pt x="94307" y="208421"/>
                      <a:pt x="79246" y="209102"/>
                      <a:pt x="73476" y="205991"/>
                    </a:cubicBezTo>
                    <a:cubicBezTo>
                      <a:pt x="59557" y="198503"/>
                      <a:pt x="40089" y="170551"/>
                      <a:pt x="25259" y="165116"/>
                    </a:cubicBezTo>
                    <a:cubicBezTo>
                      <a:pt x="20829" y="163492"/>
                      <a:pt x="10314" y="167734"/>
                      <a:pt x="6387" y="165116"/>
                    </a:cubicBezTo>
                    <a:cubicBezTo>
                      <a:pt x="2973" y="162833"/>
                      <a:pt x="553" y="154004"/>
                      <a:pt x="103" y="149909"/>
                    </a:cubicBezTo>
                    <a:cubicBezTo>
                      <a:pt x="-630" y="143165"/>
                      <a:pt x="2721" y="129633"/>
                      <a:pt x="4805" y="123172"/>
                    </a:cubicBezTo>
                    <a:cubicBezTo>
                      <a:pt x="7214" y="115694"/>
                      <a:pt x="16692" y="102519"/>
                      <a:pt x="18441" y="94864"/>
                    </a:cubicBezTo>
                    <a:cubicBezTo>
                      <a:pt x="20976" y="83752"/>
                      <a:pt x="21342" y="60292"/>
                      <a:pt x="18441" y="49265"/>
                    </a:cubicBezTo>
                    <a:cubicBezTo>
                      <a:pt x="16682" y="42572"/>
                      <a:pt x="4805" y="25156"/>
                      <a:pt x="4805" y="25156"/>
                    </a:cubicBezTo>
                    <a:lnTo>
                      <a:pt x="37313" y="0"/>
                    </a:lnTo>
                    <a:cubicBezTo>
                      <a:pt x="37313" y="0"/>
                      <a:pt x="57033" y="2985"/>
                      <a:pt x="62993" y="5771"/>
                    </a:cubicBezTo>
                    <a:cubicBezTo>
                      <a:pt x="69266" y="8693"/>
                      <a:pt x="81383" y="16652"/>
                      <a:pt x="85006" y="22538"/>
                    </a:cubicBezTo>
                    <a:cubicBezTo>
                      <a:pt x="87248" y="26172"/>
                      <a:pt x="84755" y="36718"/>
                      <a:pt x="88138" y="39305"/>
                    </a:cubicBezTo>
                    <a:cubicBezTo>
                      <a:pt x="98580" y="47296"/>
                      <a:pt x="131621" y="44761"/>
                      <a:pt x="140544" y="35105"/>
                    </a:cubicBezTo>
                    <a:cubicBezTo>
                      <a:pt x="142314" y="33178"/>
                      <a:pt x="138754" y="26549"/>
                      <a:pt x="140544" y="24632"/>
                    </a:cubicBezTo>
                    <a:cubicBezTo>
                      <a:pt x="146116" y="18694"/>
                      <a:pt x="165512" y="19438"/>
                      <a:pt x="173042" y="22538"/>
                    </a:cubicBezTo>
                    <a:cubicBezTo>
                      <a:pt x="175964" y="23742"/>
                      <a:pt x="179074" y="29879"/>
                      <a:pt x="181420" y="31974"/>
                    </a:cubicBezTo>
                    <a:cubicBezTo>
                      <a:pt x="183808" y="34100"/>
                      <a:pt x="191903" y="39305"/>
                      <a:pt x="191903" y="39305"/>
                    </a:cubicBezTo>
                    <a:cubicBezTo>
                      <a:pt x="191903" y="39305"/>
                      <a:pt x="181839" y="47400"/>
                      <a:pt x="179315" y="50846"/>
                    </a:cubicBezTo>
                    <a:cubicBezTo>
                      <a:pt x="176749" y="54344"/>
                      <a:pt x="172811" y="62314"/>
                      <a:pt x="171984" y="66566"/>
                    </a:cubicBezTo>
                    <a:cubicBezTo>
                      <a:pt x="166884" y="92570"/>
                      <a:pt x="164161" y="149396"/>
                      <a:pt x="177231" y="172447"/>
                    </a:cubicBezTo>
                    <a:cubicBezTo>
                      <a:pt x="178634" y="174918"/>
                      <a:pt x="186667" y="178751"/>
                      <a:pt x="186667" y="178751"/>
                    </a:cubicBezTo>
                    <a:cubicBezTo>
                      <a:pt x="186667" y="178751"/>
                      <a:pt x="178247" y="186156"/>
                      <a:pt x="176162" y="189224"/>
                    </a:cubicBezTo>
                    <a:cubicBezTo>
                      <a:pt x="173618" y="192963"/>
                      <a:pt x="171701" y="202221"/>
                      <a:pt x="168989" y="205834"/>
                    </a:cubicBezTo>
                    <a:cubicBezTo>
                      <a:pt x="165491" y="210495"/>
                      <a:pt x="154117" y="215752"/>
                      <a:pt x="151017" y="220674"/>
                    </a:cubicBezTo>
                    <a:cubicBezTo>
                      <a:pt x="148713" y="224329"/>
                      <a:pt x="148336" y="233388"/>
                      <a:pt x="146828" y="237442"/>
                    </a:cubicBezTo>
                    <a:cubicBezTo>
                      <a:pt x="145205" y="241840"/>
                      <a:pt x="138429" y="254209"/>
                      <a:pt x="138429" y="254209"/>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283" name="Freeform 282">
                <a:extLst>
                  <a:ext uri="{FF2B5EF4-FFF2-40B4-BE49-F238E27FC236}">
                    <a16:creationId xmlns:a16="http://schemas.microsoft.com/office/drawing/2014/main" id="{3CA4C234-499B-456A-3949-280CD5CBB5D5}"/>
                  </a:ext>
                </a:extLst>
              </p:cNvPr>
              <p:cNvSpPr/>
              <p:nvPr/>
            </p:nvSpPr>
            <p:spPr>
              <a:xfrm>
                <a:off x="6633687" y="4032815"/>
                <a:ext cx="342307" cy="468160"/>
              </a:xfrm>
              <a:custGeom>
                <a:avLst/>
                <a:gdLst>
                  <a:gd name="connsiteX0" fmla="*/ 212259 w 342307"/>
                  <a:gd name="connsiteY0" fmla="*/ 463404 h 468160"/>
                  <a:gd name="connsiteX1" fmla="*/ 201775 w 342307"/>
                  <a:gd name="connsiteY1" fmla="*/ 456073 h 468160"/>
                  <a:gd name="connsiteX2" fmla="*/ 193397 w 342307"/>
                  <a:gd name="connsiteY2" fmla="*/ 446637 h 468160"/>
                  <a:gd name="connsiteX3" fmla="*/ 160900 w 342307"/>
                  <a:gd name="connsiteY3" fmla="*/ 448732 h 468160"/>
                  <a:gd name="connsiteX4" fmla="*/ 160900 w 342307"/>
                  <a:gd name="connsiteY4" fmla="*/ 459205 h 468160"/>
                  <a:gd name="connsiteX5" fmla="*/ 108494 w 342307"/>
                  <a:gd name="connsiteY5" fmla="*/ 463404 h 468160"/>
                  <a:gd name="connsiteX6" fmla="*/ 105362 w 342307"/>
                  <a:gd name="connsiteY6" fmla="*/ 446637 h 468160"/>
                  <a:gd name="connsiteX7" fmla="*/ 83348 w 342307"/>
                  <a:gd name="connsiteY7" fmla="*/ 429870 h 468160"/>
                  <a:gd name="connsiteX8" fmla="*/ 57669 w 342307"/>
                  <a:gd name="connsiteY8" fmla="*/ 424100 h 468160"/>
                  <a:gd name="connsiteX9" fmla="*/ 59240 w 342307"/>
                  <a:gd name="connsiteY9" fmla="*/ 408893 h 468160"/>
                  <a:gd name="connsiteX10" fmla="*/ 47709 w 342307"/>
                  <a:gd name="connsiteY10" fmla="*/ 390021 h 468160"/>
                  <a:gd name="connsiteX11" fmla="*/ 39341 w 342307"/>
                  <a:gd name="connsiteY11" fmla="*/ 383716 h 468160"/>
                  <a:gd name="connsiteX12" fmla="*/ 27810 w 342307"/>
                  <a:gd name="connsiteY12" fmla="*/ 374280 h 468160"/>
                  <a:gd name="connsiteX13" fmla="*/ 26763 w 342307"/>
                  <a:gd name="connsiteY13" fmla="*/ 355408 h 468160"/>
                  <a:gd name="connsiteX14" fmla="*/ 14185 w 342307"/>
                  <a:gd name="connsiteY14" fmla="*/ 352277 h 468160"/>
                  <a:gd name="connsiteX15" fmla="*/ 571 w 342307"/>
                  <a:gd name="connsiteY15" fmla="*/ 328168 h 468160"/>
                  <a:gd name="connsiteX16" fmla="*/ 25727 w 342307"/>
                  <a:gd name="connsiteY16" fmla="*/ 326063 h 468160"/>
                  <a:gd name="connsiteX17" fmla="*/ 32031 w 342307"/>
                  <a:gd name="connsiteY17" fmla="*/ 271552 h 468160"/>
                  <a:gd name="connsiteX18" fmla="*/ 51929 w 342307"/>
                  <a:gd name="connsiteY18" fmla="*/ 270504 h 468160"/>
                  <a:gd name="connsiteX19" fmla="*/ 56129 w 342307"/>
                  <a:gd name="connsiteY19" fmla="*/ 214935 h 468160"/>
                  <a:gd name="connsiteX20" fmla="*/ 86532 w 342307"/>
                  <a:gd name="connsiteY20" fmla="*/ 209699 h 468160"/>
                  <a:gd name="connsiteX21" fmla="*/ 83380 w 342307"/>
                  <a:gd name="connsiteY21" fmla="*/ 143646 h 468160"/>
                  <a:gd name="connsiteX22" fmla="*/ 66591 w 342307"/>
                  <a:gd name="connsiteY22" fmla="*/ 139447 h 468160"/>
                  <a:gd name="connsiteX23" fmla="*/ 67660 w 342307"/>
                  <a:gd name="connsiteY23" fmla="*/ 120574 h 468160"/>
                  <a:gd name="connsiteX24" fmla="*/ 89663 w 342307"/>
                  <a:gd name="connsiteY24" fmla="*/ 121622 h 468160"/>
                  <a:gd name="connsiteX25" fmla="*/ 87569 w 342307"/>
                  <a:gd name="connsiteY25" fmla="*/ 101702 h 468160"/>
                  <a:gd name="connsiteX26" fmla="*/ 78132 w 342307"/>
                  <a:gd name="connsiteY26" fmla="*/ 77594 h 468160"/>
                  <a:gd name="connsiteX27" fmla="*/ 76028 w 342307"/>
                  <a:gd name="connsiteY27" fmla="*/ 46133 h 468160"/>
                  <a:gd name="connsiteX28" fmla="*/ 92815 w 342307"/>
                  <a:gd name="connsiteY28" fmla="*/ 0 h 468160"/>
                  <a:gd name="connsiteX29" fmla="*/ 102231 w 342307"/>
                  <a:gd name="connsiteY29" fmla="*/ 19919 h 468160"/>
                  <a:gd name="connsiteX30" fmla="*/ 114829 w 342307"/>
                  <a:gd name="connsiteY30" fmla="*/ 41944 h 468160"/>
                  <a:gd name="connsiteX31" fmla="*/ 126350 w 342307"/>
                  <a:gd name="connsiteY31" fmla="*/ 56616 h 468160"/>
                  <a:gd name="connsiteX32" fmla="*/ 141033 w 342307"/>
                  <a:gd name="connsiteY32" fmla="*/ 87030 h 468160"/>
                  <a:gd name="connsiteX33" fmla="*/ 150469 w 342307"/>
                  <a:gd name="connsiteY33" fmla="*/ 106939 h 468160"/>
                  <a:gd name="connsiteX34" fmla="*/ 152553 w 342307"/>
                  <a:gd name="connsiteY34" fmla="*/ 128963 h 468160"/>
                  <a:gd name="connsiteX35" fmla="*/ 183113 w 342307"/>
                  <a:gd name="connsiteY35" fmla="*/ 137195 h 468160"/>
                  <a:gd name="connsiteX36" fmla="*/ 195544 w 342307"/>
                  <a:gd name="connsiteY36" fmla="*/ 167755 h 468160"/>
                  <a:gd name="connsiteX37" fmla="*/ 214416 w 342307"/>
                  <a:gd name="connsiteY37" fmla="*/ 204452 h 468160"/>
                  <a:gd name="connsiteX38" fmla="*/ 208112 w 342307"/>
                  <a:gd name="connsiteY38" fmla="*/ 222277 h 468160"/>
                  <a:gd name="connsiteX39" fmla="*/ 203912 w 342307"/>
                  <a:gd name="connsiteY39" fmla="*/ 268410 h 468160"/>
                  <a:gd name="connsiteX40" fmla="*/ 231183 w 342307"/>
                  <a:gd name="connsiteY40" fmla="*/ 272599 h 468160"/>
                  <a:gd name="connsiteX41" fmla="*/ 250055 w 342307"/>
                  <a:gd name="connsiteY41" fmla="*/ 289366 h 468160"/>
                  <a:gd name="connsiteX42" fmla="*/ 289894 w 342307"/>
                  <a:gd name="connsiteY42" fmla="*/ 329205 h 468160"/>
                  <a:gd name="connsiteX43" fmla="*/ 319229 w 342307"/>
                  <a:gd name="connsiteY43" fmla="*/ 327100 h 468160"/>
                  <a:gd name="connsiteX44" fmla="*/ 342301 w 342307"/>
                  <a:gd name="connsiteY44" fmla="*/ 350172 h 468160"/>
                  <a:gd name="connsiteX45" fmla="*/ 317135 w 342307"/>
                  <a:gd name="connsiteY45" fmla="*/ 371149 h 468160"/>
                  <a:gd name="connsiteX46" fmla="*/ 312945 w 342307"/>
                  <a:gd name="connsiteY46" fmla="*/ 404694 h 468160"/>
                  <a:gd name="connsiteX47" fmla="*/ 287790 w 342307"/>
                  <a:gd name="connsiteY47" fmla="*/ 429870 h 468160"/>
                  <a:gd name="connsiteX48" fmla="*/ 256339 w 342307"/>
                  <a:gd name="connsiteY48" fmla="*/ 438238 h 468160"/>
                  <a:gd name="connsiteX49" fmla="*/ 231183 w 342307"/>
                  <a:gd name="connsiteY49" fmla="*/ 438238 h 468160"/>
                  <a:gd name="connsiteX50" fmla="*/ 212311 w 342307"/>
                  <a:gd name="connsiteY50" fmla="*/ 463415 h 46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2307" h="468160">
                    <a:moveTo>
                      <a:pt x="212259" y="463404"/>
                    </a:moveTo>
                    <a:cubicBezTo>
                      <a:pt x="212259" y="463404"/>
                      <a:pt x="204163" y="458199"/>
                      <a:pt x="201775" y="456073"/>
                    </a:cubicBezTo>
                    <a:cubicBezTo>
                      <a:pt x="199419" y="453979"/>
                      <a:pt x="196309" y="447842"/>
                      <a:pt x="193397" y="446637"/>
                    </a:cubicBezTo>
                    <a:cubicBezTo>
                      <a:pt x="185867" y="443548"/>
                      <a:pt x="166461" y="442794"/>
                      <a:pt x="160900" y="448732"/>
                    </a:cubicBezTo>
                    <a:cubicBezTo>
                      <a:pt x="159109" y="450638"/>
                      <a:pt x="162670" y="457278"/>
                      <a:pt x="160900" y="459205"/>
                    </a:cubicBezTo>
                    <a:cubicBezTo>
                      <a:pt x="151987" y="468861"/>
                      <a:pt x="118935" y="471395"/>
                      <a:pt x="108494" y="463404"/>
                    </a:cubicBezTo>
                    <a:cubicBezTo>
                      <a:pt x="105111" y="460818"/>
                      <a:pt x="107593" y="450261"/>
                      <a:pt x="105362" y="446637"/>
                    </a:cubicBezTo>
                    <a:cubicBezTo>
                      <a:pt x="101728" y="440752"/>
                      <a:pt x="89611" y="432792"/>
                      <a:pt x="83348" y="429870"/>
                    </a:cubicBezTo>
                    <a:cubicBezTo>
                      <a:pt x="77379" y="427095"/>
                      <a:pt x="57669" y="424100"/>
                      <a:pt x="57669" y="424100"/>
                    </a:cubicBezTo>
                    <a:cubicBezTo>
                      <a:pt x="57669" y="424100"/>
                      <a:pt x="60077" y="412621"/>
                      <a:pt x="59240" y="408893"/>
                    </a:cubicBezTo>
                    <a:cubicBezTo>
                      <a:pt x="58014" y="403499"/>
                      <a:pt x="51427" y="394116"/>
                      <a:pt x="47709" y="390021"/>
                    </a:cubicBezTo>
                    <a:cubicBezTo>
                      <a:pt x="45949" y="388083"/>
                      <a:pt x="41404" y="385339"/>
                      <a:pt x="39341" y="383716"/>
                    </a:cubicBezTo>
                    <a:cubicBezTo>
                      <a:pt x="36409" y="381412"/>
                      <a:pt x="29496" y="377600"/>
                      <a:pt x="27810" y="374280"/>
                    </a:cubicBezTo>
                    <a:cubicBezTo>
                      <a:pt x="25674" y="370070"/>
                      <a:pt x="29769" y="359053"/>
                      <a:pt x="26763" y="355408"/>
                    </a:cubicBezTo>
                    <a:cubicBezTo>
                      <a:pt x="24700" y="352905"/>
                      <a:pt x="16762" y="354235"/>
                      <a:pt x="14185" y="352277"/>
                    </a:cubicBezTo>
                    <a:cubicBezTo>
                      <a:pt x="8676" y="348088"/>
                      <a:pt x="-2666" y="334284"/>
                      <a:pt x="571" y="328168"/>
                    </a:cubicBezTo>
                    <a:cubicBezTo>
                      <a:pt x="3524" y="322586"/>
                      <a:pt x="21192" y="330462"/>
                      <a:pt x="25727" y="326063"/>
                    </a:cubicBezTo>
                    <a:cubicBezTo>
                      <a:pt x="35581" y="316512"/>
                      <a:pt x="22029" y="280946"/>
                      <a:pt x="32031" y="271552"/>
                    </a:cubicBezTo>
                    <a:cubicBezTo>
                      <a:pt x="35665" y="268137"/>
                      <a:pt x="48369" y="273981"/>
                      <a:pt x="51929" y="270504"/>
                    </a:cubicBezTo>
                    <a:cubicBezTo>
                      <a:pt x="61889" y="260764"/>
                      <a:pt x="46756" y="225251"/>
                      <a:pt x="56129" y="214935"/>
                    </a:cubicBezTo>
                    <a:cubicBezTo>
                      <a:pt x="61313" y="209227"/>
                      <a:pt x="81704" y="215721"/>
                      <a:pt x="86532" y="209699"/>
                    </a:cubicBezTo>
                    <a:cubicBezTo>
                      <a:pt x="96879" y="196807"/>
                      <a:pt x="93863" y="156434"/>
                      <a:pt x="83380" y="143646"/>
                    </a:cubicBezTo>
                    <a:cubicBezTo>
                      <a:pt x="80636" y="140295"/>
                      <a:pt x="69157" y="142934"/>
                      <a:pt x="66591" y="139447"/>
                    </a:cubicBezTo>
                    <a:cubicBezTo>
                      <a:pt x="63795" y="135645"/>
                      <a:pt x="64141" y="123737"/>
                      <a:pt x="67660" y="120574"/>
                    </a:cubicBezTo>
                    <a:cubicBezTo>
                      <a:pt x="71755" y="116888"/>
                      <a:pt x="85883" y="125633"/>
                      <a:pt x="89663" y="121622"/>
                    </a:cubicBezTo>
                    <a:cubicBezTo>
                      <a:pt x="93098" y="117977"/>
                      <a:pt x="88752" y="106562"/>
                      <a:pt x="87569" y="101702"/>
                    </a:cubicBezTo>
                    <a:cubicBezTo>
                      <a:pt x="86040" y="95419"/>
                      <a:pt x="79546" y="83909"/>
                      <a:pt x="78132" y="77594"/>
                    </a:cubicBezTo>
                    <a:cubicBezTo>
                      <a:pt x="76415" y="69907"/>
                      <a:pt x="74928" y="53935"/>
                      <a:pt x="76028" y="46133"/>
                    </a:cubicBezTo>
                    <a:cubicBezTo>
                      <a:pt x="77756" y="33984"/>
                      <a:pt x="92815" y="0"/>
                      <a:pt x="92815" y="0"/>
                    </a:cubicBezTo>
                    <a:cubicBezTo>
                      <a:pt x="92815" y="0"/>
                      <a:pt x="99686" y="15039"/>
                      <a:pt x="102231" y="19919"/>
                    </a:cubicBezTo>
                    <a:cubicBezTo>
                      <a:pt x="105163" y="25544"/>
                      <a:pt x="111290" y="36676"/>
                      <a:pt x="114829" y="41944"/>
                    </a:cubicBezTo>
                    <a:cubicBezTo>
                      <a:pt x="117437" y="45808"/>
                      <a:pt x="123878" y="52658"/>
                      <a:pt x="126350" y="56616"/>
                    </a:cubicBezTo>
                    <a:cubicBezTo>
                      <a:pt x="130822" y="63780"/>
                      <a:pt x="137388" y="79406"/>
                      <a:pt x="141033" y="87030"/>
                    </a:cubicBezTo>
                    <a:cubicBezTo>
                      <a:pt x="143410" y="91994"/>
                      <a:pt x="149003" y="101629"/>
                      <a:pt x="150469" y="106939"/>
                    </a:cubicBezTo>
                    <a:cubicBezTo>
                      <a:pt x="151935" y="112269"/>
                      <a:pt x="148992" y="124732"/>
                      <a:pt x="152553" y="128963"/>
                    </a:cubicBezTo>
                    <a:cubicBezTo>
                      <a:pt x="157653" y="135006"/>
                      <a:pt x="177185" y="131948"/>
                      <a:pt x="183113" y="137195"/>
                    </a:cubicBezTo>
                    <a:cubicBezTo>
                      <a:pt x="189292" y="142662"/>
                      <a:pt x="192099" y="160267"/>
                      <a:pt x="195544" y="167755"/>
                    </a:cubicBezTo>
                    <a:cubicBezTo>
                      <a:pt x="199849" y="177128"/>
                      <a:pt x="213715" y="194157"/>
                      <a:pt x="214416" y="204452"/>
                    </a:cubicBezTo>
                    <a:cubicBezTo>
                      <a:pt x="214730" y="209164"/>
                      <a:pt x="208112" y="222277"/>
                      <a:pt x="208112" y="222277"/>
                    </a:cubicBezTo>
                    <a:cubicBezTo>
                      <a:pt x="208112" y="222277"/>
                      <a:pt x="196780" y="259288"/>
                      <a:pt x="203912" y="268410"/>
                    </a:cubicBezTo>
                    <a:cubicBezTo>
                      <a:pt x="208164" y="273845"/>
                      <a:pt x="231183" y="272599"/>
                      <a:pt x="231183" y="272599"/>
                    </a:cubicBezTo>
                    <a:cubicBezTo>
                      <a:pt x="231183" y="272599"/>
                      <a:pt x="245458" y="285041"/>
                      <a:pt x="250055" y="289366"/>
                    </a:cubicBezTo>
                    <a:cubicBezTo>
                      <a:pt x="260308" y="299032"/>
                      <a:pt x="276698" y="324283"/>
                      <a:pt x="289894" y="329205"/>
                    </a:cubicBezTo>
                    <a:cubicBezTo>
                      <a:pt x="296786" y="331771"/>
                      <a:pt x="312338" y="324534"/>
                      <a:pt x="319229" y="327100"/>
                    </a:cubicBezTo>
                    <a:cubicBezTo>
                      <a:pt x="326874" y="329948"/>
                      <a:pt x="342667" y="342024"/>
                      <a:pt x="342301" y="350172"/>
                    </a:cubicBezTo>
                    <a:cubicBezTo>
                      <a:pt x="341934" y="358351"/>
                      <a:pt x="321062" y="363954"/>
                      <a:pt x="317135" y="371149"/>
                    </a:cubicBezTo>
                    <a:cubicBezTo>
                      <a:pt x="313082" y="378563"/>
                      <a:pt x="316663" y="397101"/>
                      <a:pt x="312945" y="404694"/>
                    </a:cubicBezTo>
                    <a:cubicBezTo>
                      <a:pt x="309039" y="412684"/>
                      <a:pt x="295497" y="425419"/>
                      <a:pt x="287790" y="429870"/>
                    </a:cubicBezTo>
                    <a:cubicBezTo>
                      <a:pt x="280741" y="433934"/>
                      <a:pt x="264404" y="437180"/>
                      <a:pt x="256339" y="438238"/>
                    </a:cubicBezTo>
                    <a:cubicBezTo>
                      <a:pt x="250108" y="439055"/>
                      <a:pt x="236807" y="435421"/>
                      <a:pt x="231183" y="438238"/>
                    </a:cubicBezTo>
                    <a:cubicBezTo>
                      <a:pt x="224146" y="441757"/>
                      <a:pt x="212311" y="463415"/>
                      <a:pt x="212311" y="463415"/>
                    </a:cubicBezTo>
                  </a:path>
                </a:pathLst>
              </a:custGeom>
              <a:solidFill>
                <a:schemeClr val="bg1">
                  <a:lumMod val="95000"/>
                </a:schemeClr>
              </a:solidFill>
              <a:ln w="1046" cap="flat">
                <a:noFill/>
                <a:prstDash val="solid"/>
                <a:miter/>
              </a:ln>
            </p:spPr>
            <p:txBody>
              <a:bodyPr rtlCol="0" anchor="ctr"/>
              <a:lstStyle/>
              <a:p>
                <a:endParaRPr lang="en-US" dirty="0"/>
              </a:p>
            </p:txBody>
          </p:sp>
          <p:sp>
            <p:nvSpPr>
              <p:cNvPr id="284" name="Freeform 283">
                <a:extLst>
                  <a:ext uri="{FF2B5EF4-FFF2-40B4-BE49-F238E27FC236}">
                    <a16:creationId xmlns:a16="http://schemas.microsoft.com/office/drawing/2014/main" id="{60D1BA0A-A153-53FE-501A-372E2EB4C873}"/>
                  </a:ext>
                </a:extLst>
              </p:cNvPr>
              <p:cNvSpPr/>
              <p:nvPr/>
            </p:nvSpPr>
            <p:spPr>
              <a:xfrm>
                <a:off x="6821803" y="4250870"/>
                <a:ext cx="263136" cy="384796"/>
              </a:xfrm>
              <a:custGeom>
                <a:avLst/>
                <a:gdLst>
                  <a:gd name="connsiteX0" fmla="*/ 43016 w 263136"/>
                  <a:gd name="connsiteY0" fmla="*/ 54534 h 384796"/>
                  <a:gd name="connsiteX1" fmla="*/ 61888 w 263136"/>
                  <a:gd name="connsiteY1" fmla="*/ 71301 h 384796"/>
                  <a:gd name="connsiteX2" fmla="*/ 101727 w 263136"/>
                  <a:gd name="connsiteY2" fmla="*/ 111140 h 384796"/>
                  <a:gd name="connsiteX3" fmla="*/ 131061 w 263136"/>
                  <a:gd name="connsiteY3" fmla="*/ 109035 h 384796"/>
                  <a:gd name="connsiteX4" fmla="*/ 154133 w 263136"/>
                  <a:gd name="connsiteY4" fmla="*/ 132107 h 384796"/>
                  <a:gd name="connsiteX5" fmla="*/ 128966 w 263136"/>
                  <a:gd name="connsiteY5" fmla="*/ 153084 h 384796"/>
                  <a:gd name="connsiteX6" fmla="*/ 124777 w 263136"/>
                  <a:gd name="connsiteY6" fmla="*/ 186628 h 384796"/>
                  <a:gd name="connsiteX7" fmla="*/ 99621 w 263136"/>
                  <a:gd name="connsiteY7" fmla="*/ 211805 h 384796"/>
                  <a:gd name="connsiteX8" fmla="*/ 68172 w 263136"/>
                  <a:gd name="connsiteY8" fmla="*/ 220173 h 384796"/>
                  <a:gd name="connsiteX9" fmla="*/ 43016 w 263136"/>
                  <a:gd name="connsiteY9" fmla="*/ 220173 h 384796"/>
                  <a:gd name="connsiteX10" fmla="*/ 24144 w 263136"/>
                  <a:gd name="connsiteY10" fmla="*/ 245350 h 384796"/>
                  <a:gd name="connsiteX11" fmla="*/ 11555 w 263136"/>
                  <a:gd name="connsiteY11" fmla="*/ 256891 h 384796"/>
                  <a:gd name="connsiteX12" fmla="*/ 4224 w 263136"/>
                  <a:gd name="connsiteY12" fmla="*/ 272611 h 384796"/>
                  <a:gd name="connsiteX13" fmla="*/ 9471 w 263136"/>
                  <a:gd name="connsiteY13" fmla="*/ 378492 h 384796"/>
                  <a:gd name="connsiteX14" fmla="*/ 18907 w 263136"/>
                  <a:gd name="connsiteY14" fmla="*/ 384796 h 384796"/>
                  <a:gd name="connsiteX15" fmla="*/ 36711 w 263136"/>
                  <a:gd name="connsiteY15" fmla="*/ 360677 h 384796"/>
                  <a:gd name="connsiteX16" fmla="*/ 51383 w 263136"/>
                  <a:gd name="connsiteY16" fmla="*/ 335521 h 384796"/>
                  <a:gd name="connsiteX17" fmla="*/ 78812 w 263136"/>
                  <a:gd name="connsiteY17" fmla="*/ 316492 h 384796"/>
                  <a:gd name="connsiteX18" fmla="*/ 124934 w 263136"/>
                  <a:gd name="connsiteY18" fmla="*/ 274548 h 384796"/>
                  <a:gd name="connsiteX19" fmla="*/ 168795 w 263136"/>
                  <a:gd name="connsiteY19" fmla="*/ 230688 h 384796"/>
                  <a:gd name="connsiteX20" fmla="*/ 196046 w 263136"/>
                  <a:gd name="connsiteY20" fmla="*/ 192943 h 384796"/>
                  <a:gd name="connsiteX21" fmla="*/ 206529 w 263136"/>
                  <a:gd name="connsiteY21" fmla="*/ 146800 h 384796"/>
                  <a:gd name="connsiteX22" fmla="*/ 221201 w 263136"/>
                  <a:gd name="connsiteY22" fmla="*/ 111161 h 384796"/>
                  <a:gd name="connsiteX23" fmla="*/ 242168 w 263136"/>
                  <a:gd name="connsiteY23" fmla="*/ 83921 h 384796"/>
                  <a:gd name="connsiteX24" fmla="*/ 250546 w 263136"/>
                  <a:gd name="connsiteY24" fmla="*/ 54544 h 384796"/>
                  <a:gd name="connsiteX25" fmla="*/ 263135 w 263136"/>
                  <a:gd name="connsiteY25" fmla="*/ 39872 h 384796"/>
                  <a:gd name="connsiteX26" fmla="*/ 248472 w 263136"/>
                  <a:gd name="connsiteY26" fmla="*/ 25199 h 384796"/>
                  <a:gd name="connsiteX27" fmla="*/ 229600 w 263136"/>
                  <a:gd name="connsiteY27" fmla="*/ 22 h 384796"/>
                  <a:gd name="connsiteX28" fmla="*/ 204434 w 263136"/>
                  <a:gd name="connsiteY28" fmla="*/ 23094 h 384796"/>
                  <a:gd name="connsiteX29" fmla="*/ 177184 w 263136"/>
                  <a:gd name="connsiteY29" fmla="*/ 27294 h 384796"/>
                  <a:gd name="connsiteX30" fmla="*/ 161464 w 263136"/>
                  <a:gd name="connsiteY30" fmla="*/ 36730 h 384796"/>
                  <a:gd name="connsiteX31" fmla="*/ 144697 w 263136"/>
                  <a:gd name="connsiteY31" fmla="*/ 47203 h 384796"/>
                  <a:gd name="connsiteX32" fmla="*/ 95422 w 263136"/>
                  <a:gd name="connsiteY32" fmla="*/ 44071 h 384796"/>
                  <a:gd name="connsiteX33" fmla="*/ 67124 w 263136"/>
                  <a:gd name="connsiteY33" fmla="*/ 33588 h 384796"/>
                  <a:gd name="connsiteX34" fmla="*/ 43026 w 263136"/>
                  <a:gd name="connsiteY34" fmla="*/ 54544 h 38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63136" h="384796">
                    <a:moveTo>
                      <a:pt x="43016" y="54534"/>
                    </a:moveTo>
                    <a:cubicBezTo>
                      <a:pt x="43016" y="54534"/>
                      <a:pt x="57290" y="66976"/>
                      <a:pt x="61888" y="71301"/>
                    </a:cubicBezTo>
                    <a:cubicBezTo>
                      <a:pt x="72141" y="80967"/>
                      <a:pt x="88531" y="106218"/>
                      <a:pt x="101727" y="111140"/>
                    </a:cubicBezTo>
                    <a:cubicBezTo>
                      <a:pt x="108617" y="113706"/>
                      <a:pt x="124170" y="106469"/>
                      <a:pt x="131061" y="109035"/>
                    </a:cubicBezTo>
                    <a:cubicBezTo>
                      <a:pt x="138707" y="111883"/>
                      <a:pt x="154499" y="123959"/>
                      <a:pt x="154133" y="132107"/>
                    </a:cubicBezTo>
                    <a:cubicBezTo>
                      <a:pt x="153766" y="140286"/>
                      <a:pt x="132894" y="145889"/>
                      <a:pt x="128966" y="153084"/>
                    </a:cubicBezTo>
                    <a:cubicBezTo>
                      <a:pt x="124913" y="160498"/>
                      <a:pt x="128496" y="179036"/>
                      <a:pt x="124777" y="186628"/>
                    </a:cubicBezTo>
                    <a:cubicBezTo>
                      <a:pt x="120871" y="194619"/>
                      <a:pt x="107329" y="207354"/>
                      <a:pt x="99621" y="211805"/>
                    </a:cubicBezTo>
                    <a:cubicBezTo>
                      <a:pt x="92573" y="215869"/>
                      <a:pt x="76235" y="219115"/>
                      <a:pt x="68172" y="220173"/>
                    </a:cubicBezTo>
                    <a:cubicBezTo>
                      <a:pt x="61940" y="220990"/>
                      <a:pt x="48640" y="217356"/>
                      <a:pt x="43016" y="220173"/>
                    </a:cubicBezTo>
                    <a:cubicBezTo>
                      <a:pt x="35978" y="223692"/>
                      <a:pt x="24144" y="245350"/>
                      <a:pt x="24144" y="245350"/>
                    </a:cubicBezTo>
                    <a:cubicBezTo>
                      <a:pt x="24144" y="245350"/>
                      <a:pt x="14079" y="253445"/>
                      <a:pt x="11555" y="256891"/>
                    </a:cubicBezTo>
                    <a:cubicBezTo>
                      <a:pt x="8989" y="260389"/>
                      <a:pt x="5051" y="268359"/>
                      <a:pt x="4224" y="272611"/>
                    </a:cubicBezTo>
                    <a:cubicBezTo>
                      <a:pt x="-876" y="298615"/>
                      <a:pt x="-3599" y="355441"/>
                      <a:pt x="9471" y="378492"/>
                    </a:cubicBezTo>
                    <a:cubicBezTo>
                      <a:pt x="10874" y="380963"/>
                      <a:pt x="18907" y="384796"/>
                      <a:pt x="18907" y="384796"/>
                    </a:cubicBezTo>
                    <a:cubicBezTo>
                      <a:pt x="18907" y="384796"/>
                      <a:pt x="32595" y="366940"/>
                      <a:pt x="36711" y="360677"/>
                    </a:cubicBezTo>
                    <a:cubicBezTo>
                      <a:pt x="40711" y="354593"/>
                      <a:pt x="46440" y="340862"/>
                      <a:pt x="51383" y="335521"/>
                    </a:cubicBezTo>
                    <a:cubicBezTo>
                      <a:pt x="57049" y="329395"/>
                      <a:pt x="72277" y="321687"/>
                      <a:pt x="78812" y="316492"/>
                    </a:cubicBezTo>
                    <a:cubicBezTo>
                      <a:pt x="91002" y="306784"/>
                      <a:pt x="113655" y="285304"/>
                      <a:pt x="124934" y="274548"/>
                    </a:cubicBezTo>
                    <a:cubicBezTo>
                      <a:pt x="136151" y="263845"/>
                      <a:pt x="158741" y="242501"/>
                      <a:pt x="168795" y="230688"/>
                    </a:cubicBezTo>
                    <a:cubicBezTo>
                      <a:pt x="176335" y="221828"/>
                      <a:pt x="191259" y="203553"/>
                      <a:pt x="196046" y="192943"/>
                    </a:cubicBezTo>
                    <a:cubicBezTo>
                      <a:pt x="200915" y="182167"/>
                      <a:pt x="202957" y="158079"/>
                      <a:pt x="206529" y="146800"/>
                    </a:cubicBezTo>
                    <a:cubicBezTo>
                      <a:pt x="209440" y="137615"/>
                      <a:pt x="216384" y="119508"/>
                      <a:pt x="221201" y="111161"/>
                    </a:cubicBezTo>
                    <a:cubicBezTo>
                      <a:pt x="225495" y="103714"/>
                      <a:pt x="238303" y="91597"/>
                      <a:pt x="242168" y="83921"/>
                    </a:cubicBezTo>
                    <a:cubicBezTo>
                      <a:pt x="245603" y="77103"/>
                      <a:pt x="246933" y="61278"/>
                      <a:pt x="250546" y="54544"/>
                    </a:cubicBezTo>
                    <a:cubicBezTo>
                      <a:pt x="252829" y="50292"/>
                      <a:pt x="263313" y="44700"/>
                      <a:pt x="263135" y="39872"/>
                    </a:cubicBezTo>
                    <a:cubicBezTo>
                      <a:pt x="262936" y="34688"/>
                      <a:pt x="251866" y="29116"/>
                      <a:pt x="248472" y="25199"/>
                    </a:cubicBezTo>
                    <a:cubicBezTo>
                      <a:pt x="243320" y="19261"/>
                      <a:pt x="237434" y="755"/>
                      <a:pt x="229600" y="22"/>
                    </a:cubicBezTo>
                    <a:cubicBezTo>
                      <a:pt x="221107" y="-763"/>
                      <a:pt x="212132" y="19397"/>
                      <a:pt x="204434" y="23094"/>
                    </a:cubicBezTo>
                    <a:cubicBezTo>
                      <a:pt x="198224" y="26079"/>
                      <a:pt x="183666" y="24948"/>
                      <a:pt x="177184" y="27294"/>
                    </a:cubicBezTo>
                    <a:cubicBezTo>
                      <a:pt x="172869" y="28854"/>
                      <a:pt x="165371" y="34332"/>
                      <a:pt x="161464" y="36730"/>
                    </a:cubicBezTo>
                    <a:cubicBezTo>
                      <a:pt x="157254" y="39306"/>
                      <a:pt x="149483" y="45988"/>
                      <a:pt x="144697" y="47203"/>
                    </a:cubicBezTo>
                    <a:cubicBezTo>
                      <a:pt x="132726" y="50219"/>
                      <a:pt x="107497" y="46627"/>
                      <a:pt x="95422" y="44071"/>
                    </a:cubicBezTo>
                    <a:cubicBezTo>
                      <a:pt x="88038" y="42500"/>
                      <a:pt x="67124" y="33588"/>
                      <a:pt x="67124" y="33588"/>
                    </a:cubicBezTo>
                    <a:lnTo>
                      <a:pt x="43026" y="54544"/>
                    </a:lnTo>
                    <a:close/>
                  </a:path>
                </a:pathLst>
              </a:custGeom>
              <a:solidFill>
                <a:schemeClr val="bg1">
                  <a:lumMod val="95000"/>
                </a:schemeClr>
              </a:solidFill>
              <a:ln w="1046" cap="flat">
                <a:noFill/>
                <a:prstDash val="solid"/>
                <a:miter/>
              </a:ln>
            </p:spPr>
            <p:txBody>
              <a:bodyPr rtlCol="0" anchor="ctr"/>
              <a:lstStyle/>
              <a:p>
                <a:endParaRPr lang="en-US" dirty="0"/>
              </a:p>
            </p:txBody>
          </p:sp>
          <p:sp>
            <p:nvSpPr>
              <p:cNvPr id="285" name="Freeform 284">
                <a:extLst>
                  <a:ext uri="{FF2B5EF4-FFF2-40B4-BE49-F238E27FC236}">
                    <a16:creationId xmlns:a16="http://schemas.microsoft.com/office/drawing/2014/main" id="{7A333BCB-F531-51AB-A479-7197C34BB975}"/>
                  </a:ext>
                </a:extLst>
              </p:cNvPr>
              <p:cNvSpPr/>
              <p:nvPr/>
            </p:nvSpPr>
            <p:spPr>
              <a:xfrm>
                <a:off x="6533549" y="4623067"/>
                <a:ext cx="45098" cy="46798"/>
              </a:xfrm>
              <a:custGeom>
                <a:avLst/>
                <a:gdLst>
                  <a:gd name="connsiteX0" fmla="*/ 22047 w 45098"/>
                  <a:gd name="connsiteY0" fmla="*/ 0 h 46798"/>
                  <a:gd name="connsiteX1" fmla="*/ 7375 w 45098"/>
                  <a:gd name="connsiteY1" fmla="*/ 7331 h 46798"/>
                  <a:gd name="connsiteX2" fmla="*/ 10506 w 45098"/>
                  <a:gd name="connsiteY2" fmla="*/ 23051 h 46798"/>
                  <a:gd name="connsiteX3" fmla="*/ 1070 w 45098"/>
                  <a:gd name="connsiteY3" fmla="*/ 31450 h 46798"/>
                  <a:gd name="connsiteX4" fmla="*/ 2138 w 45098"/>
                  <a:gd name="connsiteY4" fmla="*/ 46123 h 46798"/>
                  <a:gd name="connsiteX5" fmla="*/ 16800 w 45098"/>
                  <a:gd name="connsiteY5" fmla="*/ 44028 h 46798"/>
                  <a:gd name="connsiteX6" fmla="*/ 36720 w 45098"/>
                  <a:gd name="connsiteY6" fmla="*/ 44028 h 46798"/>
                  <a:gd name="connsiteX7" fmla="*/ 45098 w 45098"/>
                  <a:gd name="connsiteY7" fmla="*/ 33545 h 46798"/>
                  <a:gd name="connsiteX8" fmla="*/ 39862 w 45098"/>
                  <a:gd name="connsiteY8" fmla="*/ 6284 h 46798"/>
                  <a:gd name="connsiteX9" fmla="*/ 22026 w 45098"/>
                  <a:gd name="connsiteY9" fmla="*/ 0 h 46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98" h="46798">
                    <a:moveTo>
                      <a:pt x="22047" y="0"/>
                    </a:moveTo>
                    <a:cubicBezTo>
                      <a:pt x="22047" y="0"/>
                      <a:pt x="9176" y="3655"/>
                      <a:pt x="7375" y="7331"/>
                    </a:cubicBezTo>
                    <a:cubicBezTo>
                      <a:pt x="5615" y="10934"/>
                      <a:pt x="11784" y="19249"/>
                      <a:pt x="10506" y="23051"/>
                    </a:cubicBezTo>
                    <a:cubicBezTo>
                      <a:pt x="9500" y="26046"/>
                      <a:pt x="2253" y="28528"/>
                      <a:pt x="1070" y="31450"/>
                    </a:cubicBezTo>
                    <a:cubicBezTo>
                      <a:pt x="-313" y="34854"/>
                      <a:pt x="-732" y="43818"/>
                      <a:pt x="2138" y="46123"/>
                    </a:cubicBezTo>
                    <a:cubicBezTo>
                      <a:pt x="5018" y="48448"/>
                      <a:pt x="16800" y="44028"/>
                      <a:pt x="16800" y="44028"/>
                    </a:cubicBezTo>
                    <a:cubicBezTo>
                      <a:pt x="16800" y="44028"/>
                      <a:pt x="32227" y="46185"/>
                      <a:pt x="36720" y="44028"/>
                    </a:cubicBezTo>
                    <a:cubicBezTo>
                      <a:pt x="39746" y="42572"/>
                      <a:pt x="45098" y="33545"/>
                      <a:pt x="45098" y="33545"/>
                    </a:cubicBezTo>
                    <a:lnTo>
                      <a:pt x="39862" y="6284"/>
                    </a:lnTo>
                    <a:lnTo>
                      <a:pt x="22026" y="0"/>
                    </a:lnTo>
                    <a:close/>
                  </a:path>
                </a:pathLst>
              </a:custGeom>
              <a:solidFill>
                <a:schemeClr val="bg1">
                  <a:lumMod val="95000"/>
                </a:schemeClr>
              </a:solidFill>
              <a:ln w="1046" cap="flat">
                <a:noFill/>
                <a:prstDash val="solid"/>
                <a:miter/>
              </a:ln>
            </p:spPr>
            <p:txBody>
              <a:bodyPr rtlCol="0" anchor="ctr"/>
              <a:lstStyle/>
              <a:p>
                <a:endParaRPr lang="en-US" dirty="0"/>
              </a:p>
            </p:txBody>
          </p:sp>
          <p:sp>
            <p:nvSpPr>
              <p:cNvPr id="286" name="Freeform 285">
                <a:extLst>
                  <a:ext uri="{FF2B5EF4-FFF2-40B4-BE49-F238E27FC236}">
                    <a16:creationId xmlns:a16="http://schemas.microsoft.com/office/drawing/2014/main" id="{96F2D7AA-DF90-9794-4F18-4171C6C9551A}"/>
                  </a:ext>
                </a:extLst>
              </p:cNvPr>
              <p:cNvSpPr/>
              <p:nvPr/>
            </p:nvSpPr>
            <p:spPr>
              <a:xfrm>
                <a:off x="6545700" y="4656602"/>
                <a:ext cx="44018" cy="45085"/>
              </a:xfrm>
              <a:custGeom>
                <a:avLst/>
                <a:gdLst>
                  <a:gd name="connsiteX0" fmla="*/ 22484 w 44018"/>
                  <a:gd name="connsiteY0" fmla="*/ 40897 h 45085"/>
                  <a:gd name="connsiteX1" fmla="*/ 42404 w 44018"/>
                  <a:gd name="connsiteY1" fmla="*/ 38802 h 45085"/>
                  <a:gd name="connsiteX2" fmla="*/ 39252 w 44018"/>
                  <a:gd name="connsiteY2" fmla="*/ 11541 h 45085"/>
                  <a:gd name="connsiteX3" fmla="*/ 32968 w 44018"/>
                  <a:gd name="connsiteY3" fmla="*/ 0 h 45085"/>
                  <a:gd name="connsiteX4" fmla="*/ 24590 w 44018"/>
                  <a:gd name="connsiteY4" fmla="*/ 10483 h 45085"/>
                  <a:gd name="connsiteX5" fmla="*/ 4670 w 44018"/>
                  <a:gd name="connsiteY5" fmla="*/ 10483 h 45085"/>
                  <a:gd name="connsiteX6" fmla="*/ 470 w 44018"/>
                  <a:gd name="connsiteY6" fmla="*/ 36687 h 45085"/>
                  <a:gd name="connsiteX7" fmla="*/ 9907 w 44018"/>
                  <a:gd name="connsiteY7" fmla="*/ 45086 h 45085"/>
                  <a:gd name="connsiteX8" fmla="*/ 22495 w 44018"/>
                  <a:gd name="connsiteY8" fmla="*/ 40886 h 45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018" h="45085">
                    <a:moveTo>
                      <a:pt x="22484" y="40897"/>
                    </a:moveTo>
                    <a:cubicBezTo>
                      <a:pt x="27375" y="39839"/>
                      <a:pt x="39273" y="42708"/>
                      <a:pt x="42404" y="38802"/>
                    </a:cubicBezTo>
                    <a:cubicBezTo>
                      <a:pt x="46687" y="33450"/>
                      <a:pt x="41325" y="18087"/>
                      <a:pt x="39252" y="11541"/>
                    </a:cubicBezTo>
                    <a:cubicBezTo>
                      <a:pt x="38256" y="8410"/>
                      <a:pt x="32968" y="0"/>
                      <a:pt x="32968" y="0"/>
                    </a:cubicBezTo>
                    <a:cubicBezTo>
                      <a:pt x="32968" y="0"/>
                      <a:pt x="27606" y="9027"/>
                      <a:pt x="24590" y="10483"/>
                    </a:cubicBezTo>
                    <a:cubicBezTo>
                      <a:pt x="20097" y="12641"/>
                      <a:pt x="4670" y="10483"/>
                      <a:pt x="4670" y="10483"/>
                    </a:cubicBezTo>
                    <a:cubicBezTo>
                      <a:pt x="4670" y="10483"/>
                      <a:pt x="-1760" y="30434"/>
                      <a:pt x="470" y="36687"/>
                    </a:cubicBezTo>
                    <a:cubicBezTo>
                      <a:pt x="1528" y="39661"/>
                      <a:pt x="9907" y="45086"/>
                      <a:pt x="9907" y="45086"/>
                    </a:cubicBezTo>
                    <a:cubicBezTo>
                      <a:pt x="9907" y="45086"/>
                      <a:pt x="19248" y="41588"/>
                      <a:pt x="22495" y="40886"/>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287" name="Freeform 286">
                <a:extLst>
                  <a:ext uri="{FF2B5EF4-FFF2-40B4-BE49-F238E27FC236}">
                    <a16:creationId xmlns:a16="http://schemas.microsoft.com/office/drawing/2014/main" id="{26A60C46-75FA-567B-4B72-F034B448F6A5}"/>
                  </a:ext>
                </a:extLst>
              </p:cNvPr>
              <p:cNvSpPr/>
              <p:nvPr/>
            </p:nvSpPr>
            <p:spPr>
              <a:xfrm>
                <a:off x="6567106" y="4880962"/>
                <a:ext cx="254197" cy="483302"/>
              </a:xfrm>
              <a:custGeom>
                <a:avLst/>
                <a:gdLst>
                  <a:gd name="connsiteX0" fmla="*/ 59758 w 254197"/>
                  <a:gd name="connsiteY0" fmla="*/ 483303 h 483302"/>
                  <a:gd name="connsiteX1" fmla="*/ 40886 w 254197"/>
                  <a:gd name="connsiteY1" fmla="*/ 477019 h 483302"/>
                  <a:gd name="connsiteX2" fmla="*/ 35650 w 254197"/>
                  <a:gd name="connsiteY2" fmla="*/ 457100 h 483302"/>
                  <a:gd name="connsiteX3" fmla="*/ 26213 w 254197"/>
                  <a:gd name="connsiteY3" fmla="*/ 439275 h 483302"/>
                  <a:gd name="connsiteX4" fmla="*/ 27261 w 254197"/>
                  <a:gd name="connsiteY4" fmla="*/ 415166 h 483302"/>
                  <a:gd name="connsiteX5" fmla="*/ 27261 w 254197"/>
                  <a:gd name="connsiteY5" fmla="*/ 385811 h 483302"/>
                  <a:gd name="connsiteX6" fmla="*/ 27261 w 254197"/>
                  <a:gd name="connsiteY6" fmla="*/ 343877 h 483302"/>
                  <a:gd name="connsiteX7" fmla="*/ 32508 w 254197"/>
                  <a:gd name="connsiteY7" fmla="*/ 325005 h 483302"/>
                  <a:gd name="connsiteX8" fmla="*/ 46123 w 254197"/>
                  <a:gd name="connsiteY8" fmla="*/ 316606 h 483302"/>
                  <a:gd name="connsiteX9" fmla="*/ 45075 w 254197"/>
                  <a:gd name="connsiteY9" fmla="*/ 284109 h 483302"/>
                  <a:gd name="connsiteX10" fmla="*/ 60806 w 254197"/>
                  <a:gd name="connsiteY10" fmla="*/ 273625 h 483302"/>
                  <a:gd name="connsiteX11" fmla="*/ 69173 w 254197"/>
                  <a:gd name="connsiteY11" fmla="*/ 261058 h 483302"/>
                  <a:gd name="connsiteX12" fmla="*/ 59737 w 254197"/>
                  <a:gd name="connsiteY12" fmla="*/ 239033 h 483302"/>
                  <a:gd name="connsiteX13" fmla="*/ 58700 w 254197"/>
                  <a:gd name="connsiteY13" fmla="*/ 221208 h 483302"/>
                  <a:gd name="connsiteX14" fmla="*/ 67089 w 254197"/>
                  <a:gd name="connsiteY14" fmla="*/ 187664 h 483302"/>
                  <a:gd name="connsiteX15" fmla="*/ 54501 w 254197"/>
                  <a:gd name="connsiteY15" fmla="*/ 163545 h 483302"/>
                  <a:gd name="connsiteX16" fmla="*/ 19919 w 254197"/>
                  <a:gd name="connsiteY16" fmla="*/ 157261 h 483302"/>
                  <a:gd name="connsiteX17" fmla="*/ 9436 w 254197"/>
                  <a:gd name="connsiteY17" fmla="*/ 138389 h 483302"/>
                  <a:gd name="connsiteX18" fmla="*/ 0 w 254197"/>
                  <a:gd name="connsiteY18" fmla="*/ 135236 h 483302"/>
                  <a:gd name="connsiteX19" fmla="*/ 38792 w 254197"/>
                  <a:gd name="connsiteY19" fmla="*/ 126847 h 483302"/>
                  <a:gd name="connsiteX20" fmla="*/ 45075 w 254197"/>
                  <a:gd name="connsiteY20" fmla="*/ 111107 h 483302"/>
                  <a:gd name="connsiteX21" fmla="*/ 64995 w 254197"/>
                  <a:gd name="connsiteY21" fmla="*/ 101671 h 483302"/>
                  <a:gd name="connsiteX22" fmla="*/ 82809 w 254197"/>
                  <a:gd name="connsiteY22" fmla="*/ 110070 h 483302"/>
                  <a:gd name="connsiteX23" fmla="*/ 101681 w 254197"/>
                  <a:gd name="connsiteY23" fmla="*/ 115306 h 483302"/>
                  <a:gd name="connsiteX24" fmla="*/ 100634 w 254197"/>
                  <a:gd name="connsiteY24" fmla="*/ 134179 h 483302"/>
                  <a:gd name="connsiteX25" fmla="*/ 92245 w 254197"/>
                  <a:gd name="connsiteY25" fmla="*/ 158287 h 483302"/>
                  <a:gd name="connsiteX26" fmla="*/ 102728 w 254197"/>
                  <a:gd name="connsiteY26" fmla="*/ 169828 h 483302"/>
                  <a:gd name="connsiteX27" fmla="*/ 119496 w 254197"/>
                  <a:gd name="connsiteY27" fmla="*/ 166697 h 483302"/>
                  <a:gd name="connsiteX28" fmla="*/ 126827 w 254197"/>
                  <a:gd name="connsiteY28" fmla="*/ 148862 h 483302"/>
                  <a:gd name="connsiteX29" fmla="*/ 142546 w 254197"/>
                  <a:gd name="connsiteY29" fmla="*/ 137341 h 483302"/>
                  <a:gd name="connsiteX30" fmla="*/ 138357 w 254197"/>
                  <a:gd name="connsiteY30" fmla="*/ 115317 h 483302"/>
                  <a:gd name="connsiteX31" fmla="*/ 132073 w 254197"/>
                  <a:gd name="connsiteY31" fmla="*/ 98550 h 483302"/>
                  <a:gd name="connsiteX32" fmla="*/ 121590 w 254197"/>
                  <a:gd name="connsiteY32" fmla="*/ 83877 h 483302"/>
                  <a:gd name="connsiteX33" fmla="*/ 115307 w 254197"/>
                  <a:gd name="connsiteY33" fmla="*/ 75478 h 483302"/>
                  <a:gd name="connsiteX34" fmla="*/ 104802 w 254197"/>
                  <a:gd name="connsiteY34" fmla="*/ 62911 h 483302"/>
                  <a:gd name="connsiteX35" fmla="*/ 107965 w 254197"/>
                  <a:gd name="connsiteY35" fmla="*/ 45086 h 483302"/>
                  <a:gd name="connsiteX36" fmla="*/ 113201 w 254197"/>
                  <a:gd name="connsiteY36" fmla="*/ 24109 h 483302"/>
                  <a:gd name="connsiteX37" fmla="*/ 109002 w 254197"/>
                  <a:gd name="connsiteY37" fmla="*/ 0 h 483302"/>
                  <a:gd name="connsiteX38" fmla="*/ 128921 w 254197"/>
                  <a:gd name="connsiteY38" fmla="*/ 16767 h 483302"/>
                  <a:gd name="connsiteX39" fmla="*/ 134168 w 254197"/>
                  <a:gd name="connsiteY39" fmla="*/ 30382 h 483302"/>
                  <a:gd name="connsiteX40" fmla="*/ 183422 w 254197"/>
                  <a:gd name="connsiteY40" fmla="*/ 34581 h 483302"/>
                  <a:gd name="connsiteX41" fmla="*/ 188669 w 254197"/>
                  <a:gd name="connsiteY41" fmla="*/ 18862 h 483302"/>
                  <a:gd name="connsiteX42" fmla="*/ 215909 w 254197"/>
                  <a:gd name="connsiteY42" fmla="*/ 18862 h 483302"/>
                  <a:gd name="connsiteX43" fmla="*/ 222213 w 254197"/>
                  <a:gd name="connsiteY43" fmla="*/ 8378 h 483302"/>
                  <a:gd name="connsiteX44" fmla="*/ 250511 w 254197"/>
                  <a:gd name="connsiteY44" fmla="*/ 2074 h 483302"/>
                  <a:gd name="connsiteX45" fmla="*/ 250511 w 254197"/>
                  <a:gd name="connsiteY45" fmla="*/ 50322 h 483302"/>
                  <a:gd name="connsiteX46" fmla="*/ 250511 w 254197"/>
                  <a:gd name="connsiteY46" fmla="*/ 140483 h 483302"/>
                  <a:gd name="connsiteX47" fmla="*/ 234781 w 254197"/>
                  <a:gd name="connsiteY47" fmla="*/ 157250 h 483302"/>
                  <a:gd name="connsiteX48" fmla="*/ 229544 w 254197"/>
                  <a:gd name="connsiteY48" fmla="*/ 172970 h 483302"/>
                  <a:gd name="connsiteX49" fmla="*/ 189706 w 254197"/>
                  <a:gd name="connsiteY49" fmla="*/ 179254 h 483302"/>
                  <a:gd name="connsiteX50" fmla="*/ 187601 w 254197"/>
                  <a:gd name="connsiteY50" fmla="*/ 190785 h 483302"/>
                  <a:gd name="connsiteX51" fmla="*/ 169797 w 254197"/>
                  <a:gd name="connsiteY51" fmla="*/ 197089 h 483302"/>
                  <a:gd name="connsiteX52" fmla="*/ 161398 w 254197"/>
                  <a:gd name="connsiteY52" fmla="*/ 204420 h 483302"/>
                  <a:gd name="connsiteX53" fmla="*/ 157208 w 254197"/>
                  <a:gd name="connsiteY53" fmla="*/ 234813 h 483302"/>
                  <a:gd name="connsiteX54" fmla="*/ 136242 w 254197"/>
                  <a:gd name="connsiteY54" fmla="*/ 240060 h 483302"/>
                  <a:gd name="connsiteX55" fmla="*/ 122627 w 254197"/>
                  <a:gd name="connsiteY55" fmla="*/ 250532 h 483302"/>
                  <a:gd name="connsiteX56" fmla="*/ 116333 w 254197"/>
                  <a:gd name="connsiteY56" fmla="*/ 264168 h 483302"/>
                  <a:gd name="connsiteX57" fmla="*/ 114228 w 254197"/>
                  <a:gd name="connsiteY57" fmla="*/ 316585 h 483302"/>
                  <a:gd name="connsiteX58" fmla="*/ 120532 w 254197"/>
                  <a:gd name="connsiteY58" fmla="*/ 320785 h 483302"/>
                  <a:gd name="connsiteX59" fmla="*/ 120532 w 254197"/>
                  <a:gd name="connsiteY59" fmla="*/ 369002 h 483302"/>
                  <a:gd name="connsiteX60" fmla="*/ 122627 w 254197"/>
                  <a:gd name="connsiteY60" fmla="*/ 391026 h 483302"/>
                  <a:gd name="connsiteX61" fmla="*/ 114228 w 254197"/>
                  <a:gd name="connsiteY61" fmla="*/ 394178 h 483302"/>
                  <a:gd name="connsiteX62" fmla="*/ 112144 w 254197"/>
                  <a:gd name="connsiteY62" fmla="*/ 405720 h 483302"/>
                  <a:gd name="connsiteX63" fmla="*/ 93272 w 254197"/>
                  <a:gd name="connsiteY63" fmla="*/ 406756 h 483302"/>
                  <a:gd name="connsiteX64" fmla="*/ 89093 w 254197"/>
                  <a:gd name="connsiteY64" fmla="*/ 414108 h 483302"/>
                  <a:gd name="connsiteX65" fmla="*/ 66021 w 254197"/>
                  <a:gd name="connsiteY65" fmla="*/ 416192 h 483302"/>
                  <a:gd name="connsiteX66" fmla="*/ 63927 w 254197"/>
                  <a:gd name="connsiteY66" fmla="*/ 435065 h 483302"/>
                  <a:gd name="connsiteX67" fmla="*/ 63927 w 254197"/>
                  <a:gd name="connsiteY67" fmla="*/ 451832 h 483302"/>
                  <a:gd name="connsiteX68" fmla="*/ 63927 w 254197"/>
                  <a:gd name="connsiteY68" fmla="*/ 469667 h 483302"/>
                  <a:gd name="connsiteX69" fmla="*/ 59727 w 254197"/>
                  <a:gd name="connsiteY69" fmla="*/ 483292 h 48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54197" h="483302">
                    <a:moveTo>
                      <a:pt x="59758" y="483303"/>
                    </a:moveTo>
                    <a:lnTo>
                      <a:pt x="40886" y="477019"/>
                    </a:lnTo>
                    <a:cubicBezTo>
                      <a:pt x="40886" y="477019"/>
                      <a:pt x="37524" y="461896"/>
                      <a:pt x="35650" y="457100"/>
                    </a:cubicBezTo>
                    <a:cubicBezTo>
                      <a:pt x="33817" y="452408"/>
                      <a:pt x="26213" y="439275"/>
                      <a:pt x="26213" y="439275"/>
                    </a:cubicBezTo>
                    <a:cubicBezTo>
                      <a:pt x="26213" y="439275"/>
                      <a:pt x="27135" y="421199"/>
                      <a:pt x="27261" y="415166"/>
                    </a:cubicBezTo>
                    <a:cubicBezTo>
                      <a:pt x="27418" y="407825"/>
                      <a:pt x="27261" y="393152"/>
                      <a:pt x="27261" y="385811"/>
                    </a:cubicBezTo>
                    <a:lnTo>
                      <a:pt x="27261" y="343877"/>
                    </a:lnTo>
                    <a:cubicBezTo>
                      <a:pt x="27261" y="343877"/>
                      <a:pt x="29565" y="328922"/>
                      <a:pt x="32508" y="325005"/>
                    </a:cubicBezTo>
                    <a:cubicBezTo>
                      <a:pt x="34916" y="321811"/>
                      <a:pt x="44237" y="320125"/>
                      <a:pt x="46123" y="316606"/>
                    </a:cubicBezTo>
                    <a:cubicBezTo>
                      <a:pt x="49966" y="309442"/>
                      <a:pt x="41357" y="291335"/>
                      <a:pt x="45075" y="284109"/>
                    </a:cubicBezTo>
                    <a:cubicBezTo>
                      <a:pt x="47233" y="279909"/>
                      <a:pt x="57465" y="276966"/>
                      <a:pt x="60806" y="273625"/>
                    </a:cubicBezTo>
                    <a:cubicBezTo>
                      <a:pt x="63476" y="270955"/>
                      <a:pt x="68828" y="264817"/>
                      <a:pt x="69173" y="261058"/>
                    </a:cubicBezTo>
                    <a:cubicBezTo>
                      <a:pt x="69718" y="255088"/>
                      <a:pt x="61109" y="244867"/>
                      <a:pt x="59737" y="239033"/>
                    </a:cubicBezTo>
                    <a:cubicBezTo>
                      <a:pt x="58711" y="234687"/>
                      <a:pt x="58282" y="225649"/>
                      <a:pt x="58700" y="221208"/>
                    </a:cubicBezTo>
                    <a:cubicBezTo>
                      <a:pt x="59507" y="212600"/>
                      <a:pt x="68105" y="196251"/>
                      <a:pt x="67089" y="187664"/>
                    </a:cubicBezTo>
                    <a:cubicBezTo>
                      <a:pt x="66293" y="180909"/>
                      <a:pt x="59978" y="167577"/>
                      <a:pt x="54501" y="163545"/>
                    </a:cubicBezTo>
                    <a:cubicBezTo>
                      <a:pt x="47421" y="158329"/>
                      <a:pt x="27062" y="162382"/>
                      <a:pt x="19919" y="157261"/>
                    </a:cubicBezTo>
                    <a:cubicBezTo>
                      <a:pt x="15531" y="154119"/>
                      <a:pt x="13583" y="141834"/>
                      <a:pt x="9436" y="138389"/>
                    </a:cubicBezTo>
                    <a:cubicBezTo>
                      <a:pt x="7519" y="136797"/>
                      <a:pt x="0" y="135236"/>
                      <a:pt x="0" y="135236"/>
                    </a:cubicBezTo>
                    <a:cubicBezTo>
                      <a:pt x="0" y="135236"/>
                      <a:pt x="31209" y="133257"/>
                      <a:pt x="38792" y="126847"/>
                    </a:cubicBezTo>
                    <a:cubicBezTo>
                      <a:pt x="42028" y="124114"/>
                      <a:pt x="42174" y="114196"/>
                      <a:pt x="45075" y="111107"/>
                    </a:cubicBezTo>
                    <a:cubicBezTo>
                      <a:pt x="48846" y="107085"/>
                      <a:pt x="64995" y="101671"/>
                      <a:pt x="64995" y="101671"/>
                    </a:cubicBezTo>
                    <a:cubicBezTo>
                      <a:pt x="64995" y="101671"/>
                      <a:pt x="78201" y="108352"/>
                      <a:pt x="82809" y="110070"/>
                    </a:cubicBezTo>
                    <a:cubicBezTo>
                      <a:pt x="87396" y="111777"/>
                      <a:pt x="98822" y="111327"/>
                      <a:pt x="101681" y="115306"/>
                    </a:cubicBezTo>
                    <a:cubicBezTo>
                      <a:pt x="104435" y="119150"/>
                      <a:pt x="101545" y="129539"/>
                      <a:pt x="100634" y="134179"/>
                    </a:cubicBezTo>
                    <a:cubicBezTo>
                      <a:pt x="99398" y="140441"/>
                      <a:pt x="90978" y="152035"/>
                      <a:pt x="92245" y="158287"/>
                    </a:cubicBezTo>
                    <a:cubicBezTo>
                      <a:pt x="93031" y="162110"/>
                      <a:pt x="99032" y="168582"/>
                      <a:pt x="102728" y="169828"/>
                    </a:cubicBezTo>
                    <a:cubicBezTo>
                      <a:pt x="106771" y="171190"/>
                      <a:pt x="116186" y="169388"/>
                      <a:pt x="119496" y="166697"/>
                    </a:cubicBezTo>
                    <a:cubicBezTo>
                      <a:pt x="123234" y="163660"/>
                      <a:pt x="123863" y="152653"/>
                      <a:pt x="126827" y="148862"/>
                    </a:cubicBezTo>
                    <a:cubicBezTo>
                      <a:pt x="129832" y="145029"/>
                      <a:pt x="140756" y="141876"/>
                      <a:pt x="142546" y="137341"/>
                    </a:cubicBezTo>
                    <a:cubicBezTo>
                      <a:pt x="144599" y="132126"/>
                      <a:pt x="139876" y="120711"/>
                      <a:pt x="138357" y="115317"/>
                    </a:cubicBezTo>
                    <a:cubicBezTo>
                      <a:pt x="137153" y="111002"/>
                      <a:pt x="134179" y="102498"/>
                      <a:pt x="132073" y="98550"/>
                    </a:cubicBezTo>
                    <a:cubicBezTo>
                      <a:pt x="129958" y="94570"/>
                      <a:pt x="124250" y="87522"/>
                      <a:pt x="121590" y="83877"/>
                    </a:cubicBezTo>
                    <a:cubicBezTo>
                      <a:pt x="120040" y="81762"/>
                      <a:pt x="116930" y="77531"/>
                      <a:pt x="115307" y="75478"/>
                    </a:cubicBezTo>
                    <a:cubicBezTo>
                      <a:pt x="112772" y="72263"/>
                      <a:pt x="105860" y="66869"/>
                      <a:pt x="104802" y="62911"/>
                    </a:cubicBezTo>
                    <a:cubicBezTo>
                      <a:pt x="103640" y="58543"/>
                      <a:pt x="107022" y="49516"/>
                      <a:pt x="107965" y="45086"/>
                    </a:cubicBezTo>
                    <a:cubicBezTo>
                      <a:pt x="109096" y="39797"/>
                      <a:pt x="113002" y="29513"/>
                      <a:pt x="113201" y="24109"/>
                    </a:cubicBezTo>
                    <a:cubicBezTo>
                      <a:pt x="113421" y="17992"/>
                      <a:pt x="109002" y="0"/>
                      <a:pt x="109002" y="0"/>
                    </a:cubicBezTo>
                    <a:cubicBezTo>
                      <a:pt x="109002" y="0"/>
                      <a:pt x="125140" y="11468"/>
                      <a:pt x="128921" y="16767"/>
                    </a:cubicBezTo>
                    <a:cubicBezTo>
                      <a:pt x="131037" y="19741"/>
                      <a:pt x="131257" y="28193"/>
                      <a:pt x="134168" y="30382"/>
                    </a:cubicBezTo>
                    <a:cubicBezTo>
                      <a:pt x="144054" y="37807"/>
                      <a:pt x="173096" y="41378"/>
                      <a:pt x="183422" y="34581"/>
                    </a:cubicBezTo>
                    <a:cubicBezTo>
                      <a:pt x="186878" y="32309"/>
                      <a:pt x="185307" y="21281"/>
                      <a:pt x="188669" y="18862"/>
                    </a:cubicBezTo>
                    <a:cubicBezTo>
                      <a:pt x="194198" y="14882"/>
                      <a:pt x="209981" y="22213"/>
                      <a:pt x="215909" y="18862"/>
                    </a:cubicBezTo>
                    <a:cubicBezTo>
                      <a:pt x="218569" y="17354"/>
                      <a:pt x="219732" y="10169"/>
                      <a:pt x="222213" y="8378"/>
                    </a:cubicBezTo>
                    <a:cubicBezTo>
                      <a:pt x="228099" y="4137"/>
                      <a:pt x="250511" y="2074"/>
                      <a:pt x="250511" y="2074"/>
                    </a:cubicBezTo>
                    <a:lnTo>
                      <a:pt x="250511" y="50322"/>
                    </a:lnTo>
                    <a:cubicBezTo>
                      <a:pt x="250511" y="72860"/>
                      <a:pt x="258806" y="119527"/>
                      <a:pt x="250511" y="140483"/>
                    </a:cubicBezTo>
                    <a:cubicBezTo>
                      <a:pt x="248396" y="145835"/>
                      <a:pt x="237724" y="152318"/>
                      <a:pt x="234781" y="157250"/>
                    </a:cubicBezTo>
                    <a:cubicBezTo>
                      <a:pt x="232655" y="160811"/>
                      <a:pt x="232707" y="170299"/>
                      <a:pt x="229544" y="172970"/>
                    </a:cubicBezTo>
                    <a:cubicBezTo>
                      <a:pt x="221857" y="179495"/>
                      <a:pt x="196921" y="172206"/>
                      <a:pt x="189706" y="179254"/>
                    </a:cubicBezTo>
                    <a:cubicBezTo>
                      <a:pt x="187611" y="181307"/>
                      <a:pt x="189507" y="188554"/>
                      <a:pt x="187601" y="190785"/>
                    </a:cubicBezTo>
                    <a:cubicBezTo>
                      <a:pt x="184543" y="194377"/>
                      <a:pt x="173871" y="194701"/>
                      <a:pt x="169797" y="197089"/>
                    </a:cubicBezTo>
                    <a:cubicBezTo>
                      <a:pt x="167388" y="198493"/>
                      <a:pt x="162717" y="201970"/>
                      <a:pt x="161398" y="204420"/>
                    </a:cubicBezTo>
                    <a:cubicBezTo>
                      <a:pt x="157753" y="211165"/>
                      <a:pt x="162330" y="229105"/>
                      <a:pt x="157208" y="234813"/>
                    </a:cubicBezTo>
                    <a:cubicBezTo>
                      <a:pt x="153606" y="238834"/>
                      <a:pt x="141101" y="237714"/>
                      <a:pt x="136242" y="240060"/>
                    </a:cubicBezTo>
                    <a:cubicBezTo>
                      <a:pt x="132377" y="241934"/>
                      <a:pt x="125308" y="247171"/>
                      <a:pt x="122627" y="250532"/>
                    </a:cubicBezTo>
                    <a:cubicBezTo>
                      <a:pt x="120281" y="253465"/>
                      <a:pt x="117212" y="260524"/>
                      <a:pt x="116333" y="264168"/>
                    </a:cubicBezTo>
                    <a:cubicBezTo>
                      <a:pt x="113264" y="276914"/>
                      <a:pt x="108279" y="304897"/>
                      <a:pt x="114228" y="316585"/>
                    </a:cubicBezTo>
                    <a:cubicBezTo>
                      <a:pt x="115087" y="318271"/>
                      <a:pt x="119632" y="319119"/>
                      <a:pt x="120532" y="320785"/>
                    </a:cubicBezTo>
                    <a:cubicBezTo>
                      <a:pt x="126219" y="331415"/>
                      <a:pt x="119956" y="356958"/>
                      <a:pt x="120532" y="369002"/>
                    </a:cubicBezTo>
                    <a:cubicBezTo>
                      <a:pt x="120794" y="374521"/>
                      <a:pt x="125560" y="386334"/>
                      <a:pt x="122627" y="391026"/>
                    </a:cubicBezTo>
                    <a:cubicBezTo>
                      <a:pt x="121433" y="392932"/>
                      <a:pt x="115663" y="392451"/>
                      <a:pt x="114228" y="394178"/>
                    </a:cubicBezTo>
                    <a:cubicBezTo>
                      <a:pt x="112353" y="396430"/>
                      <a:pt x="114343" y="403772"/>
                      <a:pt x="112144" y="405720"/>
                    </a:cubicBezTo>
                    <a:cubicBezTo>
                      <a:pt x="108604" y="408851"/>
                      <a:pt x="97293" y="404264"/>
                      <a:pt x="93272" y="406756"/>
                    </a:cubicBezTo>
                    <a:cubicBezTo>
                      <a:pt x="91470" y="407867"/>
                      <a:pt x="90863" y="412967"/>
                      <a:pt x="89093" y="414108"/>
                    </a:cubicBezTo>
                    <a:cubicBezTo>
                      <a:pt x="84223" y="417240"/>
                      <a:pt x="70158" y="412140"/>
                      <a:pt x="66021" y="416192"/>
                    </a:cubicBezTo>
                    <a:cubicBezTo>
                      <a:pt x="62628" y="419513"/>
                      <a:pt x="64188" y="430320"/>
                      <a:pt x="63927" y="435065"/>
                    </a:cubicBezTo>
                    <a:cubicBezTo>
                      <a:pt x="63696" y="439254"/>
                      <a:pt x="63927" y="447643"/>
                      <a:pt x="63927" y="451832"/>
                    </a:cubicBezTo>
                    <a:cubicBezTo>
                      <a:pt x="63927" y="456293"/>
                      <a:pt x="64586" y="465258"/>
                      <a:pt x="63927" y="469667"/>
                    </a:cubicBezTo>
                    <a:cubicBezTo>
                      <a:pt x="63392" y="473186"/>
                      <a:pt x="59727" y="483292"/>
                      <a:pt x="59727" y="483292"/>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288" name="Freeform 287">
                <a:extLst>
                  <a:ext uri="{FF2B5EF4-FFF2-40B4-BE49-F238E27FC236}">
                    <a16:creationId xmlns:a16="http://schemas.microsoft.com/office/drawing/2014/main" id="{07C5E9AC-0B03-E059-2A4E-D9999F8891F1}"/>
                  </a:ext>
                </a:extLst>
              </p:cNvPr>
              <p:cNvSpPr/>
              <p:nvPr/>
            </p:nvSpPr>
            <p:spPr>
              <a:xfrm>
                <a:off x="6555596" y="4621296"/>
                <a:ext cx="262073" cy="297877"/>
              </a:xfrm>
              <a:custGeom>
                <a:avLst/>
                <a:gdLst>
                  <a:gd name="connsiteX0" fmla="*/ 262053 w 262073"/>
                  <a:gd name="connsiteY0" fmla="*/ 261761 h 297877"/>
                  <a:gd name="connsiteX1" fmla="*/ 233755 w 262073"/>
                  <a:gd name="connsiteY1" fmla="*/ 268066 h 297877"/>
                  <a:gd name="connsiteX2" fmla="*/ 227450 w 262073"/>
                  <a:gd name="connsiteY2" fmla="*/ 278549 h 297877"/>
                  <a:gd name="connsiteX3" fmla="*/ 200210 w 262073"/>
                  <a:gd name="connsiteY3" fmla="*/ 278549 h 297877"/>
                  <a:gd name="connsiteX4" fmla="*/ 194963 w 262073"/>
                  <a:gd name="connsiteY4" fmla="*/ 294269 h 297877"/>
                  <a:gd name="connsiteX5" fmla="*/ 145710 w 262073"/>
                  <a:gd name="connsiteY5" fmla="*/ 290069 h 297877"/>
                  <a:gd name="connsiteX6" fmla="*/ 140462 w 262073"/>
                  <a:gd name="connsiteY6" fmla="*/ 276455 h 297877"/>
                  <a:gd name="connsiteX7" fmla="*/ 120543 w 262073"/>
                  <a:gd name="connsiteY7" fmla="*/ 259688 h 297877"/>
                  <a:gd name="connsiteX8" fmla="*/ 101671 w 262073"/>
                  <a:gd name="connsiteY8" fmla="*/ 248157 h 297877"/>
                  <a:gd name="connsiteX9" fmla="*/ 89103 w 262073"/>
                  <a:gd name="connsiteY9" fmla="*/ 242910 h 297877"/>
                  <a:gd name="connsiteX10" fmla="*/ 73373 w 262073"/>
                  <a:gd name="connsiteY10" fmla="*/ 219859 h 297877"/>
                  <a:gd name="connsiteX11" fmla="*/ 51370 w 262073"/>
                  <a:gd name="connsiteY11" fmla="*/ 208339 h 297877"/>
                  <a:gd name="connsiteX12" fmla="*/ 35640 w 262073"/>
                  <a:gd name="connsiteY12" fmla="*/ 190504 h 297877"/>
                  <a:gd name="connsiteX13" fmla="*/ 31450 w 262073"/>
                  <a:gd name="connsiteY13" fmla="*/ 176878 h 297877"/>
                  <a:gd name="connsiteX14" fmla="*/ 13636 w 262073"/>
                  <a:gd name="connsiteY14" fmla="*/ 177926 h 297877"/>
                  <a:gd name="connsiteX15" fmla="*/ 15741 w 262073"/>
                  <a:gd name="connsiteY15" fmla="*/ 165337 h 297877"/>
                  <a:gd name="connsiteX16" fmla="*/ 13636 w 262073"/>
                  <a:gd name="connsiteY16" fmla="*/ 148570 h 297877"/>
                  <a:gd name="connsiteX17" fmla="*/ 8399 w 262073"/>
                  <a:gd name="connsiteY17" fmla="*/ 132850 h 297877"/>
                  <a:gd name="connsiteX18" fmla="*/ 4200 w 262073"/>
                  <a:gd name="connsiteY18" fmla="*/ 120262 h 297877"/>
                  <a:gd name="connsiteX19" fmla="*/ 6305 w 262073"/>
                  <a:gd name="connsiteY19" fmla="*/ 97201 h 297877"/>
                  <a:gd name="connsiteX20" fmla="*/ 0 w 262073"/>
                  <a:gd name="connsiteY20" fmla="*/ 80433 h 297877"/>
                  <a:gd name="connsiteX21" fmla="*/ 12588 w 262073"/>
                  <a:gd name="connsiteY21" fmla="*/ 76234 h 297877"/>
                  <a:gd name="connsiteX22" fmla="*/ 32508 w 262073"/>
                  <a:gd name="connsiteY22" fmla="*/ 74139 h 297877"/>
                  <a:gd name="connsiteX23" fmla="*/ 29356 w 262073"/>
                  <a:gd name="connsiteY23" fmla="*/ 46878 h 297877"/>
                  <a:gd name="connsiteX24" fmla="*/ 23072 w 262073"/>
                  <a:gd name="connsiteY24" fmla="*/ 35337 h 297877"/>
                  <a:gd name="connsiteX25" fmla="*/ 17836 w 262073"/>
                  <a:gd name="connsiteY25" fmla="*/ 8076 h 297877"/>
                  <a:gd name="connsiteX26" fmla="*/ 30403 w 262073"/>
                  <a:gd name="connsiteY26" fmla="*/ 745 h 297877"/>
                  <a:gd name="connsiteX27" fmla="*/ 56606 w 262073"/>
                  <a:gd name="connsiteY27" fmla="*/ 2850 h 297877"/>
                  <a:gd name="connsiteX28" fmla="*/ 104823 w 262073"/>
                  <a:gd name="connsiteY28" fmla="*/ 745 h 297877"/>
                  <a:gd name="connsiteX29" fmla="*/ 123696 w 262073"/>
                  <a:gd name="connsiteY29" fmla="*/ 745 h 297877"/>
                  <a:gd name="connsiteX30" fmla="*/ 171912 w 262073"/>
                  <a:gd name="connsiteY30" fmla="*/ 41621 h 297877"/>
                  <a:gd name="connsiteX31" fmla="*/ 197068 w 262073"/>
                  <a:gd name="connsiteY31" fmla="*/ 48973 h 297877"/>
                  <a:gd name="connsiteX32" fmla="*/ 200221 w 262073"/>
                  <a:gd name="connsiteY32" fmla="*/ 68892 h 297877"/>
                  <a:gd name="connsiteX33" fmla="*/ 236897 w 262073"/>
                  <a:gd name="connsiteY33" fmla="*/ 89849 h 297877"/>
                  <a:gd name="connsiteX34" fmla="*/ 237965 w 262073"/>
                  <a:gd name="connsiteY34" fmla="*/ 103484 h 297877"/>
                  <a:gd name="connsiteX35" fmla="*/ 239002 w 262073"/>
                  <a:gd name="connsiteY35" fmla="*/ 121309 h 297877"/>
                  <a:gd name="connsiteX36" fmla="*/ 228529 w 262073"/>
                  <a:gd name="connsiteY36" fmla="*/ 131792 h 297877"/>
                  <a:gd name="connsiteX37" fmla="*/ 226434 w 262073"/>
                  <a:gd name="connsiteY37" fmla="*/ 149617 h 297877"/>
                  <a:gd name="connsiteX38" fmla="*/ 240049 w 262073"/>
                  <a:gd name="connsiteY38" fmla="*/ 152749 h 297877"/>
                  <a:gd name="connsiteX39" fmla="*/ 237965 w 262073"/>
                  <a:gd name="connsiteY39" fmla="*/ 180020 h 297877"/>
                  <a:gd name="connsiteX40" fmla="*/ 244249 w 262073"/>
                  <a:gd name="connsiteY40" fmla="*/ 208328 h 297877"/>
                  <a:gd name="connsiteX41" fmla="*/ 245296 w 262073"/>
                  <a:gd name="connsiteY41" fmla="*/ 238721 h 297877"/>
                  <a:gd name="connsiteX42" fmla="*/ 255769 w 262073"/>
                  <a:gd name="connsiteY42" fmla="*/ 248157 h 297877"/>
                  <a:gd name="connsiteX43" fmla="*/ 262074 w 262073"/>
                  <a:gd name="connsiteY43" fmla="*/ 261772 h 29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62073" h="297877">
                    <a:moveTo>
                      <a:pt x="262053" y="261761"/>
                    </a:moveTo>
                    <a:cubicBezTo>
                      <a:pt x="262053" y="261761"/>
                      <a:pt x="239630" y="263824"/>
                      <a:pt x="233755" y="268066"/>
                    </a:cubicBezTo>
                    <a:cubicBezTo>
                      <a:pt x="231273" y="269857"/>
                      <a:pt x="230110" y="277041"/>
                      <a:pt x="227450" y="278549"/>
                    </a:cubicBezTo>
                    <a:cubicBezTo>
                      <a:pt x="221523" y="281900"/>
                      <a:pt x="205740" y="274569"/>
                      <a:pt x="200210" y="278549"/>
                    </a:cubicBezTo>
                    <a:cubicBezTo>
                      <a:pt x="196848" y="280968"/>
                      <a:pt x="198419" y="291996"/>
                      <a:pt x="194963" y="294269"/>
                    </a:cubicBezTo>
                    <a:cubicBezTo>
                      <a:pt x="184637" y="301055"/>
                      <a:pt x="155596" y="297484"/>
                      <a:pt x="145710" y="290069"/>
                    </a:cubicBezTo>
                    <a:cubicBezTo>
                      <a:pt x="142788" y="287880"/>
                      <a:pt x="142578" y="279418"/>
                      <a:pt x="140462" y="276455"/>
                    </a:cubicBezTo>
                    <a:cubicBezTo>
                      <a:pt x="136682" y="271155"/>
                      <a:pt x="120543" y="259688"/>
                      <a:pt x="120543" y="259688"/>
                    </a:cubicBezTo>
                    <a:cubicBezTo>
                      <a:pt x="120543" y="259688"/>
                      <a:pt x="106604" y="250670"/>
                      <a:pt x="101671" y="248157"/>
                    </a:cubicBezTo>
                    <a:cubicBezTo>
                      <a:pt x="98634" y="246607"/>
                      <a:pt x="89103" y="242910"/>
                      <a:pt x="89103" y="242910"/>
                    </a:cubicBezTo>
                    <a:cubicBezTo>
                      <a:pt x="89103" y="242910"/>
                      <a:pt x="78589" y="224488"/>
                      <a:pt x="73373" y="219859"/>
                    </a:cubicBezTo>
                    <a:cubicBezTo>
                      <a:pt x="68734" y="215733"/>
                      <a:pt x="56261" y="212172"/>
                      <a:pt x="51370" y="208339"/>
                    </a:cubicBezTo>
                    <a:cubicBezTo>
                      <a:pt x="46688" y="204673"/>
                      <a:pt x="38541" y="195688"/>
                      <a:pt x="35640" y="190504"/>
                    </a:cubicBezTo>
                    <a:cubicBezTo>
                      <a:pt x="33901" y="187393"/>
                      <a:pt x="34383" y="178910"/>
                      <a:pt x="31450" y="176878"/>
                    </a:cubicBezTo>
                    <a:cubicBezTo>
                      <a:pt x="27785" y="174333"/>
                      <a:pt x="13636" y="177926"/>
                      <a:pt x="13636" y="177926"/>
                    </a:cubicBezTo>
                    <a:cubicBezTo>
                      <a:pt x="13636" y="177926"/>
                      <a:pt x="15667" y="168531"/>
                      <a:pt x="15741" y="165337"/>
                    </a:cubicBezTo>
                    <a:cubicBezTo>
                      <a:pt x="15825" y="161117"/>
                      <a:pt x="14578" y="152686"/>
                      <a:pt x="13636" y="148570"/>
                    </a:cubicBezTo>
                    <a:cubicBezTo>
                      <a:pt x="12714" y="144528"/>
                      <a:pt x="9708" y="136778"/>
                      <a:pt x="8399" y="132850"/>
                    </a:cubicBezTo>
                    <a:cubicBezTo>
                      <a:pt x="7352" y="129708"/>
                      <a:pt x="4577" y="123561"/>
                      <a:pt x="4200" y="120262"/>
                    </a:cubicBezTo>
                    <a:cubicBezTo>
                      <a:pt x="3529" y="114512"/>
                      <a:pt x="7080" y="102940"/>
                      <a:pt x="6305" y="97201"/>
                    </a:cubicBezTo>
                    <a:cubicBezTo>
                      <a:pt x="5708" y="92760"/>
                      <a:pt x="0" y="80433"/>
                      <a:pt x="0" y="80433"/>
                    </a:cubicBezTo>
                    <a:cubicBezTo>
                      <a:pt x="0" y="80433"/>
                      <a:pt x="9342" y="76936"/>
                      <a:pt x="12588" y="76234"/>
                    </a:cubicBezTo>
                    <a:cubicBezTo>
                      <a:pt x="17479" y="75176"/>
                      <a:pt x="29377" y="78046"/>
                      <a:pt x="32508" y="74139"/>
                    </a:cubicBezTo>
                    <a:cubicBezTo>
                      <a:pt x="36792" y="68788"/>
                      <a:pt x="31429" y="53424"/>
                      <a:pt x="29356" y="46878"/>
                    </a:cubicBezTo>
                    <a:cubicBezTo>
                      <a:pt x="28361" y="43747"/>
                      <a:pt x="23072" y="35337"/>
                      <a:pt x="23072" y="35337"/>
                    </a:cubicBezTo>
                    <a:lnTo>
                      <a:pt x="17836" y="8076"/>
                    </a:lnTo>
                    <a:cubicBezTo>
                      <a:pt x="17836" y="8076"/>
                      <a:pt x="26853" y="1552"/>
                      <a:pt x="30403" y="745"/>
                    </a:cubicBezTo>
                    <a:cubicBezTo>
                      <a:pt x="36812" y="-711"/>
                      <a:pt x="50040" y="2725"/>
                      <a:pt x="56606" y="2850"/>
                    </a:cubicBezTo>
                    <a:cubicBezTo>
                      <a:pt x="68671" y="3070"/>
                      <a:pt x="92759" y="1018"/>
                      <a:pt x="104823" y="745"/>
                    </a:cubicBezTo>
                    <a:cubicBezTo>
                      <a:pt x="109536" y="641"/>
                      <a:pt x="119266" y="-878"/>
                      <a:pt x="123696" y="745"/>
                    </a:cubicBezTo>
                    <a:cubicBezTo>
                      <a:pt x="138536" y="6191"/>
                      <a:pt x="157994" y="34133"/>
                      <a:pt x="171912" y="41621"/>
                    </a:cubicBezTo>
                    <a:cubicBezTo>
                      <a:pt x="177683" y="44721"/>
                      <a:pt x="192733" y="44051"/>
                      <a:pt x="197068" y="48973"/>
                    </a:cubicBezTo>
                    <a:cubicBezTo>
                      <a:pt x="200399" y="52754"/>
                      <a:pt x="197351" y="64745"/>
                      <a:pt x="200221" y="68892"/>
                    </a:cubicBezTo>
                    <a:cubicBezTo>
                      <a:pt x="206222" y="77585"/>
                      <a:pt x="236897" y="89849"/>
                      <a:pt x="236897" y="89849"/>
                    </a:cubicBezTo>
                    <a:cubicBezTo>
                      <a:pt x="236897" y="89849"/>
                      <a:pt x="237724" y="100070"/>
                      <a:pt x="237965" y="103484"/>
                    </a:cubicBezTo>
                    <a:cubicBezTo>
                      <a:pt x="238269" y="107935"/>
                      <a:pt x="240583" y="117130"/>
                      <a:pt x="239002" y="121309"/>
                    </a:cubicBezTo>
                    <a:cubicBezTo>
                      <a:pt x="237682" y="124776"/>
                      <a:pt x="230152" y="128462"/>
                      <a:pt x="228529" y="131792"/>
                    </a:cubicBezTo>
                    <a:cubicBezTo>
                      <a:pt x="226571" y="135835"/>
                      <a:pt x="223848" y="145941"/>
                      <a:pt x="226434" y="149617"/>
                    </a:cubicBezTo>
                    <a:cubicBezTo>
                      <a:pt x="228445" y="152476"/>
                      <a:pt x="237986" y="149942"/>
                      <a:pt x="240049" y="152749"/>
                    </a:cubicBezTo>
                    <a:cubicBezTo>
                      <a:pt x="244102" y="158257"/>
                      <a:pt x="237473" y="173202"/>
                      <a:pt x="237965" y="180020"/>
                    </a:cubicBezTo>
                    <a:cubicBezTo>
                      <a:pt x="238478" y="187257"/>
                      <a:pt x="243338" y="201133"/>
                      <a:pt x="244249" y="208328"/>
                    </a:cubicBezTo>
                    <a:cubicBezTo>
                      <a:pt x="245212" y="215869"/>
                      <a:pt x="242091" y="231830"/>
                      <a:pt x="245296" y="238721"/>
                    </a:cubicBezTo>
                    <a:cubicBezTo>
                      <a:pt x="246783" y="241915"/>
                      <a:pt x="253674" y="245319"/>
                      <a:pt x="255769" y="248157"/>
                    </a:cubicBezTo>
                    <a:cubicBezTo>
                      <a:pt x="257989" y="251173"/>
                      <a:pt x="262074" y="261772"/>
                      <a:pt x="262074" y="261772"/>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289" name="Freeform 288">
                <a:extLst>
                  <a:ext uri="{FF2B5EF4-FFF2-40B4-BE49-F238E27FC236}">
                    <a16:creationId xmlns:a16="http://schemas.microsoft.com/office/drawing/2014/main" id="{4E68B7AE-18F7-11D0-7E6A-BA3609F354F9}"/>
                  </a:ext>
                </a:extLst>
              </p:cNvPr>
              <p:cNvSpPr/>
              <p:nvPr/>
            </p:nvSpPr>
            <p:spPr>
              <a:xfrm>
                <a:off x="6555205" y="4482060"/>
                <a:ext cx="119309" cy="147290"/>
              </a:xfrm>
              <a:custGeom>
                <a:avLst/>
                <a:gdLst>
                  <a:gd name="connsiteX0" fmla="*/ 103633 w 119309"/>
                  <a:gd name="connsiteY0" fmla="*/ 0 h 147290"/>
                  <a:gd name="connsiteX1" fmla="*/ 117268 w 119309"/>
                  <a:gd name="connsiteY1" fmla="*/ 24109 h 147290"/>
                  <a:gd name="connsiteX2" fmla="*/ 117268 w 119309"/>
                  <a:gd name="connsiteY2" fmla="*/ 69708 h 147290"/>
                  <a:gd name="connsiteX3" fmla="*/ 103633 w 119309"/>
                  <a:gd name="connsiteY3" fmla="*/ 98016 h 147290"/>
                  <a:gd name="connsiteX4" fmla="*/ 98931 w 119309"/>
                  <a:gd name="connsiteY4" fmla="*/ 124753 h 147290"/>
                  <a:gd name="connsiteX5" fmla="*/ 105214 w 119309"/>
                  <a:gd name="connsiteY5" fmla="*/ 139960 h 147290"/>
                  <a:gd name="connsiteX6" fmla="*/ 56997 w 119309"/>
                  <a:gd name="connsiteY6" fmla="*/ 142065 h 147290"/>
                  <a:gd name="connsiteX7" fmla="*/ 30794 w 119309"/>
                  <a:gd name="connsiteY7" fmla="*/ 139960 h 147290"/>
                  <a:gd name="connsiteX8" fmla="*/ 18227 w 119309"/>
                  <a:gd name="connsiteY8" fmla="*/ 147291 h 147290"/>
                  <a:gd name="connsiteX9" fmla="*/ 391 w 119309"/>
                  <a:gd name="connsiteY9" fmla="*/ 141007 h 147290"/>
                  <a:gd name="connsiteX10" fmla="*/ 6696 w 119309"/>
                  <a:gd name="connsiteY10" fmla="*/ 82307 h 147290"/>
                  <a:gd name="connsiteX11" fmla="*/ 31852 w 119309"/>
                  <a:gd name="connsiteY11" fmla="*/ 72870 h 147290"/>
                  <a:gd name="connsiteX12" fmla="*/ 46535 w 119309"/>
                  <a:gd name="connsiteY12" fmla="*/ 65518 h 147290"/>
                  <a:gd name="connsiteX13" fmla="*/ 47572 w 119309"/>
                  <a:gd name="connsiteY13" fmla="*/ 50846 h 147290"/>
                  <a:gd name="connsiteX14" fmla="*/ 31852 w 119309"/>
                  <a:gd name="connsiteY14" fmla="*/ 48751 h 147290"/>
                  <a:gd name="connsiteX15" fmla="*/ 31852 w 119309"/>
                  <a:gd name="connsiteY15" fmla="*/ 37210 h 147290"/>
                  <a:gd name="connsiteX16" fmla="*/ 26605 w 119309"/>
                  <a:gd name="connsiteY16" fmla="*/ 7855 h 147290"/>
                  <a:gd name="connsiteX17" fmla="*/ 51771 w 119309"/>
                  <a:gd name="connsiteY17" fmla="*/ 7855 h 147290"/>
                  <a:gd name="connsiteX18" fmla="*/ 75869 w 119309"/>
                  <a:gd name="connsiteY18" fmla="*/ 8902 h 147290"/>
                  <a:gd name="connsiteX19" fmla="*/ 103633 w 119309"/>
                  <a:gd name="connsiteY19" fmla="*/ 0 h 14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9309" h="147290">
                    <a:moveTo>
                      <a:pt x="103633" y="0"/>
                    </a:moveTo>
                    <a:cubicBezTo>
                      <a:pt x="103633" y="0"/>
                      <a:pt x="115509" y="17406"/>
                      <a:pt x="117268" y="24109"/>
                    </a:cubicBezTo>
                    <a:cubicBezTo>
                      <a:pt x="120169" y="35137"/>
                      <a:pt x="119803" y="58596"/>
                      <a:pt x="117268" y="69708"/>
                    </a:cubicBezTo>
                    <a:cubicBezTo>
                      <a:pt x="115520" y="77363"/>
                      <a:pt x="106042" y="90538"/>
                      <a:pt x="103633" y="98016"/>
                    </a:cubicBezTo>
                    <a:cubicBezTo>
                      <a:pt x="101549" y="104478"/>
                      <a:pt x="98197" y="118009"/>
                      <a:pt x="98931" y="124753"/>
                    </a:cubicBezTo>
                    <a:cubicBezTo>
                      <a:pt x="99381" y="128837"/>
                      <a:pt x="105214" y="139960"/>
                      <a:pt x="105214" y="139960"/>
                    </a:cubicBezTo>
                    <a:cubicBezTo>
                      <a:pt x="105214" y="139960"/>
                      <a:pt x="69062" y="142285"/>
                      <a:pt x="56997" y="142065"/>
                    </a:cubicBezTo>
                    <a:cubicBezTo>
                      <a:pt x="50431" y="141950"/>
                      <a:pt x="37203" y="138504"/>
                      <a:pt x="30794" y="139960"/>
                    </a:cubicBezTo>
                    <a:cubicBezTo>
                      <a:pt x="27244" y="140766"/>
                      <a:pt x="18227" y="147291"/>
                      <a:pt x="18227" y="147291"/>
                    </a:cubicBezTo>
                    <a:lnTo>
                      <a:pt x="391" y="141007"/>
                    </a:lnTo>
                    <a:cubicBezTo>
                      <a:pt x="391" y="141007"/>
                      <a:pt x="-2353" y="93973"/>
                      <a:pt x="6696" y="82307"/>
                    </a:cubicBezTo>
                    <a:cubicBezTo>
                      <a:pt x="10812" y="76997"/>
                      <a:pt x="25694" y="75562"/>
                      <a:pt x="31852" y="72870"/>
                    </a:cubicBezTo>
                    <a:cubicBezTo>
                      <a:pt x="35612" y="71226"/>
                      <a:pt x="44252" y="68933"/>
                      <a:pt x="46535" y="65518"/>
                    </a:cubicBezTo>
                    <a:cubicBezTo>
                      <a:pt x="48577" y="62460"/>
                      <a:pt x="49896" y="53695"/>
                      <a:pt x="47572" y="50846"/>
                    </a:cubicBezTo>
                    <a:cubicBezTo>
                      <a:pt x="45068" y="47777"/>
                      <a:pt x="34470" y="51726"/>
                      <a:pt x="31852" y="48751"/>
                    </a:cubicBezTo>
                    <a:cubicBezTo>
                      <a:pt x="29956" y="46583"/>
                      <a:pt x="32103" y="40090"/>
                      <a:pt x="31852" y="37210"/>
                    </a:cubicBezTo>
                    <a:cubicBezTo>
                      <a:pt x="31192" y="29785"/>
                      <a:pt x="26605" y="7855"/>
                      <a:pt x="26605" y="7855"/>
                    </a:cubicBezTo>
                    <a:cubicBezTo>
                      <a:pt x="26605" y="7855"/>
                      <a:pt x="45487" y="7719"/>
                      <a:pt x="51771" y="7855"/>
                    </a:cubicBezTo>
                    <a:cubicBezTo>
                      <a:pt x="57804" y="7991"/>
                      <a:pt x="69889" y="9708"/>
                      <a:pt x="75869" y="8902"/>
                    </a:cubicBezTo>
                    <a:cubicBezTo>
                      <a:pt x="83096" y="7939"/>
                      <a:pt x="103633" y="0"/>
                      <a:pt x="103633" y="0"/>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290" name="Freeform 289">
                <a:extLst>
                  <a:ext uri="{FF2B5EF4-FFF2-40B4-BE49-F238E27FC236}">
                    <a16:creationId xmlns:a16="http://schemas.microsoft.com/office/drawing/2014/main" id="{75AB8FCF-6FBD-1369-52DD-0494EFFD79D6}"/>
                  </a:ext>
                </a:extLst>
              </p:cNvPr>
              <p:cNvSpPr/>
              <p:nvPr/>
            </p:nvSpPr>
            <p:spPr>
              <a:xfrm>
                <a:off x="6355414" y="4797252"/>
                <a:ext cx="293903" cy="290266"/>
              </a:xfrm>
              <a:custGeom>
                <a:avLst/>
                <a:gdLst>
                  <a:gd name="connsiteX0" fmla="*/ 102711 w 293903"/>
                  <a:gd name="connsiteY0" fmla="*/ 290256 h 290266"/>
                  <a:gd name="connsiteX1" fmla="*/ 117383 w 293903"/>
                  <a:gd name="connsiteY1" fmla="*/ 285009 h 290266"/>
                  <a:gd name="connsiteX2" fmla="*/ 139398 w 293903"/>
                  <a:gd name="connsiteY2" fmla="*/ 285009 h 290266"/>
                  <a:gd name="connsiteX3" fmla="*/ 153012 w 293903"/>
                  <a:gd name="connsiteY3" fmla="*/ 279763 h 290266"/>
                  <a:gd name="connsiteX4" fmla="*/ 156165 w 293903"/>
                  <a:gd name="connsiteY4" fmla="*/ 261959 h 290266"/>
                  <a:gd name="connsiteX5" fmla="*/ 168743 w 293903"/>
                  <a:gd name="connsiteY5" fmla="*/ 258796 h 290266"/>
                  <a:gd name="connsiteX6" fmla="*/ 178179 w 293903"/>
                  <a:gd name="connsiteY6" fmla="*/ 252523 h 290266"/>
                  <a:gd name="connsiteX7" fmla="*/ 180284 w 293903"/>
                  <a:gd name="connsiteY7" fmla="*/ 235734 h 290266"/>
                  <a:gd name="connsiteX8" fmla="*/ 202288 w 293903"/>
                  <a:gd name="connsiteY8" fmla="*/ 232582 h 290266"/>
                  <a:gd name="connsiteX9" fmla="*/ 211723 w 293903"/>
                  <a:gd name="connsiteY9" fmla="*/ 218967 h 290266"/>
                  <a:gd name="connsiteX10" fmla="*/ 250515 w 293903"/>
                  <a:gd name="connsiteY10" fmla="*/ 210579 h 290266"/>
                  <a:gd name="connsiteX11" fmla="*/ 256799 w 293903"/>
                  <a:gd name="connsiteY11" fmla="*/ 194838 h 290266"/>
                  <a:gd name="connsiteX12" fmla="*/ 276718 w 293903"/>
                  <a:gd name="connsiteY12" fmla="*/ 185402 h 290266"/>
                  <a:gd name="connsiteX13" fmla="*/ 279871 w 293903"/>
                  <a:gd name="connsiteY13" fmla="*/ 140327 h 290266"/>
                  <a:gd name="connsiteX14" fmla="*/ 293486 w 293903"/>
                  <a:gd name="connsiteY14" fmla="*/ 128806 h 290266"/>
                  <a:gd name="connsiteX15" fmla="*/ 287202 w 293903"/>
                  <a:gd name="connsiteY15" fmla="*/ 100498 h 290266"/>
                  <a:gd name="connsiteX16" fmla="*/ 289307 w 293903"/>
                  <a:gd name="connsiteY16" fmla="*/ 66943 h 290266"/>
                  <a:gd name="connsiteX17" fmla="*/ 273576 w 293903"/>
                  <a:gd name="connsiteY17" fmla="*/ 43892 h 290266"/>
                  <a:gd name="connsiteX18" fmla="*/ 251573 w 293903"/>
                  <a:gd name="connsiteY18" fmla="*/ 32372 h 290266"/>
                  <a:gd name="connsiteX19" fmla="*/ 235843 w 293903"/>
                  <a:gd name="connsiteY19" fmla="*/ 14537 h 290266"/>
                  <a:gd name="connsiteX20" fmla="*/ 231654 w 293903"/>
                  <a:gd name="connsiteY20" fmla="*/ 911 h 290266"/>
                  <a:gd name="connsiteX21" fmla="*/ 213839 w 293903"/>
                  <a:gd name="connsiteY21" fmla="*/ 1959 h 290266"/>
                  <a:gd name="connsiteX22" fmla="*/ 209640 w 293903"/>
                  <a:gd name="connsiteY22" fmla="*/ 16631 h 290266"/>
                  <a:gd name="connsiteX23" fmla="*/ 190767 w 293903"/>
                  <a:gd name="connsiteY23" fmla="*/ 25020 h 290266"/>
                  <a:gd name="connsiteX24" fmla="*/ 181331 w 293903"/>
                  <a:gd name="connsiteY24" fmla="*/ 41808 h 290266"/>
                  <a:gd name="connsiteX25" fmla="*/ 175047 w 293903"/>
                  <a:gd name="connsiteY25" fmla="*/ 115192 h 290266"/>
                  <a:gd name="connsiteX26" fmla="*/ 185531 w 293903"/>
                  <a:gd name="connsiteY26" fmla="*/ 125665 h 290266"/>
                  <a:gd name="connsiteX27" fmla="*/ 202298 w 293903"/>
                  <a:gd name="connsiteY27" fmla="*/ 127770 h 290266"/>
                  <a:gd name="connsiteX28" fmla="*/ 206498 w 293903"/>
                  <a:gd name="connsiteY28" fmla="*/ 157125 h 290266"/>
                  <a:gd name="connsiteX29" fmla="*/ 200193 w 293903"/>
                  <a:gd name="connsiteY29" fmla="*/ 172845 h 290266"/>
                  <a:gd name="connsiteX30" fmla="*/ 173990 w 293903"/>
                  <a:gd name="connsiteY30" fmla="*/ 173892 h 290266"/>
                  <a:gd name="connsiteX31" fmla="*/ 163527 w 293903"/>
                  <a:gd name="connsiteY31" fmla="*/ 161304 h 290266"/>
                  <a:gd name="connsiteX32" fmla="*/ 158280 w 293903"/>
                  <a:gd name="connsiteY32" fmla="*/ 135101 h 290266"/>
                  <a:gd name="connsiteX33" fmla="*/ 139408 w 293903"/>
                  <a:gd name="connsiteY33" fmla="*/ 124628 h 290266"/>
                  <a:gd name="connsiteX34" fmla="*/ 136256 w 293903"/>
                  <a:gd name="connsiteY34" fmla="*/ 115192 h 290266"/>
                  <a:gd name="connsiteX35" fmla="*/ 117383 w 293903"/>
                  <a:gd name="connsiteY35" fmla="*/ 119381 h 290266"/>
                  <a:gd name="connsiteX36" fmla="*/ 110052 w 293903"/>
                  <a:gd name="connsiteY36" fmla="*/ 134064 h 290266"/>
                  <a:gd name="connsiteX37" fmla="*/ 98522 w 293903"/>
                  <a:gd name="connsiteY37" fmla="*/ 129864 h 290266"/>
                  <a:gd name="connsiteX38" fmla="*/ 91191 w 293903"/>
                  <a:gd name="connsiteY38" fmla="*/ 104687 h 290266"/>
                  <a:gd name="connsiteX39" fmla="*/ 64988 w 293903"/>
                  <a:gd name="connsiteY39" fmla="*/ 101556 h 290266"/>
                  <a:gd name="connsiteX40" fmla="*/ 61856 w 293903"/>
                  <a:gd name="connsiteY40" fmla="*/ 158172 h 290266"/>
                  <a:gd name="connsiteX41" fmla="*/ 39842 w 293903"/>
                  <a:gd name="connsiteY41" fmla="*/ 158172 h 290266"/>
                  <a:gd name="connsiteX42" fmla="*/ 31464 w 293903"/>
                  <a:gd name="connsiteY42" fmla="*/ 143489 h 290266"/>
                  <a:gd name="connsiteX43" fmla="*/ 22028 w 293903"/>
                  <a:gd name="connsiteY43" fmla="*/ 144537 h 290266"/>
                  <a:gd name="connsiteX44" fmla="*/ 20981 w 293903"/>
                  <a:gd name="connsiteY44" fmla="*/ 158172 h 290266"/>
                  <a:gd name="connsiteX45" fmla="*/ 5261 w 293903"/>
                  <a:gd name="connsiteY45" fmla="*/ 160267 h 290266"/>
                  <a:gd name="connsiteX46" fmla="*/ 4193 w 293903"/>
                  <a:gd name="connsiteY46" fmla="*/ 225251 h 290266"/>
                  <a:gd name="connsiteX47" fmla="*/ 6287 w 293903"/>
                  <a:gd name="connsiteY47" fmla="*/ 246218 h 290266"/>
                  <a:gd name="connsiteX48" fmla="*/ 25159 w 293903"/>
                  <a:gd name="connsiteY48" fmla="*/ 270326 h 290266"/>
                  <a:gd name="connsiteX49" fmla="*/ 26228 w 293903"/>
                  <a:gd name="connsiteY49" fmla="*/ 282915 h 290266"/>
                  <a:gd name="connsiteX50" fmla="*/ 38795 w 293903"/>
                  <a:gd name="connsiteY50" fmla="*/ 286067 h 290266"/>
                  <a:gd name="connsiteX51" fmla="*/ 102732 w 293903"/>
                  <a:gd name="connsiteY51" fmla="*/ 290267 h 29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93903" h="290266">
                    <a:moveTo>
                      <a:pt x="102711" y="290256"/>
                    </a:moveTo>
                    <a:cubicBezTo>
                      <a:pt x="102711" y="290256"/>
                      <a:pt x="113540" y="285669"/>
                      <a:pt x="117383" y="285009"/>
                    </a:cubicBezTo>
                    <a:cubicBezTo>
                      <a:pt x="122809" y="284067"/>
                      <a:pt x="133994" y="286015"/>
                      <a:pt x="139398" y="285009"/>
                    </a:cubicBezTo>
                    <a:cubicBezTo>
                      <a:pt x="142980" y="284339"/>
                      <a:pt x="150698" y="282569"/>
                      <a:pt x="153012" y="279763"/>
                    </a:cubicBezTo>
                    <a:cubicBezTo>
                      <a:pt x="155882" y="276275"/>
                      <a:pt x="153086" y="265268"/>
                      <a:pt x="156165" y="261959"/>
                    </a:cubicBezTo>
                    <a:cubicBezTo>
                      <a:pt x="158375" y="259581"/>
                      <a:pt x="165779" y="260105"/>
                      <a:pt x="168743" y="258796"/>
                    </a:cubicBezTo>
                    <a:cubicBezTo>
                      <a:pt x="171330" y="257654"/>
                      <a:pt x="176681" y="254931"/>
                      <a:pt x="178179" y="252523"/>
                    </a:cubicBezTo>
                    <a:cubicBezTo>
                      <a:pt x="180410" y="248930"/>
                      <a:pt x="177320" y="238751"/>
                      <a:pt x="180284" y="235734"/>
                    </a:cubicBezTo>
                    <a:cubicBezTo>
                      <a:pt x="184180" y="231765"/>
                      <a:pt x="197554" y="235504"/>
                      <a:pt x="202288" y="232582"/>
                    </a:cubicBezTo>
                    <a:cubicBezTo>
                      <a:pt x="205817" y="230404"/>
                      <a:pt x="211723" y="218967"/>
                      <a:pt x="211723" y="218967"/>
                    </a:cubicBezTo>
                    <a:cubicBezTo>
                      <a:pt x="211723" y="218967"/>
                      <a:pt x="242933" y="216988"/>
                      <a:pt x="250515" y="210579"/>
                    </a:cubicBezTo>
                    <a:cubicBezTo>
                      <a:pt x="253751" y="207845"/>
                      <a:pt x="253898" y="197928"/>
                      <a:pt x="256799" y="194838"/>
                    </a:cubicBezTo>
                    <a:cubicBezTo>
                      <a:pt x="260569" y="190816"/>
                      <a:pt x="276718" y="185402"/>
                      <a:pt x="276718" y="185402"/>
                    </a:cubicBezTo>
                    <a:cubicBezTo>
                      <a:pt x="276718" y="185402"/>
                      <a:pt x="274760" y="150401"/>
                      <a:pt x="279871" y="140327"/>
                    </a:cubicBezTo>
                    <a:cubicBezTo>
                      <a:pt x="281881" y="136347"/>
                      <a:pt x="292061" y="133037"/>
                      <a:pt x="293486" y="128806"/>
                    </a:cubicBezTo>
                    <a:cubicBezTo>
                      <a:pt x="295800" y="121936"/>
                      <a:pt x="287767" y="107724"/>
                      <a:pt x="287202" y="100498"/>
                    </a:cubicBezTo>
                    <a:cubicBezTo>
                      <a:pt x="286552" y="92120"/>
                      <a:pt x="289307" y="66943"/>
                      <a:pt x="289307" y="66943"/>
                    </a:cubicBezTo>
                    <a:cubicBezTo>
                      <a:pt x="289307" y="66943"/>
                      <a:pt x="278792" y="48521"/>
                      <a:pt x="273576" y="43892"/>
                    </a:cubicBezTo>
                    <a:cubicBezTo>
                      <a:pt x="268937" y="39766"/>
                      <a:pt x="256464" y="36205"/>
                      <a:pt x="251573" y="32372"/>
                    </a:cubicBezTo>
                    <a:cubicBezTo>
                      <a:pt x="246891" y="28707"/>
                      <a:pt x="238744" y="19721"/>
                      <a:pt x="235843" y="14537"/>
                    </a:cubicBezTo>
                    <a:cubicBezTo>
                      <a:pt x="234104" y="11426"/>
                      <a:pt x="234586" y="2943"/>
                      <a:pt x="231654" y="911"/>
                    </a:cubicBezTo>
                    <a:cubicBezTo>
                      <a:pt x="227988" y="-1633"/>
                      <a:pt x="213839" y="1959"/>
                      <a:pt x="213839" y="1959"/>
                    </a:cubicBezTo>
                    <a:cubicBezTo>
                      <a:pt x="213839" y="1959"/>
                      <a:pt x="212142" y="13751"/>
                      <a:pt x="209640" y="16631"/>
                    </a:cubicBezTo>
                    <a:cubicBezTo>
                      <a:pt x="206257" y="20527"/>
                      <a:pt x="194590" y="21543"/>
                      <a:pt x="190767" y="25020"/>
                    </a:cubicBezTo>
                    <a:cubicBezTo>
                      <a:pt x="187207" y="28256"/>
                      <a:pt x="182745" y="37210"/>
                      <a:pt x="181331" y="41808"/>
                    </a:cubicBezTo>
                    <a:cubicBezTo>
                      <a:pt x="175917" y="59403"/>
                      <a:pt x="168732" y="97901"/>
                      <a:pt x="175047" y="115192"/>
                    </a:cubicBezTo>
                    <a:cubicBezTo>
                      <a:pt x="176314" y="118669"/>
                      <a:pt x="182200" y="124031"/>
                      <a:pt x="185531" y="125665"/>
                    </a:cubicBezTo>
                    <a:cubicBezTo>
                      <a:pt x="189322" y="127518"/>
                      <a:pt x="199282" y="124806"/>
                      <a:pt x="202298" y="127770"/>
                    </a:cubicBezTo>
                    <a:cubicBezTo>
                      <a:pt x="207587" y="132964"/>
                      <a:pt x="207388" y="149763"/>
                      <a:pt x="206498" y="157125"/>
                    </a:cubicBezTo>
                    <a:cubicBezTo>
                      <a:pt x="205995" y="161325"/>
                      <a:pt x="203660" y="170405"/>
                      <a:pt x="200193" y="172845"/>
                    </a:cubicBezTo>
                    <a:cubicBezTo>
                      <a:pt x="194841" y="176626"/>
                      <a:pt x="179980" y="176563"/>
                      <a:pt x="173990" y="173892"/>
                    </a:cubicBezTo>
                    <a:cubicBezTo>
                      <a:pt x="170251" y="172227"/>
                      <a:pt x="165287" y="165001"/>
                      <a:pt x="163527" y="161304"/>
                    </a:cubicBezTo>
                    <a:cubicBezTo>
                      <a:pt x="160647" y="155271"/>
                      <a:pt x="162218" y="140494"/>
                      <a:pt x="158280" y="135101"/>
                    </a:cubicBezTo>
                    <a:cubicBezTo>
                      <a:pt x="155097" y="130744"/>
                      <a:pt x="142864" y="128775"/>
                      <a:pt x="139408" y="124628"/>
                    </a:cubicBezTo>
                    <a:cubicBezTo>
                      <a:pt x="137816" y="122711"/>
                      <a:pt x="138424" y="116417"/>
                      <a:pt x="136256" y="115192"/>
                    </a:cubicBezTo>
                    <a:cubicBezTo>
                      <a:pt x="132056" y="112814"/>
                      <a:pt x="121196" y="116406"/>
                      <a:pt x="117383" y="119381"/>
                    </a:cubicBezTo>
                    <a:cubicBezTo>
                      <a:pt x="114148" y="121905"/>
                      <a:pt x="113865" y="132545"/>
                      <a:pt x="110052" y="134064"/>
                    </a:cubicBezTo>
                    <a:cubicBezTo>
                      <a:pt x="107204" y="135195"/>
                      <a:pt x="100617" y="132105"/>
                      <a:pt x="98522" y="129864"/>
                    </a:cubicBezTo>
                    <a:cubicBezTo>
                      <a:pt x="94040" y="125078"/>
                      <a:pt x="96187" y="108929"/>
                      <a:pt x="91191" y="104687"/>
                    </a:cubicBezTo>
                    <a:cubicBezTo>
                      <a:pt x="86164" y="100425"/>
                      <a:pt x="64988" y="101556"/>
                      <a:pt x="64988" y="101556"/>
                    </a:cubicBezTo>
                    <a:cubicBezTo>
                      <a:pt x="64988" y="101556"/>
                      <a:pt x="72151" y="148433"/>
                      <a:pt x="61856" y="158172"/>
                    </a:cubicBezTo>
                    <a:cubicBezTo>
                      <a:pt x="57856" y="161953"/>
                      <a:pt x="44597" y="160937"/>
                      <a:pt x="39842" y="158172"/>
                    </a:cubicBezTo>
                    <a:cubicBezTo>
                      <a:pt x="36187" y="156046"/>
                      <a:pt x="35224" y="145406"/>
                      <a:pt x="31464" y="143489"/>
                    </a:cubicBezTo>
                    <a:cubicBezTo>
                      <a:pt x="29349" y="142411"/>
                      <a:pt x="23683" y="142830"/>
                      <a:pt x="22028" y="144537"/>
                    </a:cubicBezTo>
                    <a:cubicBezTo>
                      <a:pt x="19651" y="146998"/>
                      <a:pt x="23327" y="155690"/>
                      <a:pt x="20981" y="158172"/>
                    </a:cubicBezTo>
                    <a:cubicBezTo>
                      <a:pt x="18258" y="161052"/>
                      <a:pt x="7900" y="157314"/>
                      <a:pt x="5261" y="160267"/>
                    </a:cubicBezTo>
                    <a:cubicBezTo>
                      <a:pt x="-5537" y="172405"/>
                      <a:pt x="3523" y="209018"/>
                      <a:pt x="4193" y="225251"/>
                    </a:cubicBezTo>
                    <a:cubicBezTo>
                      <a:pt x="4413" y="230519"/>
                      <a:pt x="4329" y="241338"/>
                      <a:pt x="6287" y="246218"/>
                    </a:cubicBezTo>
                    <a:cubicBezTo>
                      <a:pt x="9136" y="253319"/>
                      <a:pt x="22353" y="263205"/>
                      <a:pt x="25159" y="270326"/>
                    </a:cubicBezTo>
                    <a:cubicBezTo>
                      <a:pt x="26312" y="273269"/>
                      <a:pt x="26228" y="282915"/>
                      <a:pt x="26228" y="282915"/>
                    </a:cubicBezTo>
                    <a:cubicBezTo>
                      <a:pt x="26228" y="282915"/>
                      <a:pt x="35601" y="285565"/>
                      <a:pt x="38795" y="286067"/>
                    </a:cubicBezTo>
                    <a:cubicBezTo>
                      <a:pt x="54620" y="288549"/>
                      <a:pt x="102732" y="290267"/>
                      <a:pt x="102732" y="290267"/>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291" name="Freeform 290">
                <a:extLst>
                  <a:ext uri="{FF2B5EF4-FFF2-40B4-BE49-F238E27FC236}">
                    <a16:creationId xmlns:a16="http://schemas.microsoft.com/office/drawing/2014/main" id="{0891ACB5-F0CA-868A-0DC5-5B72BEFB43A9}"/>
                  </a:ext>
                </a:extLst>
              </p:cNvPr>
              <p:cNvSpPr/>
              <p:nvPr/>
            </p:nvSpPr>
            <p:spPr>
              <a:xfrm>
                <a:off x="6861634" y="4912090"/>
                <a:ext cx="201002" cy="396408"/>
              </a:xfrm>
              <a:custGeom>
                <a:avLst/>
                <a:gdLst>
                  <a:gd name="connsiteX0" fmla="*/ 149145 w 201002"/>
                  <a:gd name="connsiteY0" fmla="*/ 5307 h 396408"/>
                  <a:gd name="connsiteX1" fmla="*/ 148077 w 201002"/>
                  <a:gd name="connsiteY1" fmla="*/ 39899 h 396408"/>
                  <a:gd name="connsiteX2" fmla="*/ 138641 w 201002"/>
                  <a:gd name="connsiteY2" fmla="*/ 44099 h 396408"/>
                  <a:gd name="connsiteX3" fmla="*/ 135510 w 201002"/>
                  <a:gd name="connsiteY3" fmla="*/ 70302 h 396408"/>
                  <a:gd name="connsiteX4" fmla="*/ 119779 w 201002"/>
                  <a:gd name="connsiteY4" fmla="*/ 70302 h 396408"/>
                  <a:gd name="connsiteX5" fmla="*/ 114543 w 201002"/>
                  <a:gd name="connsiteY5" fmla="*/ 78691 h 396408"/>
                  <a:gd name="connsiteX6" fmla="*/ 110343 w 201002"/>
                  <a:gd name="connsiteY6" fmla="*/ 94411 h 396408"/>
                  <a:gd name="connsiteX7" fmla="*/ 96728 w 201002"/>
                  <a:gd name="connsiteY7" fmla="*/ 104894 h 396408"/>
                  <a:gd name="connsiteX8" fmla="*/ 91492 w 201002"/>
                  <a:gd name="connsiteY8" fmla="*/ 118530 h 396408"/>
                  <a:gd name="connsiteX9" fmla="*/ 82056 w 201002"/>
                  <a:gd name="connsiteY9" fmla="*/ 116425 h 396408"/>
                  <a:gd name="connsiteX10" fmla="*/ 79961 w 201002"/>
                  <a:gd name="connsiteY10" fmla="*/ 101742 h 396408"/>
                  <a:gd name="connsiteX11" fmla="*/ 64241 w 201002"/>
                  <a:gd name="connsiteY11" fmla="*/ 102810 h 396408"/>
                  <a:gd name="connsiteX12" fmla="*/ 61089 w 201002"/>
                  <a:gd name="connsiteY12" fmla="*/ 114330 h 396408"/>
                  <a:gd name="connsiteX13" fmla="*/ 45369 w 201002"/>
                  <a:gd name="connsiteY13" fmla="*/ 119577 h 396408"/>
                  <a:gd name="connsiteX14" fmla="*/ 41170 w 201002"/>
                  <a:gd name="connsiteY14" fmla="*/ 140544 h 396408"/>
                  <a:gd name="connsiteX15" fmla="*/ 31733 w 201002"/>
                  <a:gd name="connsiteY15" fmla="*/ 143675 h 396408"/>
                  <a:gd name="connsiteX16" fmla="*/ 35933 w 201002"/>
                  <a:gd name="connsiteY16" fmla="*/ 212859 h 396408"/>
                  <a:gd name="connsiteX17" fmla="*/ 43264 w 201002"/>
                  <a:gd name="connsiteY17" fmla="*/ 213927 h 396408"/>
                  <a:gd name="connsiteX18" fmla="*/ 45359 w 201002"/>
                  <a:gd name="connsiteY18" fmla="*/ 232799 h 396408"/>
                  <a:gd name="connsiteX19" fmla="*/ 36970 w 201002"/>
                  <a:gd name="connsiteY19" fmla="*/ 241167 h 396408"/>
                  <a:gd name="connsiteX20" fmla="*/ 31723 w 201002"/>
                  <a:gd name="connsiteY20" fmla="*/ 263192 h 396408"/>
                  <a:gd name="connsiteX21" fmla="*/ 19156 w 201002"/>
                  <a:gd name="connsiteY21" fmla="*/ 268439 h 396408"/>
                  <a:gd name="connsiteX22" fmla="*/ 17050 w 201002"/>
                  <a:gd name="connsiteY22" fmla="*/ 279959 h 396408"/>
                  <a:gd name="connsiteX23" fmla="*/ 3415 w 201002"/>
                  <a:gd name="connsiteY23" fmla="*/ 285206 h 396408"/>
                  <a:gd name="connsiteX24" fmla="*/ 4462 w 201002"/>
                  <a:gd name="connsiteY24" fmla="*/ 317703 h 396408"/>
                  <a:gd name="connsiteX25" fmla="*/ 22277 w 201002"/>
                  <a:gd name="connsiteY25" fmla="*/ 316656 h 396408"/>
                  <a:gd name="connsiteX26" fmla="*/ 21240 w 201002"/>
                  <a:gd name="connsiteY26" fmla="*/ 380603 h 396408"/>
                  <a:gd name="connsiteX27" fmla="*/ 36960 w 201002"/>
                  <a:gd name="connsiteY27" fmla="*/ 380603 h 396408"/>
                  <a:gd name="connsiteX28" fmla="*/ 45348 w 201002"/>
                  <a:gd name="connsiteY28" fmla="*/ 391087 h 396408"/>
                  <a:gd name="connsiteX29" fmla="*/ 57916 w 201002"/>
                  <a:gd name="connsiteY29" fmla="*/ 396334 h 396408"/>
                  <a:gd name="connsiteX30" fmla="*/ 72599 w 201002"/>
                  <a:gd name="connsiteY30" fmla="*/ 381651 h 396408"/>
                  <a:gd name="connsiteX31" fmla="*/ 89366 w 201002"/>
                  <a:gd name="connsiteY31" fmla="*/ 379566 h 396408"/>
                  <a:gd name="connsiteX32" fmla="*/ 100886 w 201002"/>
                  <a:gd name="connsiteY32" fmla="*/ 371167 h 396408"/>
                  <a:gd name="connsiteX33" fmla="*/ 114522 w 201002"/>
                  <a:gd name="connsiteY33" fmla="*/ 363836 h 396408"/>
                  <a:gd name="connsiteX34" fmla="*/ 118721 w 201002"/>
                  <a:gd name="connsiteY34" fmla="*/ 332396 h 396408"/>
                  <a:gd name="connsiteX35" fmla="*/ 131289 w 201002"/>
                  <a:gd name="connsiteY35" fmla="*/ 327150 h 396408"/>
                  <a:gd name="connsiteX36" fmla="*/ 133383 w 201002"/>
                  <a:gd name="connsiteY36" fmla="*/ 285216 h 396408"/>
                  <a:gd name="connsiteX37" fmla="*/ 140714 w 201002"/>
                  <a:gd name="connsiteY37" fmla="*/ 279969 h 396408"/>
                  <a:gd name="connsiteX38" fmla="*/ 139678 w 201002"/>
                  <a:gd name="connsiteY38" fmla="*/ 221269 h 396408"/>
                  <a:gd name="connsiteX39" fmla="*/ 157482 w 201002"/>
                  <a:gd name="connsiteY39" fmla="*/ 210785 h 396408"/>
                  <a:gd name="connsiteX40" fmla="*/ 166917 w 201002"/>
                  <a:gd name="connsiteY40" fmla="*/ 200302 h 396408"/>
                  <a:gd name="connsiteX41" fmla="*/ 166917 w 201002"/>
                  <a:gd name="connsiteY41" fmla="*/ 153122 h 396408"/>
                  <a:gd name="connsiteX42" fmla="*/ 179496 w 201002"/>
                  <a:gd name="connsiteY42" fmla="*/ 144733 h 396408"/>
                  <a:gd name="connsiteX43" fmla="*/ 182648 w 201002"/>
                  <a:gd name="connsiteY43" fmla="*/ 108036 h 396408"/>
                  <a:gd name="connsiteX44" fmla="*/ 193131 w 201002"/>
                  <a:gd name="connsiteY44" fmla="*/ 108036 h 396408"/>
                  <a:gd name="connsiteX45" fmla="*/ 195215 w 201002"/>
                  <a:gd name="connsiteY45" fmla="*/ 48288 h 396408"/>
                  <a:gd name="connsiteX46" fmla="*/ 179496 w 201002"/>
                  <a:gd name="connsiteY46" fmla="*/ 39889 h 396408"/>
                  <a:gd name="connsiteX47" fmla="*/ 178448 w 201002"/>
                  <a:gd name="connsiteY47" fmla="*/ 10544 h 396408"/>
                  <a:gd name="connsiteX48" fmla="*/ 162728 w 201002"/>
                  <a:gd name="connsiteY48" fmla="*/ 40 h 396408"/>
                  <a:gd name="connsiteX49" fmla="*/ 149114 w 201002"/>
                  <a:gd name="connsiteY49" fmla="*/ 5286 h 396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01002" h="396408">
                    <a:moveTo>
                      <a:pt x="149145" y="5307"/>
                    </a:moveTo>
                    <a:cubicBezTo>
                      <a:pt x="144139" y="12366"/>
                      <a:pt x="152905" y="32715"/>
                      <a:pt x="148077" y="39899"/>
                    </a:cubicBezTo>
                    <a:cubicBezTo>
                      <a:pt x="146631" y="42046"/>
                      <a:pt x="140170" y="42025"/>
                      <a:pt x="138641" y="44099"/>
                    </a:cubicBezTo>
                    <a:cubicBezTo>
                      <a:pt x="134724" y="49409"/>
                      <a:pt x="140442" y="65924"/>
                      <a:pt x="135510" y="70302"/>
                    </a:cubicBezTo>
                    <a:cubicBezTo>
                      <a:pt x="132567" y="72910"/>
                      <a:pt x="123214" y="68396"/>
                      <a:pt x="119779" y="70302"/>
                    </a:cubicBezTo>
                    <a:cubicBezTo>
                      <a:pt x="117622" y="71496"/>
                      <a:pt x="115527" y="76418"/>
                      <a:pt x="114543" y="78691"/>
                    </a:cubicBezTo>
                    <a:cubicBezTo>
                      <a:pt x="112919" y="82419"/>
                      <a:pt x="112594" y="91028"/>
                      <a:pt x="110343" y="94411"/>
                    </a:cubicBezTo>
                    <a:cubicBezTo>
                      <a:pt x="107966" y="97982"/>
                      <a:pt x="99294" y="101448"/>
                      <a:pt x="96728" y="104894"/>
                    </a:cubicBezTo>
                    <a:cubicBezTo>
                      <a:pt x="94550" y="107816"/>
                      <a:pt x="94456" y="116393"/>
                      <a:pt x="91492" y="118530"/>
                    </a:cubicBezTo>
                    <a:cubicBezTo>
                      <a:pt x="89533" y="119944"/>
                      <a:pt x="83700" y="118205"/>
                      <a:pt x="82056" y="116425"/>
                    </a:cubicBezTo>
                    <a:cubicBezTo>
                      <a:pt x="79532" y="113702"/>
                      <a:pt x="82841" y="104077"/>
                      <a:pt x="79961" y="101742"/>
                    </a:cubicBezTo>
                    <a:cubicBezTo>
                      <a:pt x="76903" y="99260"/>
                      <a:pt x="67289" y="100317"/>
                      <a:pt x="64241" y="102810"/>
                    </a:cubicBezTo>
                    <a:cubicBezTo>
                      <a:pt x="61927" y="104706"/>
                      <a:pt x="63142" y="112162"/>
                      <a:pt x="61089" y="114330"/>
                    </a:cubicBezTo>
                    <a:cubicBezTo>
                      <a:pt x="58240" y="117336"/>
                      <a:pt x="48113" y="116477"/>
                      <a:pt x="45369" y="119577"/>
                    </a:cubicBezTo>
                    <a:cubicBezTo>
                      <a:pt x="41829" y="123588"/>
                      <a:pt x="44709" y="136543"/>
                      <a:pt x="41170" y="140544"/>
                    </a:cubicBezTo>
                    <a:cubicBezTo>
                      <a:pt x="39525" y="142408"/>
                      <a:pt x="33126" y="141622"/>
                      <a:pt x="31733" y="143675"/>
                    </a:cubicBezTo>
                    <a:cubicBezTo>
                      <a:pt x="22025" y="158033"/>
                      <a:pt x="24203" y="200114"/>
                      <a:pt x="35933" y="212859"/>
                    </a:cubicBezTo>
                    <a:cubicBezTo>
                      <a:pt x="37190" y="214221"/>
                      <a:pt x="41976" y="212597"/>
                      <a:pt x="43264" y="213927"/>
                    </a:cubicBezTo>
                    <a:cubicBezTo>
                      <a:pt x="46563" y="217341"/>
                      <a:pt x="46940" y="228317"/>
                      <a:pt x="45359" y="232799"/>
                    </a:cubicBezTo>
                    <a:cubicBezTo>
                      <a:pt x="44374" y="235596"/>
                      <a:pt x="38426" y="238581"/>
                      <a:pt x="36970" y="241167"/>
                    </a:cubicBezTo>
                    <a:cubicBezTo>
                      <a:pt x="34205" y="246110"/>
                      <a:pt x="35389" y="258877"/>
                      <a:pt x="31723" y="263192"/>
                    </a:cubicBezTo>
                    <a:cubicBezTo>
                      <a:pt x="29513" y="265789"/>
                      <a:pt x="21292" y="265789"/>
                      <a:pt x="19156" y="268439"/>
                    </a:cubicBezTo>
                    <a:cubicBezTo>
                      <a:pt x="17323" y="270722"/>
                      <a:pt x="18925" y="277707"/>
                      <a:pt x="17050" y="279959"/>
                    </a:cubicBezTo>
                    <a:cubicBezTo>
                      <a:pt x="14726" y="282776"/>
                      <a:pt x="5436" y="282169"/>
                      <a:pt x="3415" y="285206"/>
                    </a:cubicBezTo>
                    <a:cubicBezTo>
                      <a:pt x="-1078" y="291982"/>
                      <a:pt x="-1539" y="312215"/>
                      <a:pt x="4462" y="317703"/>
                    </a:cubicBezTo>
                    <a:cubicBezTo>
                      <a:pt x="7761" y="320709"/>
                      <a:pt x="19061" y="313566"/>
                      <a:pt x="22277" y="316656"/>
                    </a:cubicBezTo>
                    <a:cubicBezTo>
                      <a:pt x="33818" y="327715"/>
                      <a:pt x="10034" y="369209"/>
                      <a:pt x="21240" y="380603"/>
                    </a:cubicBezTo>
                    <a:cubicBezTo>
                      <a:pt x="23994" y="383400"/>
                      <a:pt x="33420" y="378896"/>
                      <a:pt x="36960" y="380603"/>
                    </a:cubicBezTo>
                    <a:cubicBezTo>
                      <a:pt x="39986" y="382059"/>
                      <a:pt x="42667" y="389065"/>
                      <a:pt x="45348" y="391087"/>
                    </a:cubicBezTo>
                    <a:cubicBezTo>
                      <a:pt x="48071" y="393139"/>
                      <a:pt x="54575" y="396993"/>
                      <a:pt x="57916" y="396334"/>
                    </a:cubicBezTo>
                    <a:cubicBezTo>
                      <a:pt x="63006" y="395328"/>
                      <a:pt x="67938" y="383923"/>
                      <a:pt x="72599" y="381651"/>
                    </a:cubicBezTo>
                    <a:cubicBezTo>
                      <a:pt x="76390" y="379797"/>
                      <a:pt x="85439" y="381116"/>
                      <a:pt x="89366" y="379566"/>
                    </a:cubicBezTo>
                    <a:cubicBezTo>
                      <a:pt x="92675" y="378257"/>
                      <a:pt x="97870" y="373063"/>
                      <a:pt x="100886" y="371167"/>
                    </a:cubicBezTo>
                    <a:cubicBezTo>
                      <a:pt x="104164" y="369104"/>
                      <a:pt x="112322" y="367020"/>
                      <a:pt x="114522" y="363836"/>
                    </a:cubicBezTo>
                    <a:cubicBezTo>
                      <a:pt x="119036" y="357312"/>
                      <a:pt x="113893" y="338691"/>
                      <a:pt x="118721" y="332396"/>
                    </a:cubicBezTo>
                    <a:cubicBezTo>
                      <a:pt x="120795" y="329695"/>
                      <a:pt x="129330" y="329936"/>
                      <a:pt x="131289" y="327150"/>
                    </a:cubicBezTo>
                    <a:cubicBezTo>
                      <a:pt x="137321" y="318562"/>
                      <a:pt x="128356" y="294432"/>
                      <a:pt x="133383" y="285216"/>
                    </a:cubicBezTo>
                    <a:cubicBezTo>
                      <a:pt x="134462" y="283237"/>
                      <a:pt x="139709" y="281980"/>
                      <a:pt x="140714" y="279969"/>
                    </a:cubicBezTo>
                    <a:cubicBezTo>
                      <a:pt x="147302" y="266857"/>
                      <a:pt x="132514" y="234077"/>
                      <a:pt x="139678" y="221269"/>
                    </a:cubicBezTo>
                    <a:cubicBezTo>
                      <a:pt x="142201" y="216765"/>
                      <a:pt x="153481" y="214053"/>
                      <a:pt x="157482" y="210785"/>
                    </a:cubicBezTo>
                    <a:cubicBezTo>
                      <a:pt x="160215" y="208555"/>
                      <a:pt x="165650" y="203590"/>
                      <a:pt x="166917" y="200302"/>
                    </a:cubicBezTo>
                    <a:cubicBezTo>
                      <a:pt x="171138" y="189295"/>
                      <a:pt x="161356" y="163521"/>
                      <a:pt x="166917" y="153122"/>
                    </a:cubicBezTo>
                    <a:cubicBezTo>
                      <a:pt x="168698" y="149791"/>
                      <a:pt x="177579" y="147990"/>
                      <a:pt x="179496" y="144733"/>
                    </a:cubicBezTo>
                    <a:cubicBezTo>
                      <a:pt x="184188" y="136805"/>
                      <a:pt x="175861" y="114267"/>
                      <a:pt x="182648" y="108036"/>
                    </a:cubicBezTo>
                    <a:cubicBezTo>
                      <a:pt x="184575" y="106266"/>
                      <a:pt x="191246" y="109858"/>
                      <a:pt x="193131" y="108036"/>
                    </a:cubicBezTo>
                    <a:cubicBezTo>
                      <a:pt x="203876" y="97657"/>
                      <a:pt x="202672" y="61243"/>
                      <a:pt x="195215" y="48288"/>
                    </a:cubicBezTo>
                    <a:cubicBezTo>
                      <a:pt x="192995" y="44424"/>
                      <a:pt x="181852" y="43669"/>
                      <a:pt x="179496" y="39889"/>
                    </a:cubicBezTo>
                    <a:cubicBezTo>
                      <a:pt x="175610" y="33657"/>
                      <a:pt x="182019" y="16953"/>
                      <a:pt x="178448" y="10544"/>
                    </a:cubicBezTo>
                    <a:cubicBezTo>
                      <a:pt x="176144" y="6417"/>
                      <a:pt x="167420" y="563"/>
                      <a:pt x="162728" y="40"/>
                    </a:cubicBezTo>
                    <a:cubicBezTo>
                      <a:pt x="159105" y="-359"/>
                      <a:pt x="151219" y="2312"/>
                      <a:pt x="149114" y="5286"/>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292" name="Freeform 291">
                <a:extLst>
                  <a:ext uri="{FF2B5EF4-FFF2-40B4-BE49-F238E27FC236}">
                    <a16:creationId xmlns:a16="http://schemas.microsoft.com/office/drawing/2014/main" id="{0A52DAE1-92EF-2C78-4B15-0E6568D0FDB5}"/>
                  </a:ext>
                </a:extLst>
              </p:cNvPr>
              <p:cNvSpPr/>
              <p:nvPr/>
            </p:nvSpPr>
            <p:spPr>
              <a:xfrm>
                <a:off x="6835191" y="4255081"/>
                <a:ext cx="53725" cy="50445"/>
              </a:xfrm>
              <a:custGeom>
                <a:avLst/>
                <a:gdLst>
                  <a:gd name="connsiteX0" fmla="*/ 29628 w 53725"/>
                  <a:gd name="connsiteY0" fmla="*/ 50322 h 50445"/>
                  <a:gd name="connsiteX1" fmla="*/ 2357 w 53725"/>
                  <a:gd name="connsiteY1" fmla="*/ 46133 h 50445"/>
                  <a:gd name="connsiteX2" fmla="*/ 6556 w 53725"/>
                  <a:gd name="connsiteY2" fmla="*/ 0 h 50445"/>
                  <a:gd name="connsiteX3" fmla="*/ 53726 w 53725"/>
                  <a:gd name="connsiteY3" fmla="*/ 29356 h 50445"/>
                  <a:gd name="connsiteX4" fmla="*/ 29628 w 53725"/>
                  <a:gd name="connsiteY4" fmla="*/ 50312 h 50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25" h="50445">
                    <a:moveTo>
                      <a:pt x="29628" y="50322"/>
                    </a:moveTo>
                    <a:cubicBezTo>
                      <a:pt x="29628" y="50322"/>
                      <a:pt x="6609" y="51568"/>
                      <a:pt x="2357" y="46133"/>
                    </a:cubicBezTo>
                    <a:cubicBezTo>
                      <a:pt x="-4776" y="37011"/>
                      <a:pt x="6556" y="0"/>
                      <a:pt x="6556" y="0"/>
                    </a:cubicBezTo>
                    <a:lnTo>
                      <a:pt x="53726" y="29356"/>
                    </a:lnTo>
                    <a:lnTo>
                      <a:pt x="29628" y="50312"/>
                    </a:lnTo>
                    <a:close/>
                  </a:path>
                </a:pathLst>
              </a:custGeom>
              <a:solidFill>
                <a:schemeClr val="bg1">
                  <a:lumMod val="95000"/>
                </a:schemeClr>
              </a:solidFill>
              <a:ln w="1046" cap="flat">
                <a:noFill/>
                <a:prstDash val="solid"/>
                <a:miter/>
              </a:ln>
            </p:spPr>
            <p:txBody>
              <a:bodyPr rtlCol="0" anchor="ctr"/>
              <a:lstStyle/>
              <a:p>
                <a:endParaRPr lang="en-US" dirty="0"/>
              </a:p>
            </p:txBody>
          </p:sp>
          <p:sp>
            <p:nvSpPr>
              <p:cNvPr id="293" name="Freeform 292">
                <a:extLst>
                  <a:ext uri="{FF2B5EF4-FFF2-40B4-BE49-F238E27FC236}">
                    <a16:creationId xmlns:a16="http://schemas.microsoft.com/office/drawing/2014/main" id="{0DF08DC6-7A5B-5DFF-2AFD-52A3F5BAFC6A}"/>
                  </a:ext>
                </a:extLst>
              </p:cNvPr>
              <p:cNvSpPr/>
              <p:nvPr/>
            </p:nvSpPr>
            <p:spPr>
              <a:xfrm>
                <a:off x="6631753" y="4864185"/>
                <a:ext cx="78449" cy="187071"/>
              </a:xfrm>
              <a:custGeom>
                <a:avLst/>
                <a:gdLst>
                  <a:gd name="connsiteX0" fmla="*/ 369 w 78449"/>
                  <a:gd name="connsiteY0" fmla="*/ 118459 h 187071"/>
                  <a:gd name="connsiteX1" fmla="*/ 3521 w 78449"/>
                  <a:gd name="connsiteY1" fmla="*/ 73384 h 187071"/>
                  <a:gd name="connsiteX2" fmla="*/ 17136 w 78449"/>
                  <a:gd name="connsiteY2" fmla="*/ 61863 h 187071"/>
                  <a:gd name="connsiteX3" fmla="*/ 10852 w 78449"/>
                  <a:gd name="connsiteY3" fmla="*/ 33555 h 187071"/>
                  <a:gd name="connsiteX4" fmla="*/ 12957 w 78449"/>
                  <a:gd name="connsiteY4" fmla="*/ 0 h 187071"/>
                  <a:gd name="connsiteX5" fmla="*/ 25525 w 78449"/>
                  <a:gd name="connsiteY5" fmla="*/ 5247 h 187071"/>
                  <a:gd name="connsiteX6" fmla="*/ 44397 w 78449"/>
                  <a:gd name="connsiteY6" fmla="*/ 16778 h 187071"/>
                  <a:gd name="connsiteX7" fmla="*/ 48596 w 78449"/>
                  <a:gd name="connsiteY7" fmla="*/ 40886 h 187071"/>
                  <a:gd name="connsiteX8" fmla="*/ 43360 w 78449"/>
                  <a:gd name="connsiteY8" fmla="*/ 61863 h 187071"/>
                  <a:gd name="connsiteX9" fmla="*/ 40197 w 78449"/>
                  <a:gd name="connsiteY9" fmla="*/ 79688 h 187071"/>
                  <a:gd name="connsiteX10" fmla="*/ 50701 w 78449"/>
                  <a:gd name="connsiteY10" fmla="*/ 92256 h 187071"/>
                  <a:gd name="connsiteX11" fmla="*/ 56985 w 78449"/>
                  <a:gd name="connsiteY11" fmla="*/ 100655 h 187071"/>
                  <a:gd name="connsiteX12" fmla="*/ 67468 w 78449"/>
                  <a:gd name="connsiteY12" fmla="*/ 115327 h 187071"/>
                  <a:gd name="connsiteX13" fmla="*/ 73752 w 78449"/>
                  <a:gd name="connsiteY13" fmla="*/ 132094 h 187071"/>
                  <a:gd name="connsiteX14" fmla="*/ 77941 w 78449"/>
                  <a:gd name="connsiteY14" fmla="*/ 154119 h 187071"/>
                  <a:gd name="connsiteX15" fmla="*/ 62222 w 78449"/>
                  <a:gd name="connsiteY15" fmla="*/ 165639 h 187071"/>
                  <a:gd name="connsiteX16" fmla="*/ 54891 w 78449"/>
                  <a:gd name="connsiteY16" fmla="*/ 183474 h 187071"/>
                  <a:gd name="connsiteX17" fmla="*/ 38123 w 78449"/>
                  <a:gd name="connsiteY17" fmla="*/ 186606 h 187071"/>
                  <a:gd name="connsiteX18" fmla="*/ 27640 w 78449"/>
                  <a:gd name="connsiteY18" fmla="*/ 175065 h 187071"/>
                  <a:gd name="connsiteX19" fmla="*/ 36029 w 78449"/>
                  <a:gd name="connsiteY19" fmla="*/ 150956 h 187071"/>
                  <a:gd name="connsiteX20" fmla="*/ 37076 w 78449"/>
                  <a:gd name="connsiteY20" fmla="*/ 132084 h 187071"/>
                  <a:gd name="connsiteX21" fmla="*/ 18204 w 78449"/>
                  <a:gd name="connsiteY21" fmla="*/ 126847 h 187071"/>
                  <a:gd name="connsiteX22" fmla="*/ 390 w 78449"/>
                  <a:gd name="connsiteY22" fmla="*/ 118448 h 18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449" h="187071">
                    <a:moveTo>
                      <a:pt x="369" y="118459"/>
                    </a:moveTo>
                    <a:cubicBezTo>
                      <a:pt x="369" y="118459"/>
                      <a:pt x="-1590" y="83458"/>
                      <a:pt x="3521" y="73384"/>
                    </a:cubicBezTo>
                    <a:cubicBezTo>
                      <a:pt x="5532" y="69404"/>
                      <a:pt x="15711" y="66094"/>
                      <a:pt x="17136" y="61863"/>
                    </a:cubicBezTo>
                    <a:cubicBezTo>
                      <a:pt x="19450" y="54993"/>
                      <a:pt x="11417" y="40781"/>
                      <a:pt x="10852" y="33555"/>
                    </a:cubicBezTo>
                    <a:cubicBezTo>
                      <a:pt x="10202" y="25177"/>
                      <a:pt x="12957" y="0"/>
                      <a:pt x="12957" y="0"/>
                    </a:cubicBezTo>
                    <a:cubicBezTo>
                      <a:pt x="12957" y="0"/>
                      <a:pt x="22498" y="3707"/>
                      <a:pt x="25525" y="5247"/>
                    </a:cubicBezTo>
                    <a:cubicBezTo>
                      <a:pt x="30447" y="7760"/>
                      <a:pt x="44397" y="16778"/>
                      <a:pt x="44397" y="16778"/>
                    </a:cubicBezTo>
                    <a:cubicBezTo>
                      <a:pt x="44397" y="16778"/>
                      <a:pt x="48816" y="34770"/>
                      <a:pt x="48596" y="40886"/>
                    </a:cubicBezTo>
                    <a:cubicBezTo>
                      <a:pt x="48397" y="46290"/>
                      <a:pt x="44491" y="56575"/>
                      <a:pt x="43360" y="61863"/>
                    </a:cubicBezTo>
                    <a:cubicBezTo>
                      <a:pt x="42417" y="66293"/>
                      <a:pt x="39035" y="75310"/>
                      <a:pt x="40197" y="79688"/>
                    </a:cubicBezTo>
                    <a:cubicBezTo>
                      <a:pt x="41255" y="83647"/>
                      <a:pt x="48156" y="89051"/>
                      <a:pt x="50701" y="92256"/>
                    </a:cubicBezTo>
                    <a:cubicBezTo>
                      <a:pt x="52325" y="94308"/>
                      <a:pt x="55435" y="98540"/>
                      <a:pt x="56985" y="100655"/>
                    </a:cubicBezTo>
                    <a:cubicBezTo>
                      <a:pt x="59645" y="104289"/>
                      <a:pt x="65343" y="111348"/>
                      <a:pt x="67468" y="115327"/>
                    </a:cubicBezTo>
                    <a:cubicBezTo>
                      <a:pt x="69573" y="119276"/>
                      <a:pt x="72548" y="127790"/>
                      <a:pt x="73752" y="132094"/>
                    </a:cubicBezTo>
                    <a:cubicBezTo>
                      <a:pt x="75260" y="137488"/>
                      <a:pt x="79994" y="148903"/>
                      <a:pt x="77941" y="154119"/>
                    </a:cubicBezTo>
                    <a:cubicBezTo>
                      <a:pt x="76161" y="158654"/>
                      <a:pt x="65227" y="161806"/>
                      <a:pt x="62222" y="165639"/>
                    </a:cubicBezTo>
                    <a:cubicBezTo>
                      <a:pt x="59247" y="169430"/>
                      <a:pt x="58629" y="180437"/>
                      <a:pt x="54891" y="183474"/>
                    </a:cubicBezTo>
                    <a:cubicBezTo>
                      <a:pt x="51581" y="186166"/>
                      <a:pt x="42166" y="187967"/>
                      <a:pt x="38123" y="186606"/>
                    </a:cubicBezTo>
                    <a:cubicBezTo>
                      <a:pt x="34427" y="185360"/>
                      <a:pt x="28415" y="178887"/>
                      <a:pt x="27640" y="175065"/>
                    </a:cubicBezTo>
                    <a:cubicBezTo>
                      <a:pt x="26362" y="168812"/>
                      <a:pt x="34782" y="157219"/>
                      <a:pt x="36029" y="150956"/>
                    </a:cubicBezTo>
                    <a:cubicBezTo>
                      <a:pt x="36940" y="146317"/>
                      <a:pt x="39830" y="135928"/>
                      <a:pt x="37076" y="132084"/>
                    </a:cubicBezTo>
                    <a:cubicBezTo>
                      <a:pt x="34227" y="128104"/>
                      <a:pt x="22802" y="128555"/>
                      <a:pt x="18204" y="126847"/>
                    </a:cubicBezTo>
                    <a:cubicBezTo>
                      <a:pt x="13585" y="125130"/>
                      <a:pt x="390" y="118448"/>
                      <a:pt x="390" y="118448"/>
                    </a:cubicBezTo>
                    <a:close/>
                  </a:path>
                </a:pathLst>
              </a:custGeom>
              <a:grpFill/>
              <a:ln w="1046" cap="flat">
                <a:noFill/>
                <a:prstDash val="solid"/>
                <a:miter/>
              </a:ln>
            </p:spPr>
            <p:txBody>
              <a:bodyPr rtlCol="0" anchor="ctr"/>
              <a:lstStyle/>
              <a:p>
                <a:endParaRPr lang="en-US" dirty="0"/>
              </a:p>
            </p:txBody>
          </p:sp>
        </p:grpSp>
        <p:grpSp>
          <p:nvGrpSpPr>
            <p:cNvPr id="294" name="Picture 7">
              <a:extLst>
                <a:ext uri="{FF2B5EF4-FFF2-40B4-BE49-F238E27FC236}">
                  <a16:creationId xmlns:a16="http://schemas.microsoft.com/office/drawing/2014/main" id="{59E2CFF0-8BC7-21CB-9F46-447B9F00E1C7}"/>
                </a:ext>
              </a:extLst>
            </p:cNvPr>
            <p:cNvGrpSpPr/>
            <p:nvPr/>
          </p:nvGrpSpPr>
          <p:grpSpPr>
            <a:xfrm>
              <a:off x="6117992" y="5054338"/>
              <a:ext cx="508851" cy="524483"/>
              <a:chOff x="6117992" y="5054338"/>
              <a:chExt cx="508851" cy="524483"/>
            </a:xfrm>
            <a:grpFill/>
          </p:grpSpPr>
          <p:sp>
            <p:nvSpPr>
              <p:cNvPr id="295" name="Freeform 294">
                <a:extLst>
                  <a:ext uri="{FF2B5EF4-FFF2-40B4-BE49-F238E27FC236}">
                    <a16:creationId xmlns:a16="http://schemas.microsoft.com/office/drawing/2014/main" id="{A4F6AAA0-140F-DA2F-AEFE-D90397AE4B2C}"/>
                  </a:ext>
                </a:extLst>
              </p:cNvPr>
              <p:cNvSpPr/>
              <p:nvPr/>
            </p:nvSpPr>
            <p:spPr>
              <a:xfrm>
                <a:off x="6117992" y="5054338"/>
                <a:ext cx="235770" cy="356730"/>
              </a:xfrm>
              <a:custGeom>
                <a:avLst/>
                <a:gdLst>
                  <a:gd name="connsiteX0" fmla="*/ 2235 w 235770"/>
                  <a:gd name="connsiteY0" fmla="*/ 9439 h 356730"/>
                  <a:gd name="connsiteX1" fmla="*/ 26334 w 235770"/>
                  <a:gd name="connsiteY1" fmla="*/ 3 h 356730"/>
                  <a:gd name="connsiteX2" fmla="*/ 51500 w 235770"/>
                  <a:gd name="connsiteY2" fmla="*/ 11544 h 356730"/>
                  <a:gd name="connsiteX3" fmla="*/ 94470 w 235770"/>
                  <a:gd name="connsiteY3" fmla="*/ 15743 h 356730"/>
                  <a:gd name="connsiteX4" fmla="*/ 156313 w 235770"/>
                  <a:gd name="connsiteY4" fmla="*/ 13638 h 356730"/>
                  <a:gd name="connsiteX5" fmla="*/ 164701 w 235770"/>
                  <a:gd name="connsiteY5" fmla="*/ 27263 h 356730"/>
                  <a:gd name="connsiteX6" fmla="*/ 216060 w 235770"/>
                  <a:gd name="connsiteY6" fmla="*/ 33547 h 356730"/>
                  <a:gd name="connsiteX7" fmla="*/ 235770 w 235770"/>
                  <a:gd name="connsiteY7" fmla="*/ 36920 h 356730"/>
                  <a:gd name="connsiteX8" fmla="*/ 223392 w 235770"/>
                  <a:gd name="connsiteY8" fmla="*/ 59761 h 356730"/>
                  <a:gd name="connsiteX9" fmla="*/ 222355 w 235770"/>
                  <a:gd name="connsiteY9" fmla="*/ 145733 h 356730"/>
                  <a:gd name="connsiteX10" fmla="*/ 209766 w 235770"/>
                  <a:gd name="connsiteY10" fmla="*/ 154122 h 356730"/>
                  <a:gd name="connsiteX11" fmla="*/ 197188 w 235770"/>
                  <a:gd name="connsiteY11" fmla="*/ 159369 h 356730"/>
                  <a:gd name="connsiteX12" fmla="*/ 199063 w 235770"/>
                  <a:gd name="connsiteY12" fmla="*/ 246597 h 356730"/>
                  <a:gd name="connsiteX13" fmla="*/ 192999 w 235770"/>
                  <a:gd name="connsiteY13" fmla="*/ 340738 h 356730"/>
                  <a:gd name="connsiteX14" fmla="*/ 178316 w 235770"/>
                  <a:gd name="connsiteY14" fmla="*/ 355411 h 356730"/>
                  <a:gd name="connsiteX15" fmla="*/ 146877 w 235770"/>
                  <a:gd name="connsiteY15" fmla="*/ 352279 h 356730"/>
                  <a:gd name="connsiteX16" fmla="*/ 135346 w 235770"/>
                  <a:gd name="connsiteY16" fmla="*/ 332360 h 356730"/>
                  <a:gd name="connsiteX17" fmla="*/ 130109 w 235770"/>
                  <a:gd name="connsiteY17" fmla="*/ 339691 h 356730"/>
                  <a:gd name="connsiteX18" fmla="*/ 112274 w 235770"/>
                  <a:gd name="connsiteY18" fmla="*/ 341796 h 356730"/>
                  <a:gd name="connsiteX19" fmla="*/ 105603 w 235770"/>
                  <a:gd name="connsiteY19" fmla="*/ 320180 h 356730"/>
                  <a:gd name="connsiteX20" fmla="*/ 93036 w 235770"/>
                  <a:gd name="connsiteY20" fmla="*/ 305497 h 356730"/>
                  <a:gd name="connsiteX21" fmla="*/ 76268 w 235770"/>
                  <a:gd name="connsiteY21" fmla="*/ 302345 h 356730"/>
                  <a:gd name="connsiteX22" fmla="*/ 77305 w 235770"/>
                  <a:gd name="connsiteY22" fmla="*/ 268800 h 356730"/>
                  <a:gd name="connsiteX23" fmla="*/ 69974 w 235770"/>
                  <a:gd name="connsiteY23" fmla="*/ 233161 h 356730"/>
                  <a:gd name="connsiteX24" fmla="*/ 68927 w 235770"/>
                  <a:gd name="connsiteY24" fmla="*/ 206957 h 356730"/>
                  <a:gd name="connsiteX25" fmla="*/ 66843 w 235770"/>
                  <a:gd name="connsiteY25" fmla="*/ 173413 h 356730"/>
                  <a:gd name="connsiteX26" fmla="*/ 58444 w 235770"/>
                  <a:gd name="connsiteY26" fmla="*/ 149294 h 356730"/>
                  <a:gd name="connsiteX27" fmla="*/ 50076 w 235770"/>
                  <a:gd name="connsiteY27" fmla="*/ 131469 h 356730"/>
                  <a:gd name="connsiteX28" fmla="*/ 42724 w 235770"/>
                  <a:gd name="connsiteY28" fmla="*/ 113644 h 356730"/>
                  <a:gd name="connsiteX29" fmla="*/ 27004 w 235770"/>
                  <a:gd name="connsiteY29" fmla="*/ 83231 h 356730"/>
                  <a:gd name="connsiteX30" fmla="*/ 19673 w 235770"/>
                  <a:gd name="connsiteY30" fmla="*/ 67511 h 356730"/>
                  <a:gd name="connsiteX31" fmla="*/ 801 w 235770"/>
                  <a:gd name="connsiteY31" fmla="*/ 42334 h 356730"/>
                  <a:gd name="connsiteX32" fmla="*/ 2246 w 235770"/>
                  <a:gd name="connsiteY32" fmla="*/ 9449 h 35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5770" h="356730">
                    <a:moveTo>
                      <a:pt x="2235" y="9439"/>
                    </a:moveTo>
                    <a:cubicBezTo>
                      <a:pt x="2235" y="9439"/>
                      <a:pt x="19872" y="-186"/>
                      <a:pt x="26334" y="3"/>
                    </a:cubicBezTo>
                    <a:cubicBezTo>
                      <a:pt x="33256" y="202"/>
                      <a:pt x="44818" y="9732"/>
                      <a:pt x="51500" y="11544"/>
                    </a:cubicBezTo>
                    <a:cubicBezTo>
                      <a:pt x="61920" y="14361"/>
                      <a:pt x="83683" y="15398"/>
                      <a:pt x="94470" y="15743"/>
                    </a:cubicBezTo>
                    <a:cubicBezTo>
                      <a:pt x="109928" y="16236"/>
                      <a:pt x="142677" y="6328"/>
                      <a:pt x="156313" y="13638"/>
                    </a:cubicBezTo>
                    <a:cubicBezTo>
                      <a:pt x="159831" y="15523"/>
                      <a:pt x="161329" y="25096"/>
                      <a:pt x="164701" y="27263"/>
                    </a:cubicBezTo>
                    <a:cubicBezTo>
                      <a:pt x="175583" y="34249"/>
                      <a:pt x="203252" y="31673"/>
                      <a:pt x="216060" y="33547"/>
                    </a:cubicBezTo>
                    <a:cubicBezTo>
                      <a:pt x="221004" y="34270"/>
                      <a:pt x="235770" y="36920"/>
                      <a:pt x="235770" y="36920"/>
                    </a:cubicBezTo>
                    <a:cubicBezTo>
                      <a:pt x="235770" y="36920"/>
                      <a:pt x="225025" y="53477"/>
                      <a:pt x="223392" y="59761"/>
                    </a:cubicBezTo>
                    <a:cubicBezTo>
                      <a:pt x="217987" y="80560"/>
                      <a:pt x="232618" y="126840"/>
                      <a:pt x="222355" y="145733"/>
                    </a:cubicBezTo>
                    <a:cubicBezTo>
                      <a:pt x="220553" y="149053"/>
                      <a:pt x="213107" y="152331"/>
                      <a:pt x="209766" y="154122"/>
                    </a:cubicBezTo>
                    <a:cubicBezTo>
                      <a:pt x="206760" y="155735"/>
                      <a:pt x="199042" y="156520"/>
                      <a:pt x="197188" y="159369"/>
                    </a:cubicBezTo>
                    <a:cubicBezTo>
                      <a:pt x="185291" y="177654"/>
                      <a:pt x="199063" y="246597"/>
                      <a:pt x="199063" y="246597"/>
                    </a:cubicBezTo>
                    <a:cubicBezTo>
                      <a:pt x="199063" y="246597"/>
                      <a:pt x="202729" y="319258"/>
                      <a:pt x="192999" y="340738"/>
                    </a:cubicBezTo>
                    <a:cubicBezTo>
                      <a:pt x="190863" y="345461"/>
                      <a:pt x="183207" y="353662"/>
                      <a:pt x="178316" y="355411"/>
                    </a:cubicBezTo>
                    <a:cubicBezTo>
                      <a:pt x="170880" y="358071"/>
                      <a:pt x="153516" y="356552"/>
                      <a:pt x="146877" y="352279"/>
                    </a:cubicBezTo>
                    <a:cubicBezTo>
                      <a:pt x="142038" y="349158"/>
                      <a:pt x="141095" y="332632"/>
                      <a:pt x="135346" y="332360"/>
                    </a:cubicBezTo>
                    <a:cubicBezTo>
                      <a:pt x="133094" y="332255"/>
                      <a:pt x="132047" y="338549"/>
                      <a:pt x="130109" y="339691"/>
                    </a:cubicBezTo>
                    <a:cubicBezTo>
                      <a:pt x="126245" y="341974"/>
                      <a:pt x="112274" y="341796"/>
                      <a:pt x="112274" y="341796"/>
                    </a:cubicBezTo>
                    <a:cubicBezTo>
                      <a:pt x="112274" y="341796"/>
                      <a:pt x="108326" y="325134"/>
                      <a:pt x="105603" y="320180"/>
                    </a:cubicBezTo>
                    <a:cubicBezTo>
                      <a:pt x="103268" y="315949"/>
                      <a:pt x="97214" y="307916"/>
                      <a:pt x="93036" y="305497"/>
                    </a:cubicBezTo>
                    <a:cubicBezTo>
                      <a:pt x="89339" y="303360"/>
                      <a:pt x="78939" y="305675"/>
                      <a:pt x="76268" y="302345"/>
                    </a:cubicBezTo>
                    <a:cubicBezTo>
                      <a:pt x="71011" y="295809"/>
                      <a:pt x="78028" y="277157"/>
                      <a:pt x="77305" y="268800"/>
                    </a:cubicBezTo>
                    <a:cubicBezTo>
                      <a:pt x="76520" y="259730"/>
                      <a:pt x="71074" y="242188"/>
                      <a:pt x="69974" y="233161"/>
                    </a:cubicBezTo>
                    <a:cubicBezTo>
                      <a:pt x="69178" y="226657"/>
                      <a:pt x="69262" y="213503"/>
                      <a:pt x="68927" y="206957"/>
                    </a:cubicBezTo>
                    <a:cubicBezTo>
                      <a:pt x="68497" y="198569"/>
                      <a:pt x="68497" y="181655"/>
                      <a:pt x="66843" y="173413"/>
                    </a:cubicBezTo>
                    <a:cubicBezTo>
                      <a:pt x="65586" y="167150"/>
                      <a:pt x="60852" y="155200"/>
                      <a:pt x="58444" y="149294"/>
                    </a:cubicBezTo>
                    <a:cubicBezTo>
                      <a:pt x="56590" y="144738"/>
                      <a:pt x="52055" y="135972"/>
                      <a:pt x="50076" y="131469"/>
                    </a:cubicBezTo>
                    <a:cubicBezTo>
                      <a:pt x="48128" y="127060"/>
                      <a:pt x="44755" y="118022"/>
                      <a:pt x="42724" y="113644"/>
                    </a:cubicBezTo>
                    <a:cubicBezTo>
                      <a:pt x="39121" y="105883"/>
                      <a:pt x="30774" y="90918"/>
                      <a:pt x="27004" y="83231"/>
                    </a:cubicBezTo>
                    <a:cubicBezTo>
                      <a:pt x="25087" y="79335"/>
                      <a:pt x="21903" y="71229"/>
                      <a:pt x="19673" y="67511"/>
                    </a:cubicBezTo>
                    <a:cubicBezTo>
                      <a:pt x="15630" y="60766"/>
                      <a:pt x="3126" y="49854"/>
                      <a:pt x="801" y="42334"/>
                    </a:cubicBezTo>
                    <a:cubicBezTo>
                      <a:pt x="-1629" y="34469"/>
                      <a:pt x="2246" y="9449"/>
                      <a:pt x="2246" y="9449"/>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296" name="Freeform 295">
                <a:extLst>
                  <a:ext uri="{FF2B5EF4-FFF2-40B4-BE49-F238E27FC236}">
                    <a16:creationId xmlns:a16="http://schemas.microsoft.com/office/drawing/2014/main" id="{58177D24-EA50-5BCB-AF6C-625FE966D8CF}"/>
                  </a:ext>
                </a:extLst>
              </p:cNvPr>
              <p:cNvSpPr/>
              <p:nvPr/>
            </p:nvSpPr>
            <p:spPr>
              <a:xfrm>
                <a:off x="6310328" y="5080157"/>
                <a:ext cx="234805" cy="264522"/>
              </a:xfrm>
              <a:custGeom>
                <a:avLst/>
                <a:gdLst>
                  <a:gd name="connsiteX0" fmla="*/ 83860 w 234805"/>
                  <a:gd name="connsiteY0" fmla="*/ 3152 h 264522"/>
                  <a:gd name="connsiteX1" fmla="*/ 147797 w 234805"/>
                  <a:gd name="connsiteY1" fmla="*/ 7352 h 264522"/>
                  <a:gd name="connsiteX2" fmla="*/ 157233 w 234805"/>
                  <a:gd name="connsiteY2" fmla="*/ 44028 h 264522"/>
                  <a:gd name="connsiteX3" fmla="*/ 159338 w 234805"/>
                  <a:gd name="connsiteY3" fmla="*/ 62900 h 264522"/>
                  <a:gd name="connsiteX4" fmla="*/ 172974 w 234805"/>
                  <a:gd name="connsiteY4" fmla="*/ 69205 h 264522"/>
                  <a:gd name="connsiteX5" fmla="*/ 178210 w 234805"/>
                  <a:gd name="connsiteY5" fmla="*/ 89114 h 264522"/>
                  <a:gd name="connsiteX6" fmla="*/ 192872 w 234805"/>
                  <a:gd name="connsiteY6" fmla="*/ 90182 h 264522"/>
                  <a:gd name="connsiteX7" fmla="*/ 200203 w 234805"/>
                  <a:gd name="connsiteY7" fmla="*/ 116385 h 264522"/>
                  <a:gd name="connsiteX8" fmla="*/ 210686 w 234805"/>
                  <a:gd name="connsiteY8" fmla="*/ 118469 h 264522"/>
                  <a:gd name="connsiteX9" fmla="*/ 234806 w 234805"/>
                  <a:gd name="connsiteY9" fmla="*/ 128953 h 264522"/>
                  <a:gd name="connsiteX10" fmla="*/ 228501 w 234805"/>
                  <a:gd name="connsiteY10" fmla="*/ 143625 h 264522"/>
                  <a:gd name="connsiteX11" fmla="*/ 213839 w 234805"/>
                  <a:gd name="connsiteY11" fmla="*/ 155166 h 264522"/>
                  <a:gd name="connsiteX12" fmla="*/ 200203 w 234805"/>
                  <a:gd name="connsiteY12" fmla="*/ 169839 h 264522"/>
                  <a:gd name="connsiteX13" fmla="*/ 181331 w 234805"/>
                  <a:gd name="connsiteY13" fmla="*/ 179275 h 264522"/>
                  <a:gd name="connsiteX14" fmla="*/ 175047 w 234805"/>
                  <a:gd name="connsiteY14" fmla="*/ 203394 h 264522"/>
                  <a:gd name="connsiteX15" fmla="*/ 159327 w 234805"/>
                  <a:gd name="connsiteY15" fmla="*/ 206546 h 264522"/>
                  <a:gd name="connsiteX16" fmla="*/ 149891 w 234805"/>
                  <a:gd name="connsiteY16" fmla="*/ 222266 h 264522"/>
                  <a:gd name="connsiteX17" fmla="*/ 135219 w 234805"/>
                  <a:gd name="connsiteY17" fmla="*/ 236939 h 264522"/>
                  <a:gd name="connsiteX18" fmla="*/ 112147 w 234805"/>
                  <a:gd name="connsiteY18" fmla="*/ 236939 h 264522"/>
                  <a:gd name="connsiteX19" fmla="*/ 96417 w 234805"/>
                  <a:gd name="connsiteY19" fmla="*/ 227513 h 264522"/>
                  <a:gd name="connsiteX20" fmla="*/ 82802 w 234805"/>
                  <a:gd name="connsiteY20" fmla="*/ 227513 h 264522"/>
                  <a:gd name="connsiteX21" fmla="*/ 73366 w 234805"/>
                  <a:gd name="connsiteY21" fmla="*/ 240080 h 264522"/>
                  <a:gd name="connsiteX22" fmla="*/ 68129 w 234805"/>
                  <a:gd name="connsiteY22" fmla="*/ 255800 h 264522"/>
                  <a:gd name="connsiteX23" fmla="*/ 54494 w 234805"/>
                  <a:gd name="connsiteY23" fmla="*/ 264189 h 264522"/>
                  <a:gd name="connsiteX24" fmla="*/ 22007 w 234805"/>
                  <a:gd name="connsiteY24" fmla="*/ 256858 h 264522"/>
                  <a:gd name="connsiteX25" fmla="*/ 15713 w 234805"/>
                  <a:gd name="connsiteY25" fmla="*/ 231702 h 264522"/>
                  <a:gd name="connsiteX26" fmla="*/ 6717 w 234805"/>
                  <a:gd name="connsiteY26" fmla="*/ 220779 h 264522"/>
                  <a:gd name="connsiteX27" fmla="*/ 4842 w 234805"/>
                  <a:gd name="connsiteY27" fmla="*/ 133550 h 264522"/>
                  <a:gd name="connsiteX28" fmla="*/ 17420 w 234805"/>
                  <a:gd name="connsiteY28" fmla="*/ 128303 h 264522"/>
                  <a:gd name="connsiteX29" fmla="*/ 30008 w 234805"/>
                  <a:gd name="connsiteY29" fmla="*/ 119915 h 264522"/>
                  <a:gd name="connsiteX30" fmla="*/ 31045 w 234805"/>
                  <a:gd name="connsiteY30" fmla="*/ 33943 h 264522"/>
                  <a:gd name="connsiteX31" fmla="*/ 43424 w 234805"/>
                  <a:gd name="connsiteY31" fmla="*/ 11101 h 264522"/>
                  <a:gd name="connsiteX32" fmla="*/ 71282 w 234805"/>
                  <a:gd name="connsiteY32" fmla="*/ 0 h 264522"/>
                  <a:gd name="connsiteX33" fmla="*/ 83849 w 234805"/>
                  <a:gd name="connsiteY33" fmla="*/ 3152 h 264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34805" h="264522">
                    <a:moveTo>
                      <a:pt x="83860" y="3152"/>
                    </a:moveTo>
                    <a:cubicBezTo>
                      <a:pt x="99684" y="5634"/>
                      <a:pt x="147797" y="7352"/>
                      <a:pt x="147797" y="7352"/>
                    </a:cubicBezTo>
                    <a:cubicBezTo>
                      <a:pt x="147797" y="7352"/>
                      <a:pt x="155526" y="34718"/>
                      <a:pt x="157233" y="44028"/>
                    </a:cubicBezTo>
                    <a:cubicBezTo>
                      <a:pt x="158092" y="48699"/>
                      <a:pt x="156563" y="59046"/>
                      <a:pt x="159338" y="62900"/>
                    </a:cubicBezTo>
                    <a:cubicBezTo>
                      <a:pt x="161527" y="65948"/>
                      <a:pt x="170554" y="66325"/>
                      <a:pt x="172974" y="69205"/>
                    </a:cubicBezTo>
                    <a:cubicBezTo>
                      <a:pt x="176283" y="73153"/>
                      <a:pt x="174251" y="85825"/>
                      <a:pt x="178210" y="89114"/>
                    </a:cubicBezTo>
                    <a:cubicBezTo>
                      <a:pt x="181037" y="91460"/>
                      <a:pt x="190034" y="87857"/>
                      <a:pt x="192872" y="90182"/>
                    </a:cubicBezTo>
                    <a:cubicBezTo>
                      <a:pt x="198140" y="94486"/>
                      <a:pt x="195218" y="111767"/>
                      <a:pt x="200203" y="116385"/>
                    </a:cubicBezTo>
                    <a:cubicBezTo>
                      <a:pt x="202162" y="118197"/>
                      <a:pt x="208142" y="117673"/>
                      <a:pt x="210686" y="118469"/>
                    </a:cubicBezTo>
                    <a:cubicBezTo>
                      <a:pt x="216960" y="120438"/>
                      <a:pt x="234806" y="128953"/>
                      <a:pt x="234806" y="128953"/>
                    </a:cubicBezTo>
                    <a:cubicBezTo>
                      <a:pt x="234806" y="128953"/>
                      <a:pt x="230930" y="140463"/>
                      <a:pt x="228501" y="143625"/>
                    </a:cubicBezTo>
                    <a:cubicBezTo>
                      <a:pt x="225663" y="147322"/>
                      <a:pt x="217264" y="152003"/>
                      <a:pt x="213839" y="155166"/>
                    </a:cubicBezTo>
                    <a:cubicBezTo>
                      <a:pt x="210152" y="158559"/>
                      <a:pt x="204214" y="166833"/>
                      <a:pt x="200203" y="169839"/>
                    </a:cubicBezTo>
                    <a:cubicBezTo>
                      <a:pt x="195982" y="173002"/>
                      <a:pt x="184651" y="175180"/>
                      <a:pt x="181331" y="179275"/>
                    </a:cubicBezTo>
                    <a:cubicBezTo>
                      <a:pt x="177404" y="184113"/>
                      <a:pt x="179571" y="199121"/>
                      <a:pt x="175047" y="203394"/>
                    </a:cubicBezTo>
                    <a:cubicBezTo>
                      <a:pt x="172136" y="206148"/>
                      <a:pt x="162606" y="204232"/>
                      <a:pt x="159327" y="206546"/>
                    </a:cubicBezTo>
                    <a:cubicBezTo>
                      <a:pt x="155578" y="209185"/>
                      <a:pt x="152709" y="218653"/>
                      <a:pt x="149891" y="222266"/>
                    </a:cubicBezTo>
                    <a:cubicBezTo>
                      <a:pt x="146697" y="226350"/>
                      <a:pt x="140016" y="234949"/>
                      <a:pt x="135219" y="236939"/>
                    </a:cubicBezTo>
                    <a:cubicBezTo>
                      <a:pt x="129888" y="239149"/>
                      <a:pt x="117708" y="238478"/>
                      <a:pt x="112147" y="236939"/>
                    </a:cubicBezTo>
                    <a:cubicBezTo>
                      <a:pt x="107728" y="235713"/>
                      <a:pt x="100836" y="228738"/>
                      <a:pt x="96417" y="227513"/>
                    </a:cubicBezTo>
                    <a:cubicBezTo>
                      <a:pt x="93139" y="226602"/>
                      <a:pt x="85850" y="225995"/>
                      <a:pt x="82802" y="227513"/>
                    </a:cubicBezTo>
                    <a:cubicBezTo>
                      <a:pt x="79283" y="229272"/>
                      <a:pt x="75188" y="236603"/>
                      <a:pt x="73366" y="240080"/>
                    </a:cubicBezTo>
                    <a:cubicBezTo>
                      <a:pt x="71439" y="243746"/>
                      <a:pt x="70706" y="252554"/>
                      <a:pt x="68129" y="255800"/>
                    </a:cubicBezTo>
                    <a:cubicBezTo>
                      <a:pt x="65648" y="258932"/>
                      <a:pt x="58442" y="263529"/>
                      <a:pt x="54494" y="264189"/>
                    </a:cubicBezTo>
                    <a:cubicBezTo>
                      <a:pt x="46283" y="265551"/>
                      <a:pt x="27966" y="262671"/>
                      <a:pt x="22007" y="256858"/>
                    </a:cubicBezTo>
                    <a:cubicBezTo>
                      <a:pt x="17367" y="252323"/>
                      <a:pt x="18624" y="237494"/>
                      <a:pt x="15713" y="231702"/>
                    </a:cubicBezTo>
                    <a:cubicBezTo>
                      <a:pt x="14121" y="228539"/>
                      <a:pt x="6717" y="220779"/>
                      <a:pt x="6717" y="220779"/>
                    </a:cubicBezTo>
                    <a:cubicBezTo>
                      <a:pt x="6717" y="220779"/>
                      <a:pt x="-7055" y="151836"/>
                      <a:pt x="4842" y="133550"/>
                    </a:cubicBezTo>
                    <a:cubicBezTo>
                      <a:pt x="6696" y="130691"/>
                      <a:pt x="14414" y="129906"/>
                      <a:pt x="17420" y="128303"/>
                    </a:cubicBezTo>
                    <a:cubicBezTo>
                      <a:pt x="20750" y="126523"/>
                      <a:pt x="28196" y="123245"/>
                      <a:pt x="30008" y="119915"/>
                    </a:cubicBezTo>
                    <a:cubicBezTo>
                      <a:pt x="40261" y="101021"/>
                      <a:pt x="25630" y="54742"/>
                      <a:pt x="31045" y="33943"/>
                    </a:cubicBezTo>
                    <a:cubicBezTo>
                      <a:pt x="32679" y="27659"/>
                      <a:pt x="43424" y="11101"/>
                      <a:pt x="43424" y="11101"/>
                    </a:cubicBezTo>
                    <a:lnTo>
                      <a:pt x="71282" y="0"/>
                    </a:lnTo>
                    <a:cubicBezTo>
                      <a:pt x="71282" y="0"/>
                      <a:pt x="80655" y="2650"/>
                      <a:pt x="83849" y="3152"/>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297" name="Freeform 296">
                <a:extLst>
                  <a:ext uri="{FF2B5EF4-FFF2-40B4-BE49-F238E27FC236}">
                    <a16:creationId xmlns:a16="http://schemas.microsoft.com/office/drawing/2014/main" id="{1D83AE94-0FD8-AA15-1B19-10F8377F9E5D}"/>
                  </a:ext>
                </a:extLst>
              </p:cNvPr>
              <p:cNvSpPr/>
              <p:nvPr/>
            </p:nvSpPr>
            <p:spPr>
              <a:xfrm>
                <a:off x="6230256" y="5209109"/>
                <a:ext cx="396587" cy="369713"/>
              </a:xfrm>
              <a:custGeom>
                <a:avLst/>
                <a:gdLst>
                  <a:gd name="connsiteX0" fmla="*/ 364132 w 396587"/>
                  <a:gd name="connsiteY0" fmla="*/ 15730 h 369713"/>
                  <a:gd name="connsiteX1" fmla="*/ 337929 w 396587"/>
                  <a:gd name="connsiteY1" fmla="*/ 15730 h 369713"/>
                  <a:gd name="connsiteX2" fmla="*/ 330598 w 396587"/>
                  <a:gd name="connsiteY2" fmla="*/ 7331 h 369713"/>
                  <a:gd name="connsiteX3" fmla="*/ 314878 w 396587"/>
                  <a:gd name="connsiteY3" fmla="*/ 0 h 369713"/>
                  <a:gd name="connsiteX4" fmla="*/ 308573 w 396587"/>
                  <a:gd name="connsiteY4" fmla="*/ 14673 h 369713"/>
                  <a:gd name="connsiteX5" fmla="*/ 293911 w 396587"/>
                  <a:gd name="connsiteY5" fmla="*/ 26214 h 369713"/>
                  <a:gd name="connsiteX6" fmla="*/ 280276 w 396587"/>
                  <a:gd name="connsiteY6" fmla="*/ 40886 h 369713"/>
                  <a:gd name="connsiteX7" fmla="*/ 261403 w 396587"/>
                  <a:gd name="connsiteY7" fmla="*/ 50322 h 369713"/>
                  <a:gd name="connsiteX8" fmla="*/ 255120 w 396587"/>
                  <a:gd name="connsiteY8" fmla="*/ 74441 h 369713"/>
                  <a:gd name="connsiteX9" fmla="*/ 239400 w 396587"/>
                  <a:gd name="connsiteY9" fmla="*/ 77594 h 369713"/>
                  <a:gd name="connsiteX10" fmla="*/ 229964 w 396587"/>
                  <a:gd name="connsiteY10" fmla="*/ 93314 h 369713"/>
                  <a:gd name="connsiteX11" fmla="*/ 215291 w 396587"/>
                  <a:gd name="connsiteY11" fmla="*/ 107986 h 369713"/>
                  <a:gd name="connsiteX12" fmla="*/ 192219 w 396587"/>
                  <a:gd name="connsiteY12" fmla="*/ 107986 h 369713"/>
                  <a:gd name="connsiteX13" fmla="*/ 176489 w 396587"/>
                  <a:gd name="connsiteY13" fmla="*/ 98560 h 369713"/>
                  <a:gd name="connsiteX14" fmla="*/ 162874 w 396587"/>
                  <a:gd name="connsiteY14" fmla="*/ 98560 h 369713"/>
                  <a:gd name="connsiteX15" fmla="*/ 153438 w 396587"/>
                  <a:gd name="connsiteY15" fmla="*/ 111128 h 369713"/>
                  <a:gd name="connsiteX16" fmla="*/ 148202 w 396587"/>
                  <a:gd name="connsiteY16" fmla="*/ 126848 h 369713"/>
                  <a:gd name="connsiteX17" fmla="*/ 134566 w 396587"/>
                  <a:gd name="connsiteY17" fmla="*/ 135237 h 369713"/>
                  <a:gd name="connsiteX18" fmla="*/ 102079 w 396587"/>
                  <a:gd name="connsiteY18" fmla="*/ 127906 h 369713"/>
                  <a:gd name="connsiteX19" fmla="*/ 95785 w 396587"/>
                  <a:gd name="connsiteY19" fmla="*/ 102750 h 369713"/>
                  <a:gd name="connsiteX20" fmla="*/ 86789 w 396587"/>
                  <a:gd name="connsiteY20" fmla="*/ 91826 h 369713"/>
                  <a:gd name="connsiteX21" fmla="*/ 80725 w 396587"/>
                  <a:gd name="connsiteY21" fmla="*/ 185967 h 369713"/>
                  <a:gd name="connsiteX22" fmla="*/ 66042 w 396587"/>
                  <a:gd name="connsiteY22" fmla="*/ 200640 h 369713"/>
                  <a:gd name="connsiteX23" fmla="*/ 34602 w 396587"/>
                  <a:gd name="connsiteY23" fmla="*/ 197508 h 369713"/>
                  <a:gd name="connsiteX24" fmla="*/ 23072 w 396587"/>
                  <a:gd name="connsiteY24" fmla="*/ 177589 h 369713"/>
                  <a:gd name="connsiteX25" fmla="*/ 17835 w 396587"/>
                  <a:gd name="connsiteY25" fmla="*/ 184920 h 369713"/>
                  <a:gd name="connsiteX26" fmla="*/ 0 w 396587"/>
                  <a:gd name="connsiteY26" fmla="*/ 187025 h 369713"/>
                  <a:gd name="connsiteX27" fmla="*/ 3540 w 396587"/>
                  <a:gd name="connsiteY27" fmla="*/ 198168 h 369713"/>
                  <a:gd name="connsiteX28" fmla="*/ 3540 w 396587"/>
                  <a:gd name="connsiteY28" fmla="*/ 224371 h 369713"/>
                  <a:gd name="connsiteX29" fmla="*/ 21375 w 396587"/>
                  <a:gd name="connsiteY29" fmla="*/ 230655 h 369713"/>
                  <a:gd name="connsiteX30" fmla="*/ 22412 w 396587"/>
                  <a:gd name="connsiteY30" fmla="*/ 264200 h 369713"/>
                  <a:gd name="connsiteX31" fmla="*/ 33943 w 396587"/>
                  <a:gd name="connsiteY31" fmla="*/ 268399 h 369713"/>
                  <a:gd name="connsiteX32" fmla="*/ 33943 w 396587"/>
                  <a:gd name="connsiteY32" fmla="*/ 277835 h 369713"/>
                  <a:gd name="connsiteX33" fmla="*/ 45473 w 396587"/>
                  <a:gd name="connsiteY33" fmla="*/ 278883 h 369713"/>
                  <a:gd name="connsiteX34" fmla="*/ 41274 w 396587"/>
                  <a:gd name="connsiteY34" fmla="*/ 299860 h 369713"/>
                  <a:gd name="connsiteX35" fmla="*/ 28706 w 396587"/>
                  <a:gd name="connsiteY35" fmla="*/ 309296 h 369713"/>
                  <a:gd name="connsiteX36" fmla="*/ 73781 w 396587"/>
                  <a:gd name="connsiteY36" fmla="*/ 365891 h 369713"/>
                  <a:gd name="connsiteX37" fmla="*/ 102079 w 396587"/>
                  <a:gd name="connsiteY37" fmla="*/ 369044 h 369713"/>
                  <a:gd name="connsiteX38" fmla="*/ 118846 w 396587"/>
                  <a:gd name="connsiteY38" fmla="*/ 358560 h 369713"/>
                  <a:gd name="connsiteX39" fmla="*/ 131414 w 396587"/>
                  <a:gd name="connsiteY39" fmla="*/ 339688 h 369713"/>
                  <a:gd name="connsiteX40" fmla="*/ 181736 w 396587"/>
                  <a:gd name="connsiteY40" fmla="*/ 341793 h 369713"/>
                  <a:gd name="connsiteX41" fmla="*/ 186983 w 396587"/>
                  <a:gd name="connsiteY41" fmla="*/ 351208 h 369713"/>
                  <a:gd name="connsiteX42" fmla="*/ 214223 w 396587"/>
                  <a:gd name="connsiteY42" fmla="*/ 338641 h 369713"/>
                  <a:gd name="connsiteX43" fmla="*/ 226801 w 396587"/>
                  <a:gd name="connsiteY43" fmla="*/ 329205 h 369713"/>
                  <a:gd name="connsiteX44" fmla="*/ 262451 w 396587"/>
                  <a:gd name="connsiteY44" fmla="*/ 323968 h 369713"/>
                  <a:gd name="connsiteX45" fmla="*/ 281302 w 396587"/>
                  <a:gd name="connsiteY45" fmla="*/ 312438 h 369713"/>
                  <a:gd name="connsiteX46" fmla="*/ 298090 w 396587"/>
                  <a:gd name="connsiteY46" fmla="*/ 279930 h 369713"/>
                  <a:gd name="connsiteX47" fmla="*/ 321141 w 396587"/>
                  <a:gd name="connsiteY47" fmla="*/ 265257 h 369713"/>
                  <a:gd name="connsiteX48" fmla="*/ 351522 w 396587"/>
                  <a:gd name="connsiteY48" fmla="*/ 236949 h 369713"/>
                  <a:gd name="connsiteX49" fmla="*/ 356770 w 396587"/>
                  <a:gd name="connsiteY49" fmla="*/ 209688 h 369713"/>
                  <a:gd name="connsiteX50" fmla="*/ 364101 w 396587"/>
                  <a:gd name="connsiteY50" fmla="*/ 185580 h 369713"/>
                  <a:gd name="connsiteX51" fmla="*/ 382973 w 396587"/>
                  <a:gd name="connsiteY51" fmla="*/ 182427 h 369713"/>
                  <a:gd name="connsiteX52" fmla="*/ 396587 w 396587"/>
                  <a:gd name="connsiteY52" fmla="*/ 155166 h 369713"/>
                  <a:gd name="connsiteX53" fmla="*/ 377715 w 396587"/>
                  <a:gd name="connsiteY53" fmla="*/ 148883 h 369713"/>
                  <a:gd name="connsiteX54" fmla="*/ 372479 w 396587"/>
                  <a:gd name="connsiteY54" fmla="*/ 128963 h 369713"/>
                  <a:gd name="connsiteX55" fmla="*/ 363043 w 396587"/>
                  <a:gd name="connsiteY55" fmla="*/ 111138 h 369713"/>
                  <a:gd name="connsiteX56" fmla="*/ 364090 w 396587"/>
                  <a:gd name="connsiteY56" fmla="*/ 87030 h 369713"/>
                  <a:gd name="connsiteX57" fmla="*/ 364090 w 396587"/>
                  <a:gd name="connsiteY57" fmla="*/ 57674 h 369713"/>
                  <a:gd name="connsiteX58" fmla="*/ 364090 w 396587"/>
                  <a:gd name="connsiteY58" fmla="*/ 15741 h 36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96587" h="369713">
                    <a:moveTo>
                      <a:pt x="364132" y="15730"/>
                    </a:moveTo>
                    <a:cubicBezTo>
                      <a:pt x="364132" y="15730"/>
                      <a:pt x="343898" y="18443"/>
                      <a:pt x="337929" y="15730"/>
                    </a:cubicBezTo>
                    <a:cubicBezTo>
                      <a:pt x="335394" y="14578"/>
                      <a:pt x="332818" y="9007"/>
                      <a:pt x="330598" y="7331"/>
                    </a:cubicBezTo>
                    <a:cubicBezTo>
                      <a:pt x="327131" y="4723"/>
                      <a:pt x="314878" y="0"/>
                      <a:pt x="314878" y="0"/>
                    </a:cubicBezTo>
                    <a:cubicBezTo>
                      <a:pt x="314878" y="0"/>
                      <a:pt x="311003" y="11510"/>
                      <a:pt x="308573" y="14673"/>
                    </a:cubicBezTo>
                    <a:cubicBezTo>
                      <a:pt x="305735" y="18369"/>
                      <a:pt x="297336" y="23051"/>
                      <a:pt x="293911" y="26214"/>
                    </a:cubicBezTo>
                    <a:cubicBezTo>
                      <a:pt x="290225" y="29607"/>
                      <a:pt x="284287" y="37881"/>
                      <a:pt x="280276" y="40886"/>
                    </a:cubicBezTo>
                    <a:cubicBezTo>
                      <a:pt x="276055" y="44049"/>
                      <a:pt x="264723" y="46227"/>
                      <a:pt x="261403" y="50322"/>
                    </a:cubicBezTo>
                    <a:cubicBezTo>
                      <a:pt x="257476" y="55161"/>
                      <a:pt x="259644" y="70168"/>
                      <a:pt x="255120" y="74441"/>
                    </a:cubicBezTo>
                    <a:cubicBezTo>
                      <a:pt x="252208" y="77196"/>
                      <a:pt x="242678" y="75279"/>
                      <a:pt x="239400" y="77594"/>
                    </a:cubicBezTo>
                    <a:cubicBezTo>
                      <a:pt x="235651" y="80233"/>
                      <a:pt x="232781" y="89700"/>
                      <a:pt x="229964" y="93314"/>
                    </a:cubicBezTo>
                    <a:cubicBezTo>
                      <a:pt x="226770" y="97398"/>
                      <a:pt x="220088" y="105996"/>
                      <a:pt x="215291" y="107986"/>
                    </a:cubicBezTo>
                    <a:cubicBezTo>
                      <a:pt x="209960" y="110196"/>
                      <a:pt x="197781" y="109526"/>
                      <a:pt x="192219" y="107986"/>
                    </a:cubicBezTo>
                    <a:cubicBezTo>
                      <a:pt x="187800" y="106761"/>
                      <a:pt x="180909" y="99786"/>
                      <a:pt x="176489" y="98560"/>
                    </a:cubicBezTo>
                    <a:cubicBezTo>
                      <a:pt x="173211" y="97649"/>
                      <a:pt x="165922" y="97042"/>
                      <a:pt x="162874" y="98560"/>
                    </a:cubicBezTo>
                    <a:cubicBezTo>
                      <a:pt x="159356" y="100320"/>
                      <a:pt x="155261" y="107651"/>
                      <a:pt x="153438" y="111128"/>
                    </a:cubicBezTo>
                    <a:cubicBezTo>
                      <a:pt x="151511" y="114793"/>
                      <a:pt x="150778" y="123601"/>
                      <a:pt x="148202" y="126848"/>
                    </a:cubicBezTo>
                    <a:cubicBezTo>
                      <a:pt x="145720" y="129979"/>
                      <a:pt x="138514" y="134577"/>
                      <a:pt x="134566" y="135237"/>
                    </a:cubicBezTo>
                    <a:cubicBezTo>
                      <a:pt x="126356" y="136598"/>
                      <a:pt x="108038" y="133718"/>
                      <a:pt x="102079" y="127906"/>
                    </a:cubicBezTo>
                    <a:cubicBezTo>
                      <a:pt x="97440" y="123371"/>
                      <a:pt x="98696" y="108541"/>
                      <a:pt x="95785" y="102750"/>
                    </a:cubicBezTo>
                    <a:cubicBezTo>
                      <a:pt x="94193" y="99587"/>
                      <a:pt x="86789" y="91826"/>
                      <a:pt x="86789" y="91826"/>
                    </a:cubicBezTo>
                    <a:cubicBezTo>
                      <a:pt x="86789" y="91826"/>
                      <a:pt x="90454" y="164487"/>
                      <a:pt x="80725" y="185967"/>
                    </a:cubicBezTo>
                    <a:cubicBezTo>
                      <a:pt x="78589" y="190690"/>
                      <a:pt x="70933" y="198891"/>
                      <a:pt x="66042" y="200640"/>
                    </a:cubicBezTo>
                    <a:cubicBezTo>
                      <a:pt x="58606" y="203300"/>
                      <a:pt x="41242" y="201781"/>
                      <a:pt x="34602" y="197508"/>
                    </a:cubicBezTo>
                    <a:cubicBezTo>
                      <a:pt x="29764" y="194387"/>
                      <a:pt x="28821" y="177861"/>
                      <a:pt x="23072" y="177589"/>
                    </a:cubicBezTo>
                    <a:cubicBezTo>
                      <a:pt x="20820" y="177484"/>
                      <a:pt x="19773" y="183778"/>
                      <a:pt x="17835" y="184920"/>
                    </a:cubicBezTo>
                    <a:cubicBezTo>
                      <a:pt x="13971" y="187203"/>
                      <a:pt x="0" y="187025"/>
                      <a:pt x="0" y="187025"/>
                    </a:cubicBezTo>
                    <a:cubicBezTo>
                      <a:pt x="0" y="187025"/>
                      <a:pt x="3089" y="195278"/>
                      <a:pt x="3540" y="198168"/>
                    </a:cubicBezTo>
                    <a:cubicBezTo>
                      <a:pt x="4545" y="204640"/>
                      <a:pt x="-241" y="219030"/>
                      <a:pt x="3540" y="224371"/>
                    </a:cubicBezTo>
                    <a:cubicBezTo>
                      <a:pt x="6273" y="228225"/>
                      <a:pt x="18579" y="226843"/>
                      <a:pt x="21375" y="230655"/>
                    </a:cubicBezTo>
                    <a:cubicBezTo>
                      <a:pt x="26329" y="237431"/>
                      <a:pt x="17490" y="257403"/>
                      <a:pt x="22412" y="264200"/>
                    </a:cubicBezTo>
                    <a:cubicBezTo>
                      <a:pt x="24213" y="266692"/>
                      <a:pt x="32183" y="265886"/>
                      <a:pt x="33943" y="268399"/>
                    </a:cubicBezTo>
                    <a:cubicBezTo>
                      <a:pt x="35294" y="270337"/>
                      <a:pt x="32351" y="276097"/>
                      <a:pt x="33943" y="277835"/>
                    </a:cubicBezTo>
                    <a:cubicBezTo>
                      <a:pt x="35891" y="279972"/>
                      <a:pt x="43745" y="276568"/>
                      <a:pt x="45473" y="278883"/>
                    </a:cubicBezTo>
                    <a:cubicBezTo>
                      <a:pt x="48667" y="283166"/>
                      <a:pt x="44122" y="295335"/>
                      <a:pt x="41274" y="299860"/>
                    </a:cubicBezTo>
                    <a:cubicBezTo>
                      <a:pt x="39179" y="303180"/>
                      <a:pt x="29199" y="305400"/>
                      <a:pt x="28706" y="309296"/>
                    </a:cubicBezTo>
                    <a:cubicBezTo>
                      <a:pt x="26413" y="327236"/>
                      <a:pt x="57947" y="357146"/>
                      <a:pt x="73781" y="365891"/>
                    </a:cubicBezTo>
                    <a:cubicBezTo>
                      <a:pt x="80013" y="369337"/>
                      <a:pt x="95146" y="370625"/>
                      <a:pt x="102079" y="369044"/>
                    </a:cubicBezTo>
                    <a:cubicBezTo>
                      <a:pt x="106897" y="367944"/>
                      <a:pt x="115307" y="362006"/>
                      <a:pt x="118846" y="358560"/>
                    </a:cubicBezTo>
                    <a:cubicBezTo>
                      <a:pt x="122910" y="354612"/>
                      <a:pt x="126366" y="342265"/>
                      <a:pt x="131414" y="339688"/>
                    </a:cubicBezTo>
                    <a:cubicBezTo>
                      <a:pt x="142641" y="333981"/>
                      <a:pt x="171012" y="335185"/>
                      <a:pt x="181736" y="341793"/>
                    </a:cubicBezTo>
                    <a:cubicBezTo>
                      <a:pt x="184030" y="343207"/>
                      <a:pt x="184428" y="350381"/>
                      <a:pt x="186983" y="351208"/>
                    </a:cubicBezTo>
                    <a:cubicBezTo>
                      <a:pt x="194115" y="353533"/>
                      <a:pt x="207782" y="342484"/>
                      <a:pt x="214223" y="338641"/>
                    </a:cubicBezTo>
                    <a:cubicBezTo>
                      <a:pt x="217595" y="336630"/>
                      <a:pt x="223177" y="330713"/>
                      <a:pt x="226801" y="329205"/>
                    </a:cubicBezTo>
                    <a:cubicBezTo>
                      <a:pt x="235116" y="325738"/>
                      <a:pt x="253978" y="327037"/>
                      <a:pt x="262451" y="323968"/>
                    </a:cubicBezTo>
                    <a:cubicBezTo>
                      <a:pt x="267645" y="322083"/>
                      <a:pt x="277542" y="316480"/>
                      <a:pt x="281302" y="312438"/>
                    </a:cubicBezTo>
                    <a:cubicBezTo>
                      <a:pt x="287533" y="305746"/>
                      <a:pt x="291911" y="286685"/>
                      <a:pt x="298090" y="279930"/>
                    </a:cubicBezTo>
                    <a:cubicBezTo>
                      <a:pt x="302698" y="274882"/>
                      <a:pt x="315737" y="269436"/>
                      <a:pt x="321141" y="265257"/>
                    </a:cubicBezTo>
                    <a:cubicBezTo>
                      <a:pt x="329351" y="258911"/>
                      <a:pt x="346496" y="246029"/>
                      <a:pt x="351522" y="236949"/>
                    </a:cubicBezTo>
                    <a:cubicBezTo>
                      <a:pt x="354884" y="230875"/>
                      <a:pt x="355104" y="216433"/>
                      <a:pt x="356770" y="209688"/>
                    </a:cubicBezTo>
                    <a:cubicBezTo>
                      <a:pt x="358288" y="203572"/>
                      <a:pt x="359367" y="189737"/>
                      <a:pt x="364101" y="185580"/>
                    </a:cubicBezTo>
                    <a:cubicBezTo>
                      <a:pt x="367692" y="182427"/>
                      <a:pt x="379119" y="185276"/>
                      <a:pt x="382973" y="182427"/>
                    </a:cubicBezTo>
                    <a:cubicBezTo>
                      <a:pt x="389099" y="177903"/>
                      <a:pt x="396587" y="155166"/>
                      <a:pt x="396587" y="155166"/>
                    </a:cubicBezTo>
                    <a:lnTo>
                      <a:pt x="377715" y="148883"/>
                    </a:lnTo>
                    <a:cubicBezTo>
                      <a:pt x="377715" y="148883"/>
                      <a:pt x="374354" y="133760"/>
                      <a:pt x="372479" y="128963"/>
                    </a:cubicBezTo>
                    <a:cubicBezTo>
                      <a:pt x="370646" y="124271"/>
                      <a:pt x="363043" y="111138"/>
                      <a:pt x="363043" y="111138"/>
                    </a:cubicBezTo>
                    <a:cubicBezTo>
                      <a:pt x="363043" y="111138"/>
                      <a:pt x="363965" y="93062"/>
                      <a:pt x="364090" y="87030"/>
                    </a:cubicBezTo>
                    <a:cubicBezTo>
                      <a:pt x="364247" y="79688"/>
                      <a:pt x="364090" y="65016"/>
                      <a:pt x="364090" y="57674"/>
                    </a:cubicBezTo>
                    <a:lnTo>
                      <a:pt x="364090" y="15741"/>
                    </a:lnTo>
                    <a:close/>
                  </a:path>
                </a:pathLst>
              </a:custGeom>
              <a:solidFill>
                <a:schemeClr val="bg1">
                  <a:lumMod val="95000"/>
                </a:schemeClr>
              </a:solidFill>
              <a:ln w="1046" cap="flat">
                <a:noFill/>
                <a:prstDash val="solid"/>
                <a:miter/>
              </a:ln>
            </p:spPr>
            <p:txBody>
              <a:bodyPr rtlCol="0" anchor="ctr"/>
              <a:lstStyle/>
              <a:p>
                <a:endParaRPr lang="en-US" dirty="0"/>
              </a:p>
            </p:txBody>
          </p:sp>
          <p:sp>
            <p:nvSpPr>
              <p:cNvPr id="298" name="Freeform 297">
                <a:extLst>
                  <a:ext uri="{FF2B5EF4-FFF2-40B4-BE49-F238E27FC236}">
                    <a16:creationId xmlns:a16="http://schemas.microsoft.com/office/drawing/2014/main" id="{824472B4-D78D-A926-3B37-CCB0C0C4A5F4}"/>
                  </a:ext>
                </a:extLst>
              </p:cNvPr>
              <p:cNvSpPr/>
              <p:nvPr/>
            </p:nvSpPr>
            <p:spPr>
              <a:xfrm>
                <a:off x="6571325" y="5320237"/>
                <a:ext cx="36677" cy="44144"/>
              </a:xfrm>
              <a:custGeom>
                <a:avLst/>
                <a:gdLst>
                  <a:gd name="connsiteX0" fmla="*/ 36677 w 36677"/>
                  <a:gd name="connsiteY0" fmla="*/ 37744 h 44144"/>
                  <a:gd name="connsiteX1" fmla="*/ 31441 w 36677"/>
                  <a:gd name="connsiteY1" fmla="*/ 17825 h 44144"/>
                  <a:gd name="connsiteX2" fmla="*/ 22005 w 36677"/>
                  <a:gd name="connsiteY2" fmla="*/ 0 h 44144"/>
                  <a:gd name="connsiteX3" fmla="*/ 3133 w 36677"/>
                  <a:gd name="connsiteY3" fmla="*/ 8389 h 44144"/>
                  <a:gd name="connsiteX4" fmla="*/ 1 w 36677"/>
                  <a:gd name="connsiteY4" fmla="*/ 24109 h 44144"/>
                  <a:gd name="connsiteX5" fmla="*/ 2106 w 36677"/>
                  <a:gd name="connsiteY5" fmla="*/ 35650 h 44144"/>
                  <a:gd name="connsiteX6" fmla="*/ 12569 w 36677"/>
                  <a:gd name="connsiteY6" fmla="*/ 39849 h 44144"/>
                  <a:gd name="connsiteX7" fmla="*/ 28299 w 36677"/>
                  <a:gd name="connsiteY7" fmla="*/ 44039 h 44144"/>
                  <a:gd name="connsiteX8" fmla="*/ 36667 w 36677"/>
                  <a:gd name="connsiteY8" fmla="*/ 37755 h 44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677" h="44144">
                    <a:moveTo>
                      <a:pt x="36677" y="37744"/>
                    </a:moveTo>
                    <a:cubicBezTo>
                      <a:pt x="36677" y="37744"/>
                      <a:pt x="33315" y="22622"/>
                      <a:pt x="31441" y="17825"/>
                    </a:cubicBezTo>
                    <a:cubicBezTo>
                      <a:pt x="29608" y="13133"/>
                      <a:pt x="22005" y="0"/>
                      <a:pt x="22005" y="0"/>
                    </a:cubicBezTo>
                    <a:cubicBezTo>
                      <a:pt x="22005" y="0"/>
                      <a:pt x="6358" y="4357"/>
                      <a:pt x="3133" y="8389"/>
                    </a:cubicBezTo>
                    <a:cubicBezTo>
                      <a:pt x="630" y="11520"/>
                      <a:pt x="33" y="20097"/>
                      <a:pt x="1" y="24109"/>
                    </a:cubicBezTo>
                    <a:cubicBezTo>
                      <a:pt x="-20" y="27041"/>
                      <a:pt x="253" y="33377"/>
                      <a:pt x="2106" y="35650"/>
                    </a:cubicBezTo>
                    <a:cubicBezTo>
                      <a:pt x="3886" y="37839"/>
                      <a:pt x="9898" y="38959"/>
                      <a:pt x="12569" y="39849"/>
                    </a:cubicBezTo>
                    <a:cubicBezTo>
                      <a:pt x="16433" y="41138"/>
                      <a:pt x="24309" y="44814"/>
                      <a:pt x="28299" y="44039"/>
                    </a:cubicBezTo>
                    <a:cubicBezTo>
                      <a:pt x="30865" y="43536"/>
                      <a:pt x="36667" y="37755"/>
                      <a:pt x="36667" y="37755"/>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299" name="Freeform 298">
                <a:extLst>
                  <a:ext uri="{FF2B5EF4-FFF2-40B4-BE49-F238E27FC236}">
                    <a16:creationId xmlns:a16="http://schemas.microsoft.com/office/drawing/2014/main" id="{D5FA03DC-97FE-997C-C7A4-7C9E9E670FB3}"/>
                  </a:ext>
                </a:extLst>
              </p:cNvPr>
              <p:cNvSpPr/>
              <p:nvPr/>
            </p:nvSpPr>
            <p:spPr>
              <a:xfrm>
                <a:off x="6470448" y="5398749"/>
                <a:ext cx="70057" cy="63506"/>
              </a:xfrm>
              <a:custGeom>
                <a:avLst/>
                <a:gdLst>
                  <a:gd name="connsiteX0" fmla="*/ 25411 w 70057"/>
                  <a:gd name="connsiteY0" fmla="*/ 4308 h 63506"/>
                  <a:gd name="connsiteX1" fmla="*/ 20174 w 70057"/>
                  <a:gd name="connsiteY1" fmla="*/ 17944 h 63506"/>
                  <a:gd name="connsiteX2" fmla="*/ 4434 w 70057"/>
                  <a:gd name="connsiteY2" fmla="*/ 20028 h 63506"/>
                  <a:gd name="connsiteX3" fmla="*/ 5481 w 70057"/>
                  <a:gd name="connsiteY3" fmla="*/ 57772 h 63506"/>
                  <a:gd name="connsiteX4" fmla="*/ 26448 w 70057"/>
                  <a:gd name="connsiteY4" fmla="*/ 55688 h 63506"/>
                  <a:gd name="connsiteX5" fmla="*/ 31684 w 70057"/>
                  <a:gd name="connsiteY5" fmla="*/ 63019 h 63506"/>
                  <a:gd name="connsiteX6" fmla="*/ 42168 w 70057"/>
                  <a:gd name="connsiteY6" fmla="*/ 61951 h 63506"/>
                  <a:gd name="connsiteX7" fmla="*/ 50557 w 70057"/>
                  <a:gd name="connsiteY7" fmla="*/ 51478 h 63506"/>
                  <a:gd name="connsiteX8" fmla="*/ 54746 w 70057"/>
                  <a:gd name="connsiteY8" fmla="*/ 38890 h 63506"/>
                  <a:gd name="connsiteX9" fmla="*/ 65250 w 70057"/>
                  <a:gd name="connsiteY9" fmla="*/ 38890 h 63506"/>
                  <a:gd name="connsiteX10" fmla="*/ 65250 w 70057"/>
                  <a:gd name="connsiteY10" fmla="*/ 2192 h 63506"/>
                  <a:gd name="connsiteX11" fmla="*/ 43236 w 70057"/>
                  <a:gd name="connsiteY11" fmla="*/ 1156 h 63506"/>
                  <a:gd name="connsiteX12" fmla="*/ 25422 w 70057"/>
                  <a:gd name="connsiteY12" fmla="*/ 4287 h 6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57" h="63506">
                    <a:moveTo>
                      <a:pt x="25411" y="4308"/>
                    </a:moveTo>
                    <a:cubicBezTo>
                      <a:pt x="22594" y="6633"/>
                      <a:pt x="23044" y="15681"/>
                      <a:pt x="20174" y="17944"/>
                    </a:cubicBezTo>
                    <a:cubicBezTo>
                      <a:pt x="17064" y="20405"/>
                      <a:pt x="7010" y="17012"/>
                      <a:pt x="4434" y="20028"/>
                    </a:cubicBezTo>
                    <a:cubicBezTo>
                      <a:pt x="-1682" y="27212"/>
                      <a:pt x="-1599" y="51530"/>
                      <a:pt x="5481" y="57772"/>
                    </a:cubicBezTo>
                    <a:cubicBezTo>
                      <a:pt x="9440" y="61259"/>
                      <a:pt x="21651" y="53510"/>
                      <a:pt x="26448" y="55688"/>
                    </a:cubicBezTo>
                    <a:cubicBezTo>
                      <a:pt x="28501" y="56620"/>
                      <a:pt x="29632" y="62097"/>
                      <a:pt x="31684" y="63019"/>
                    </a:cubicBezTo>
                    <a:cubicBezTo>
                      <a:pt x="34083" y="64108"/>
                      <a:pt x="39853" y="63208"/>
                      <a:pt x="42168" y="61951"/>
                    </a:cubicBezTo>
                    <a:cubicBezTo>
                      <a:pt x="45110" y="60348"/>
                      <a:pt x="48954" y="54431"/>
                      <a:pt x="50557" y="51478"/>
                    </a:cubicBezTo>
                    <a:cubicBezTo>
                      <a:pt x="52138" y="48566"/>
                      <a:pt x="52054" y="40827"/>
                      <a:pt x="54746" y="38890"/>
                    </a:cubicBezTo>
                    <a:cubicBezTo>
                      <a:pt x="56871" y="37350"/>
                      <a:pt x="63386" y="40743"/>
                      <a:pt x="65250" y="38890"/>
                    </a:cubicBezTo>
                    <a:cubicBezTo>
                      <a:pt x="71732" y="32407"/>
                      <a:pt x="71586" y="8832"/>
                      <a:pt x="65250" y="2192"/>
                    </a:cubicBezTo>
                    <a:cubicBezTo>
                      <a:pt x="61448" y="-1798"/>
                      <a:pt x="48734" y="810"/>
                      <a:pt x="43236" y="1156"/>
                    </a:cubicBezTo>
                    <a:cubicBezTo>
                      <a:pt x="38722" y="1438"/>
                      <a:pt x="28909" y="1418"/>
                      <a:pt x="25422" y="4287"/>
                    </a:cubicBezTo>
                    <a:close/>
                  </a:path>
                </a:pathLst>
              </a:custGeom>
              <a:solidFill>
                <a:schemeClr val="bg1">
                  <a:lumMod val="95000"/>
                </a:schemeClr>
              </a:solidFill>
              <a:ln w="1046" cap="flat">
                <a:noFill/>
                <a:prstDash val="solid"/>
                <a:miter/>
              </a:ln>
            </p:spPr>
            <p:txBody>
              <a:bodyPr rtlCol="0" anchor="ctr"/>
              <a:lstStyle/>
              <a:p>
                <a:endParaRPr lang="en-US" dirty="0"/>
              </a:p>
            </p:txBody>
          </p:sp>
        </p:grpSp>
      </p:grpSp>
      <p:grpSp>
        <p:nvGrpSpPr>
          <p:cNvPr id="300" name="Picture 7">
            <a:extLst>
              <a:ext uri="{FF2B5EF4-FFF2-40B4-BE49-F238E27FC236}">
                <a16:creationId xmlns:a16="http://schemas.microsoft.com/office/drawing/2014/main" id="{763416C7-9B71-8684-121D-4FC0004290DA}"/>
              </a:ext>
            </a:extLst>
          </p:cNvPr>
          <p:cNvGrpSpPr/>
          <p:nvPr/>
        </p:nvGrpSpPr>
        <p:grpSpPr>
          <a:xfrm>
            <a:off x="2831552" y="3402759"/>
            <a:ext cx="2115451" cy="2823319"/>
            <a:chOff x="3100675" y="3672080"/>
            <a:chExt cx="1936580" cy="2584595"/>
          </a:xfrm>
          <a:solidFill>
            <a:schemeClr val="bg1">
              <a:lumMod val="95000"/>
            </a:schemeClr>
          </a:solidFill>
        </p:grpSpPr>
        <p:grpSp>
          <p:nvGrpSpPr>
            <p:cNvPr id="301" name="Picture 7">
              <a:extLst>
                <a:ext uri="{FF2B5EF4-FFF2-40B4-BE49-F238E27FC236}">
                  <a16:creationId xmlns:a16="http://schemas.microsoft.com/office/drawing/2014/main" id="{0C88112E-86C2-5C59-B693-470ACA860D54}"/>
                </a:ext>
              </a:extLst>
            </p:cNvPr>
            <p:cNvGrpSpPr/>
            <p:nvPr/>
          </p:nvGrpSpPr>
          <p:grpSpPr>
            <a:xfrm>
              <a:off x="3100675" y="3672080"/>
              <a:ext cx="896007" cy="746179"/>
              <a:chOff x="3100675" y="3672080"/>
              <a:chExt cx="896007" cy="746179"/>
            </a:xfrm>
            <a:solidFill>
              <a:schemeClr val="bg1">
                <a:lumMod val="95000"/>
              </a:schemeClr>
            </a:solidFill>
          </p:grpSpPr>
          <p:sp>
            <p:nvSpPr>
              <p:cNvPr id="302" name="Freeform 301">
                <a:extLst>
                  <a:ext uri="{FF2B5EF4-FFF2-40B4-BE49-F238E27FC236}">
                    <a16:creationId xmlns:a16="http://schemas.microsoft.com/office/drawing/2014/main" id="{38F8EC50-F04E-FCA5-CBA6-AA855CEEF500}"/>
                  </a:ext>
                </a:extLst>
              </p:cNvPr>
              <p:cNvSpPr/>
              <p:nvPr/>
            </p:nvSpPr>
            <p:spPr>
              <a:xfrm>
                <a:off x="3852583" y="4334128"/>
                <a:ext cx="144099" cy="84131"/>
              </a:xfrm>
              <a:custGeom>
                <a:avLst/>
                <a:gdLst>
                  <a:gd name="connsiteX0" fmla="*/ 21839 w 144099"/>
                  <a:gd name="connsiteY0" fmla="*/ 8674 h 84131"/>
                  <a:gd name="connsiteX1" fmla="*/ 882 w 144099"/>
                  <a:gd name="connsiteY1" fmla="*/ 19147 h 84131"/>
                  <a:gd name="connsiteX2" fmla="*/ 2987 w 144099"/>
                  <a:gd name="connsiteY2" fmla="*/ 46408 h 84131"/>
                  <a:gd name="connsiteX3" fmla="*/ 51205 w 144099"/>
                  <a:gd name="connsiteY3" fmla="*/ 52692 h 84131"/>
                  <a:gd name="connsiteX4" fmla="*/ 70077 w 144099"/>
                  <a:gd name="connsiteY4" fmla="*/ 69459 h 84131"/>
                  <a:gd name="connsiteX5" fmla="*/ 91033 w 144099"/>
                  <a:gd name="connsiteY5" fmla="*/ 58986 h 84131"/>
                  <a:gd name="connsiteX6" fmla="*/ 82644 w 144099"/>
                  <a:gd name="connsiteY6" fmla="*/ 38009 h 84131"/>
                  <a:gd name="connsiteX7" fmla="*/ 105705 w 144099"/>
                  <a:gd name="connsiteY7" fmla="*/ 35904 h 84131"/>
                  <a:gd name="connsiteX8" fmla="*/ 128767 w 144099"/>
                  <a:gd name="connsiteY8" fmla="*/ 65259 h 84131"/>
                  <a:gd name="connsiteX9" fmla="*/ 139250 w 144099"/>
                  <a:gd name="connsiteY9" fmla="*/ 84131 h 84131"/>
                  <a:gd name="connsiteX10" fmla="*/ 144099 w 144099"/>
                  <a:gd name="connsiteY10" fmla="*/ 28960 h 84131"/>
                  <a:gd name="connsiteX11" fmla="*/ 114094 w 144099"/>
                  <a:gd name="connsiteY11" fmla="*/ 8653 h 84131"/>
                  <a:gd name="connsiteX12" fmla="*/ 86844 w 144099"/>
                  <a:gd name="connsiteY12" fmla="*/ 254 h 84131"/>
                  <a:gd name="connsiteX13" fmla="*/ 67972 w 144099"/>
                  <a:gd name="connsiteY13" fmla="*/ 19126 h 84131"/>
                  <a:gd name="connsiteX14" fmla="*/ 21849 w 144099"/>
                  <a:gd name="connsiteY14" fmla="*/ 8653 h 8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099" h="84131">
                    <a:moveTo>
                      <a:pt x="21839" y="8674"/>
                    </a:moveTo>
                    <a:lnTo>
                      <a:pt x="882" y="19147"/>
                    </a:lnTo>
                    <a:cubicBezTo>
                      <a:pt x="882" y="19147"/>
                      <a:pt x="-2134" y="41873"/>
                      <a:pt x="2987" y="46408"/>
                    </a:cubicBezTo>
                    <a:cubicBezTo>
                      <a:pt x="12088" y="54472"/>
                      <a:pt x="40145" y="47644"/>
                      <a:pt x="51205" y="52692"/>
                    </a:cubicBezTo>
                    <a:cubicBezTo>
                      <a:pt x="56944" y="55310"/>
                      <a:pt x="63814" y="68632"/>
                      <a:pt x="70077" y="69459"/>
                    </a:cubicBezTo>
                    <a:cubicBezTo>
                      <a:pt x="75879" y="70223"/>
                      <a:pt x="88949" y="64463"/>
                      <a:pt x="91033" y="58986"/>
                    </a:cubicBezTo>
                    <a:cubicBezTo>
                      <a:pt x="93044" y="53708"/>
                      <a:pt x="79701" y="42826"/>
                      <a:pt x="82644" y="38009"/>
                    </a:cubicBezTo>
                    <a:cubicBezTo>
                      <a:pt x="85671" y="33076"/>
                      <a:pt x="100385" y="33621"/>
                      <a:pt x="105705" y="35904"/>
                    </a:cubicBezTo>
                    <a:cubicBezTo>
                      <a:pt x="114272" y="39601"/>
                      <a:pt x="124619" y="56902"/>
                      <a:pt x="128767" y="65259"/>
                    </a:cubicBezTo>
                    <a:cubicBezTo>
                      <a:pt x="131165" y="70098"/>
                      <a:pt x="139250" y="84131"/>
                      <a:pt x="139250" y="84131"/>
                    </a:cubicBezTo>
                    <a:lnTo>
                      <a:pt x="144099" y="28960"/>
                    </a:lnTo>
                    <a:cubicBezTo>
                      <a:pt x="144099" y="28960"/>
                      <a:pt x="122462" y="12015"/>
                      <a:pt x="114094" y="8653"/>
                    </a:cubicBezTo>
                    <a:cubicBezTo>
                      <a:pt x="107475" y="5993"/>
                      <a:pt x="93766" y="-1463"/>
                      <a:pt x="86844" y="254"/>
                    </a:cubicBezTo>
                    <a:cubicBezTo>
                      <a:pt x="80372" y="1856"/>
                      <a:pt x="74475" y="17629"/>
                      <a:pt x="67972" y="19126"/>
                    </a:cubicBezTo>
                    <a:cubicBezTo>
                      <a:pt x="56451" y="21776"/>
                      <a:pt x="21849" y="8653"/>
                      <a:pt x="21849" y="8653"/>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303" name="Freeform 302">
                <a:extLst>
                  <a:ext uri="{FF2B5EF4-FFF2-40B4-BE49-F238E27FC236}">
                    <a16:creationId xmlns:a16="http://schemas.microsoft.com/office/drawing/2014/main" id="{544B1B7E-CF6A-43C6-7E22-4F89E91AF511}"/>
                  </a:ext>
                </a:extLst>
              </p:cNvPr>
              <p:cNvSpPr/>
              <p:nvPr/>
            </p:nvSpPr>
            <p:spPr>
              <a:xfrm>
                <a:off x="3794528" y="4302963"/>
                <a:ext cx="80026" cy="50311"/>
              </a:xfrm>
              <a:custGeom>
                <a:avLst/>
                <a:gdLst>
                  <a:gd name="connsiteX0" fmla="*/ 54749 w 80026"/>
                  <a:gd name="connsiteY0" fmla="*/ 2095 h 50311"/>
                  <a:gd name="connsiteX1" fmla="*/ 2332 w 80026"/>
                  <a:gd name="connsiteY1" fmla="*/ 0 h 50311"/>
                  <a:gd name="connsiteX2" fmla="*/ 237 w 80026"/>
                  <a:gd name="connsiteY2" fmla="*/ 18872 h 50311"/>
                  <a:gd name="connsiteX3" fmla="*/ 12815 w 80026"/>
                  <a:gd name="connsiteY3" fmla="*/ 37744 h 50311"/>
                  <a:gd name="connsiteX4" fmla="*/ 58938 w 80026"/>
                  <a:gd name="connsiteY4" fmla="*/ 50312 h 50311"/>
                  <a:gd name="connsiteX5" fmla="*/ 79894 w 80026"/>
                  <a:gd name="connsiteY5" fmla="*/ 39839 h 50311"/>
                  <a:gd name="connsiteX6" fmla="*/ 77799 w 80026"/>
                  <a:gd name="connsiteY6" fmla="*/ 16767 h 50311"/>
                  <a:gd name="connsiteX7" fmla="*/ 54738 w 80026"/>
                  <a:gd name="connsiteY7" fmla="*/ 2095 h 5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026" h="50311">
                    <a:moveTo>
                      <a:pt x="54749" y="2095"/>
                    </a:moveTo>
                    <a:lnTo>
                      <a:pt x="2332" y="0"/>
                    </a:lnTo>
                    <a:cubicBezTo>
                      <a:pt x="2332" y="0"/>
                      <a:pt x="-883" y="14264"/>
                      <a:pt x="237" y="18872"/>
                    </a:cubicBezTo>
                    <a:cubicBezTo>
                      <a:pt x="1578" y="24381"/>
                      <a:pt x="8218" y="34425"/>
                      <a:pt x="12815" y="37744"/>
                    </a:cubicBezTo>
                    <a:cubicBezTo>
                      <a:pt x="22513" y="44730"/>
                      <a:pt x="58938" y="50312"/>
                      <a:pt x="58938" y="50312"/>
                    </a:cubicBezTo>
                    <a:lnTo>
                      <a:pt x="79894" y="39839"/>
                    </a:lnTo>
                    <a:cubicBezTo>
                      <a:pt x="79894" y="39839"/>
                      <a:pt x="80816" y="21710"/>
                      <a:pt x="77799" y="16767"/>
                    </a:cubicBezTo>
                    <a:cubicBezTo>
                      <a:pt x="74239" y="10934"/>
                      <a:pt x="54738" y="2095"/>
                      <a:pt x="54738" y="2095"/>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304" name="Freeform 303">
                <a:extLst>
                  <a:ext uri="{FF2B5EF4-FFF2-40B4-BE49-F238E27FC236}">
                    <a16:creationId xmlns:a16="http://schemas.microsoft.com/office/drawing/2014/main" id="{D0E6F600-2CDF-6CFF-506B-8A2852EEA29E}"/>
                  </a:ext>
                </a:extLst>
              </p:cNvPr>
              <p:cNvSpPr/>
              <p:nvPr/>
            </p:nvSpPr>
            <p:spPr>
              <a:xfrm>
                <a:off x="3754497" y="4198295"/>
                <a:ext cx="109501" cy="106762"/>
              </a:xfrm>
              <a:custGeom>
                <a:avLst/>
                <a:gdLst>
                  <a:gd name="connsiteX0" fmla="*/ 101063 w 109501"/>
                  <a:gd name="connsiteY0" fmla="*/ 4003 h 106762"/>
                  <a:gd name="connsiteX1" fmla="*/ 63330 w 109501"/>
                  <a:gd name="connsiteY1" fmla="*/ 1919 h 106762"/>
                  <a:gd name="connsiteX2" fmla="*/ 54941 w 109501"/>
                  <a:gd name="connsiteY2" fmla="*/ 27075 h 106762"/>
                  <a:gd name="connsiteX3" fmla="*/ 23501 w 109501"/>
                  <a:gd name="connsiteY3" fmla="*/ 29180 h 106762"/>
                  <a:gd name="connsiteX4" fmla="*/ 0 w 109501"/>
                  <a:gd name="connsiteY4" fmla="*/ 42187 h 106762"/>
                  <a:gd name="connsiteX5" fmla="*/ 13018 w 109501"/>
                  <a:gd name="connsiteY5" fmla="*/ 54336 h 106762"/>
                  <a:gd name="connsiteX6" fmla="*/ 25596 w 109501"/>
                  <a:gd name="connsiteY6" fmla="*/ 85796 h 106762"/>
                  <a:gd name="connsiteX7" fmla="*/ 42363 w 109501"/>
                  <a:gd name="connsiteY7" fmla="*/ 104668 h 106762"/>
                  <a:gd name="connsiteX8" fmla="*/ 94780 w 109501"/>
                  <a:gd name="connsiteY8" fmla="*/ 106763 h 106762"/>
                  <a:gd name="connsiteX9" fmla="*/ 101074 w 109501"/>
                  <a:gd name="connsiteY9" fmla="*/ 33380 h 106762"/>
                  <a:gd name="connsiteX10" fmla="*/ 109463 w 109501"/>
                  <a:gd name="connsiteY10" fmla="*/ 14507 h 106762"/>
                  <a:gd name="connsiteX11" fmla="*/ 101074 w 109501"/>
                  <a:gd name="connsiteY11" fmla="*/ 4003 h 10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501" h="106762">
                    <a:moveTo>
                      <a:pt x="101063" y="4003"/>
                    </a:moveTo>
                    <a:cubicBezTo>
                      <a:pt x="101063" y="4003"/>
                      <a:pt x="71142" y="-3391"/>
                      <a:pt x="63330" y="1919"/>
                    </a:cubicBezTo>
                    <a:cubicBezTo>
                      <a:pt x="57852" y="5647"/>
                      <a:pt x="60188" y="23022"/>
                      <a:pt x="54941" y="27075"/>
                    </a:cubicBezTo>
                    <a:cubicBezTo>
                      <a:pt x="48709" y="31892"/>
                      <a:pt x="31052" y="26949"/>
                      <a:pt x="23501" y="29180"/>
                    </a:cubicBezTo>
                    <a:cubicBezTo>
                      <a:pt x="17060" y="31075"/>
                      <a:pt x="0" y="42187"/>
                      <a:pt x="0" y="42187"/>
                    </a:cubicBezTo>
                    <a:cubicBezTo>
                      <a:pt x="0" y="42187"/>
                      <a:pt x="10504" y="50660"/>
                      <a:pt x="13018" y="54336"/>
                    </a:cubicBezTo>
                    <a:cubicBezTo>
                      <a:pt x="17804" y="61321"/>
                      <a:pt x="21145" y="78591"/>
                      <a:pt x="25596" y="85796"/>
                    </a:cubicBezTo>
                    <a:cubicBezTo>
                      <a:pt x="28916" y="91169"/>
                      <a:pt x="42363" y="104668"/>
                      <a:pt x="42363" y="104668"/>
                    </a:cubicBezTo>
                    <a:lnTo>
                      <a:pt x="94780" y="106763"/>
                    </a:lnTo>
                    <a:cubicBezTo>
                      <a:pt x="94780" y="106763"/>
                      <a:pt x="96487" y="51215"/>
                      <a:pt x="101074" y="33380"/>
                    </a:cubicBezTo>
                    <a:cubicBezTo>
                      <a:pt x="102362" y="28384"/>
                      <a:pt x="110112" y="19629"/>
                      <a:pt x="109463" y="14507"/>
                    </a:cubicBezTo>
                    <a:cubicBezTo>
                      <a:pt x="109033" y="11177"/>
                      <a:pt x="101074" y="4003"/>
                      <a:pt x="101074" y="4003"/>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305" name="Freeform 304">
                <a:extLst>
                  <a:ext uri="{FF2B5EF4-FFF2-40B4-BE49-F238E27FC236}">
                    <a16:creationId xmlns:a16="http://schemas.microsoft.com/office/drawing/2014/main" id="{3E594A68-22E8-6859-7A6D-515CFC52A0C9}"/>
                  </a:ext>
                </a:extLst>
              </p:cNvPr>
              <p:cNvSpPr/>
              <p:nvPr/>
            </p:nvSpPr>
            <p:spPr>
              <a:xfrm>
                <a:off x="3707976" y="4205879"/>
                <a:ext cx="47456" cy="34593"/>
              </a:xfrm>
              <a:custGeom>
                <a:avLst/>
                <a:gdLst>
                  <a:gd name="connsiteX0" fmla="*/ 46531 w 47456"/>
                  <a:gd name="connsiteY0" fmla="*/ 34593 h 34593"/>
                  <a:gd name="connsiteX1" fmla="*/ 44217 w 47456"/>
                  <a:gd name="connsiteY1" fmla="*/ 3373 h 34593"/>
                  <a:gd name="connsiteX2" fmla="*/ 16966 w 47456"/>
                  <a:gd name="connsiteY2" fmla="*/ 1268 h 34593"/>
                  <a:gd name="connsiteX3" fmla="*/ 0 w 47456"/>
                  <a:gd name="connsiteY3" fmla="*/ 9856 h 34593"/>
                  <a:gd name="connsiteX4" fmla="*/ 46531 w 47456"/>
                  <a:gd name="connsiteY4" fmla="*/ 34593 h 34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56" h="34593">
                    <a:moveTo>
                      <a:pt x="46531" y="34593"/>
                    </a:moveTo>
                    <a:cubicBezTo>
                      <a:pt x="46531" y="34593"/>
                      <a:pt x="49736" y="8914"/>
                      <a:pt x="44217" y="3373"/>
                    </a:cubicBezTo>
                    <a:cubicBezTo>
                      <a:pt x="39389" y="-1465"/>
                      <a:pt x="23669" y="-62"/>
                      <a:pt x="16966" y="1268"/>
                    </a:cubicBezTo>
                    <a:cubicBezTo>
                      <a:pt x="12306" y="2190"/>
                      <a:pt x="0" y="9856"/>
                      <a:pt x="0" y="9856"/>
                    </a:cubicBezTo>
                    <a:lnTo>
                      <a:pt x="46531" y="34593"/>
                    </a:lnTo>
                    <a:close/>
                  </a:path>
                </a:pathLst>
              </a:custGeom>
              <a:solidFill>
                <a:schemeClr val="bg1">
                  <a:lumMod val="95000"/>
                </a:schemeClr>
              </a:solidFill>
              <a:ln w="1046" cap="flat">
                <a:noFill/>
                <a:prstDash val="solid"/>
                <a:miter/>
              </a:ln>
            </p:spPr>
            <p:txBody>
              <a:bodyPr rtlCol="0" anchor="ctr"/>
              <a:lstStyle/>
              <a:p>
                <a:endParaRPr lang="en-US" dirty="0"/>
              </a:p>
            </p:txBody>
          </p:sp>
          <p:sp>
            <p:nvSpPr>
              <p:cNvPr id="306" name="Freeform 305">
                <a:extLst>
                  <a:ext uri="{FF2B5EF4-FFF2-40B4-BE49-F238E27FC236}">
                    <a16:creationId xmlns:a16="http://schemas.microsoft.com/office/drawing/2014/main" id="{3D3EFA1B-A4B7-44BD-5310-FA610273686C}"/>
                  </a:ext>
                </a:extLst>
              </p:cNvPr>
              <p:cNvSpPr/>
              <p:nvPr/>
            </p:nvSpPr>
            <p:spPr>
              <a:xfrm>
                <a:off x="3707965" y="4157648"/>
                <a:ext cx="162394" cy="82834"/>
              </a:xfrm>
              <a:custGeom>
                <a:avLst/>
                <a:gdLst>
                  <a:gd name="connsiteX0" fmla="*/ 25366 w 162394"/>
                  <a:gd name="connsiteY0" fmla="*/ 13850 h 82834"/>
                  <a:gd name="connsiteX1" fmla="*/ 21187 w 162394"/>
                  <a:gd name="connsiteY1" fmla="*/ 34806 h 82834"/>
                  <a:gd name="connsiteX2" fmla="*/ 4420 w 162394"/>
                  <a:gd name="connsiteY2" fmla="*/ 34806 h 82834"/>
                  <a:gd name="connsiteX3" fmla="*/ 1 w 162394"/>
                  <a:gd name="connsiteY3" fmla="*/ 58097 h 82834"/>
                  <a:gd name="connsiteX4" fmla="*/ 16967 w 162394"/>
                  <a:gd name="connsiteY4" fmla="*/ 49509 h 82834"/>
                  <a:gd name="connsiteX5" fmla="*/ 44217 w 162394"/>
                  <a:gd name="connsiteY5" fmla="*/ 51615 h 82834"/>
                  <a:gd name="connsiteX6" fmla="*/ 46531 w 162394"/>
                  <a:gd name="connsiteY6" fmla="*/ 82834 h 82834"/>
                  <a:gd name="connsiteX7" fmla="*/ 70033 w 162394"/>
                  <a:gd name="connsiteY7" fmla="*/ 69827 h 82834"/>
                  <a:gd name="connsiteX8" fmla="*/ 101472 w 162394"/>
                  <a:gd name="connsiteY8" fmla="*/ 67722 h 82834"/>
                  <a:gd name="connsiteX9" fmla="*/ 109861 w 162394"/>
                  <a:gd name="connsiteY9" fmla="*/ 42566 h 82834"/>
                  <a:gd name="connsiteX10" fmla="*/ 147595 w 162394"/>
                  <a:gd name="connsiteY10" fmla="*/ 44650 h 82834"/>
                  <a:gd name="connsiteX11" fmla="*/ 162267 w 162394"/>
                  <a:gd name="connsiteY11" fmla="*/ 25778 h 82834"/>
                  <a:gd name="connsiteX12" fmla="*/ 137111 w 162394"/>
                  <a:gd name="connsiteY12" fmla="*/ 17410 h 82834"/>
                  <a:gd name="connsiteX13" fmla="*/ 122439 w 162394"/>
                  <a:gd name="connsiteY13" fmla="*/ 2727 h 82834"/>
                  <a:gd name="connsiteX14" fmla="*/ 82611 w 162394"/>
                  <a:gd name="connsiteY14" fmla="*/ 2727 h 82834"/>
                  <a:gd name="connsiteX15" fmla="*/ 67938 w 162394"/>
                  <a:gd name="connsiteY15" fmla="*/ 15316 h 82834"/>
                  <a:gd name="connsiteX16" fmla="*/ 56805 w 162394"/>
                  <a:gd name="connsiteY16" fmla="*/ 1292 h 82834"/>
                  <a:gd name="connsiteX17" fmla="*/ 40028 w 162394"/>
                  <a:gd name="connsiteY17" fmla="*/ 11776 h 82834"/>
                  <a:gd name="connsiteX18" fmla="*/ 25366 w 162394"/>
                  <a:gd name="connsiteY18" fmla="*/ 13860 h 8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394" h="82834">
                    <a:moveTo>
                      <a:pt x="25366" y="13850"/>
                    </a:moveTo>
                    <a:cubicBezTo>
                      <a:pt x="25366" y="13850"/>
                      <a:pt x="25324" y="31423"/>
                      <a:pt x="21187" y="34806"/>
                    </a:cubicBezTo>
                    <a:cubicBezTo>
                      <a:pt x="17951" y="37466"/>
                      <a:pt x="7646" y="32135"/>
                      <a:pt x="4420" y="34806"/>
                    </a:cubicBezTo>
                    <a:cubicBezTo>
                      <a:pt x="-146" y="38586"/>
                      <a:pt x="1" y="58097"/>
                      <a:pt x="1" y="58097"/>
                    </a:cubicBezTo>
                    <a:cubicBezTo>
                      <a:pt x="1" y="58097"/>
                      <a:pt x="12306" y="50431"/>
                      <a:pt x="16967" y="49509"/>
                    </a:cubicBezTo>
                    <a:cubicBezTo>
                      <a:pt x="23669" y="48179"/>
                      <a:pt x="39389" y="46766"/>
                      <a:pt x="44217" y="51615"/>
                    </a:cubicBezTo>
                    <a:cubicBezTo>
                      <a:pt x="49747" y="57155"/>
                      <a:pt x="46531" y="82834"/>
                      <a:pt x="46531" y="82834"/>
                    </a:cubicBezTo>
                    <a:cubicBezTo>
                      <a:pt x="46531" y="82834"/>
                      <a:pt x="63592" y="71722"/>
                      <a:pt x="70033" y="69827"/>
                    </a:cubicBezTo>
                    <a:cubicBezTo>
                      <a:pt x="77594" y="67607"/>
                      <a:pt x="95241" y="72539"/>
                      <a:pt x="101472" y="67722"/>
                    </a:cubicBezTo>
                    <a:cubicBezTo>
                      <a:pt x="106719" y="63669"/>
                      <a:pt x="104373" y="46294"/>
                      <a:pt x="109861" y="42566"/>
                    </a:cubicBezTo>
                    <a:cubicBezTo>
                      <a:pt x="117674" y="37256"/>
                      <a:pt x="147595" y="44650"/>
                      <a:pt x="147595" y="44650"/>
                    </a:cubicBezTo>
                    <a:cubicBezTo>
                      <a:pt x="147595" y="44650"/>
                      <a:pt x="163995" y="31496"/>
                      <a:pt x="162267" y="25778"/>
                    </a:cubicBezTo>
                    <a:cubicBezTo>
                      <a:pt x="160340" y="19431"/>
                      <a:pt x="142756" y="20887"/>
                      <a:pt x="137111" y="17410"/>
                    </a:cubicBezTo>
                    <a:cubicBezTo>
                      <a:pt x="132692" y="14677"/>
                      <a:pt x="127225" y="4706"/>
                      <a:pt x="122439" y="2727"/>
                    </a:cubicBezTo>
                    <a:cubicBezTo>
                      <a:pt x="113244" y="-1085"/>
                      <a:pt x="91952" y="-729"/>
                      <a:pt x="82611" y="2727"/>
                    </a:cubicBezTo>
                    <a:cubicBezTo>
                      <a:pt x="78076" y="4403"/>
                      <a:pt x="72745" y="15776"/>
                      <a:pt x="67938" y="15316"/>
                    </a:cubicBezTo>
                    <a:cubicBezTo>
                      <a:pt x="63487" y="14886"/>
                      <a:pt x="56805" y="1292"/>
                      <a:pt x="56805" y="1292"/>
                    </a:cubicBezTo>
                    <a:cubicBezTo>
                      <a:pt x="56805" y="1292"/>
                      <a:pt x="44678" y="10079"/>
                      <a:pt x="40028" y="11776"/>
                    </a:cubicBezTo>
                    <a:cubicBezTo>
                      <a:pt x="36551" y="13043"/>
                      <a:pt x="25366" y="13860"/>
                      <a:pt x="25366" y="13860"/>
                    </a:cubicBezTo>
                  </a:path>
                </a:pathLst>
              </a:custGeom>
              <a:solidFill>
                <a:schemeClr val="bg1">
                  <a:lumMod val="95000"/>
                </a:schemeClr>
              </a:solidFill>
              <a:ln w="1046" cap="flat">
                <a:noFill/>
                <a:prstDash val="solid"/>
                <a:miter/>
              </a:ln>
            </p:spPr>
            <p:txBody>
              <a:bodyPr rtlCol="0" anchor="ctr"/>
              <a:lstStyle/>
              <a:p>
                <a:endParaRPr lang="en-US" dirty="0"/>
              </a:p>
            </p:txBody>
          </p:sp>
          <p:sp>
            <p:nvSpPr>
              <p:cNvPr id="307" name="Freeform 306">
                <a:extLst>
                  <a:ext uri="{FF2B5EF4-FFF2-40B4-BE49-F238E27FC236}">
                    <a16:creationId xmlns:a16="http://schemas.microsoft.com/office/drawing/2014/main" id="{EB0CA59F-06E6-C684-8F43-9D7368667C08}"/>
                  </a:ext>
                </a:extLst>
              </p:cNvPr>
              <p:cNvSpPr/>
              <p:nvPr/>
            </p:nvSpPr>
            <p:spPr>
              <a:xfrm>
                <a:off x="3649485" y="4112996"/>
                <a:ext cx="83835" cy="103025"/>
              </a:xfrm>
              <a:custGeom>
                <a:avLst/>
                <a:gdLst>
                  <a:gd name="connsiteX0" fmla="*/ 10 w 83835"/>
                  <a:gd name="connsiteY0" fmla="*/ 81552 h 103025"/>
                  <a:gd name="connsiteX1" fmla="*/ 10483 w 83835"/>
                  <a:gd name="connsiteY1" fmla="*/ 52176 h 103025"/>
                  <a:gd name="connsiteX2" fmla="*/ 31450 w 83835"/>
                  <a:gd name="connsiteY2" fmla="*/ 45892 h 103025"/>
                  <a:gd name="connsiteX3" fmla="*/ 35639 w 83835"/>
                  <a:gd name="connsiteY3" fmla="*/ 16537 h 103025"/>
                  <a:gd name="connsiteX4" fmla="*/ 73143 w 83835"/>
                  <a:gd name="connsiteY4" fmla="*/ 0 h 103025"/>
                  <a:gd name="connsiteX5" fmla="*/ 70650 w 83835"/>
                  <a:gd name="connsiteY5" fmla="*/ 31837 h 103025"/>
                  <a:gd name="connsiteX6" fmla="*/ 70650 w 83835"/>
                  <a:gd name="connsiteY6" fmla="*/ 54909 h 103025"/>
                  <a:gd name="connsiteX7" fmla="*/ 83836 w 83835"/>
                  <a:gd name="connsiteY7" fmla="*/ 58502 h 103025"/>
                  <a:gd name="connsiteX8" fmla="*/ 79657 w 83835"/>
                  <a:gd name="connsiteY8" fmla="*/ 79458 h 103025"/>
                  <a:gd name="connsiteX9" fmla="*/ 62890 w 83835"/>
                  <a:gd name="connsiteY9" fmla="*/ 79458 h 103025"/>
                  <a:gd name="connsiteX10" fmla="*/ 58470 w 83835"/>
                  <a:gd name="connsiteY10" fmla="*/ 102750 h 103025"/>
                  <a:gd name="connsiteX11" fmla="*/ 24528 w 83835"/>
                  <a:gd name="connsiteY11" fmla="*/ 101042 h 103025"/>
                  <a:gd name="connsiteX12" fmla="*/ 0 w 83835"/>
                  <a:gd name="connsiteY12" fmla="*/ 81563 h 10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35" h="103025">
                    <a:moveTo>
                      <a:pt x="10" y="81552"/>
                    </a:moveTo>
                    <a:cubicBezTo>
                      <a:pt x="10" y="81552"/>
                      <a:pt x="4838" y="57548"/>
                      <a:pt x="10483" y="52176"/>
                    </a:cubicBezTo>
                    <a:cubicBezTo>
                      <a:pt x="14453" y="48406"/>
                      <a:pt x="27879" y="50039"/>
                      <a:pt x="31450" y="45892"/>
                    </a:cubicBezTo>
                    <a:cubicBezTo>
                      <a:pt x="36289" y="40268"/>
                      <a:pt x="31167" y="22443"/>
                      <a:pt x="35639" y="16537"/>
                    </a:cubicBezTo>
                    <a:cubicBezTo>
                      <a:pt x="41829" y="8368"/>
                      <a:pt x="73143" y="0"/>
                      <a:pt x="73143" y="0"/>
                    </a:cubicBezTo>
                    <a:cubicBezTo>
                      <a:pt x="73143" y="0"/>
                      <a:pt x="70964" y="23857"/>
                      <a:pt x="70650" y="31837"/>
                    </a:cubicBezTo>
                    <a:cubicBezTo>
                      <a:pt x="70420" y="37598"/>
                      <a:pt x="67152" y="50333"/>
                      <a:pt x="70650" y="54909"/>
                    </a:cubicBezTo>
                    <a:cubicBezTo>
                      <a:pt x="72724" y="57622"/>
                      <a:pt x="83836" y="58502"/>
                      <a:pt x="83836" y="58502"/>
                    </a:cubicBezTo>
                    <a:cubicBezTo>
                      <a:pt x="83836" y="58502"/>
                      <a:pt x="83794" y="76075"/>
                      <a:pt x="79657" y="79458"/>
                    </a:cubicBezTo>
                    <a:cubicBezTo>
                      <a:pt x="76421" y="82118"/>
                      <a:pt x="66115" y="76787"/>
                      <a:pt x="62890" y="79458"/>
                    </a:cubicBezTo>
                    <a:cubicBezTo>
                      <a:pt x="58324" y="83238"/>
                      <a:pt x="58470" y="102750"/>
                      <a:pt x="58470" y="102750"/>
                    </a:cubicBezTo>
                    <a:cubicBezTo>
                      <a:pt x="58470" y="102750"/>
                      <a:pt x="32476" y="104038"/>
                      <a:pt x="24528" y="101042"/>
                    </a:cubicBezTo>
                    <a:cubicBezTo>
                      <a:pt x="17207" y="98278"/>
                      <a:pt x="0" y="81563"/>
                      <a:pt x="0" y="81563"/>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308" name="Freeform 307">
                <a:extLst>
                  <a:ext uri="{FF2B5EF4-FFF2-40B4-BE49-F238E27FC236}">
                    <a16:creationId xmlns:a16="http://schemas.microsoft.com/office/drawing/2014/main" id="{000A5D92-7E11-FB6A-C956-4701121F881C}"/>
                  </a:ext>
                </a:extLst>
              </p:cNvPr>
              <p:cNvSpPr/>
              <p:nvPr/>
            </p:nvSpPr>
            <p:spPr>
              <a:xfrm>
                <a:off x="3718477" y="4091820"/>
                <a:ext cx="46293" cy="79667"/>
              </a:xfrm>
              <a:custGeom>
                <a:avLst/>
                <a:gdLst>
                  <a:gd name="connsiteX0" fmla="*/ 4161 w 46293"/>
                  <a:gd name="connsiteY0" fmla="*/ 21176 h 79667"/>
                  <a:gd name="connsiteX1" fmla="*/ 16938 w 46293"/>
                  <a:gd name="connsiteY1" fmla="*/ 16767 h 79667"/>
                  <a:gd name="connsiteX2" fmla="*/ 46294 w 46293"/>
                  <a:gd name="connsiteY2" fmla="*/ 0 h 79667"/>
                  <a:gd name="connsiteX3" fmla="*/ 41445 w 46293"/>
                  <a:gd name="connsiteY3" fmla="*/ 32120 h 79667"/>
                  <a:gd name="connsiteX4" fmla="*/ 46294 w 46293"/>
                  <a:gd name="connsiteY4" fmla="*/ 67100 h 79667"/>
                  <a:gd name="connsiteX5" fmla="*/ 29516 w 46293"/>
                  <a:gd name="connsiteY5" fmla="*/ 77583 h 79667"/>
                  <a:gd name="connsiteX6" fmla="*/ 14854 w 46293"/>
                  <a:gd name="connsiteY6" fmla="*/ 79667 h 79667"/>
                  <a:gd name="connsiteX7" fmla="*/ 1616 w 46293"/>
                  <a:gd name="connsiteY7" fmla="*/ 76138 h 79667"/>
                  <a:gd name="connsiteX8" fmla="*/ 1616 w 46293"/>
                  <a:gd name="connsiteY8" fmla="*/ 53066 h 79667"/>
                  <a:gd name="connsiteX9" fmla="*/ 4161 w 46293"/>
                  <a:gd name="connsiteY9" fmla="*/ 21166 h 7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93" h="79667">
                    <a:moveTo>
                      <a:pt x="4161" y="21176"/>
                    </a:moveTo>
                    <a:cubicBezTo>
                      <a:pt x="4161" y="21176"/>
                      <a:pt x="13859" y="18170"/>
                      <a:pt x="16938" y="16767"/>
                    </a:cubicBezTo>
                    <a:cubicBezTo>
                      <a:pt x="24636" y="13280"/>
                      <a:pt x="46294" y="0"/>
                      <a:pt x="46294" y="0"/>
                    </a:cubicBezTo>
                    <a:cubicBezTo>
                      <a:pt x="46294" y="0"/>
                      <a:pt x="41497" y="23993"/>
                      <a:pt x="41445" y="32120"/>
                    </a:cubicBezTo>
                    <a:cubicBezTo>
                      <a:pt x="41392" y="40949"/>
                      <a:pt x="46294" y="67100"/>
                      <a:pt x="46294" y="67100"/>
                    </a:cubicBezTo>
                    <a:cubicBezTo>
                      <a:pt x="46294" y="67100"/>
                      <a:pt x="34166" y="75887"/>
                      <a:pt x="29516" y="77583"/>
                    </a:cubicBezTo>
                    <a:cubicBezTo>
                      <a:pt x="26039" y="78850"/>
                      <a:pt x="14854" y="79667"/>
                      <a:pt x="14854" y="79667"/>
                    </a:cubicBezTo>
                    <a:cubicBezTo>
                      <a:pt x="14854" y="79667"/>
                      <a:pt x="3701" y="78861"/>
                      <a:pt x="1616" y="76138"/>
                    </a:cubicBezTo>
                    <a:cubicBezTo>
                      <a:pt x="-1902" y="71561"/>
                      <a:pt x="1386" y="58826"/>
                      <a:pt x="1616" y="53066"/>
                    </a:cubicBezTo>
                    <a:cubicBezTo>
                      <a:pt x="1931" y="45075"/>
                      <a:pt x="4161" y="21166"/>
                      <a:pt x="4161" y="21166"/>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309" name="Freeform 308">
                <a:extLst>
                  <a:ext uri="{FF2B5EF4-FFF2-40B4-BE49-F238E27FC236}">
                    <a16:creationId xmlns:a16="http://schemas.microsoft.com/office/drawing/2014/main" id="{3AEFABF4-6FE2-51C8-1047-063FA74F33F3}"/>
                  </a:ext>
                </a:extLst>
              </p:cNvPr>
              <p:cNvSpPr/>
              <p:nvPr/>
            </p:nvSpPr>
            <p:spPr>
              <a:xfrm>
                <a:off x="3100675" y="3672080"/>
                <a:ext cx="690667" cy="522530"/>
              </a:xfrm>
              <a:custGeom>
                <a:avLst/>
                <a:gdLst>
                  <a:gd name="connsiteX0" fmla="*/ 444626 w 690667"/>
                  <a:gd name="connsiteY0" fmla="*/ 201034 h 522530"/>
                  <a:gd name="connsiteX1" fmla="*/ 411092 w 690667"/>
                  <a:gd name="connsiteY1" fmla="*/ 201034 h 522530"/>
                  <a:gd name="connsiteX2" fmla="*/ 404798 w 690667"/>
                  <a:gd name="connsiteY2" fmla="*/ 167479 h 522530"/>
                  <a:gd name="connsiteX3" fmla="*/ 383831 w 690667"/>
                  <a:gd name="connsiteY3" fmla="*/ 156995 h 522530"/>
                  <a:gd name="connsiteX4" fmla="*/ 377547 w 690667"/>
                  <a:gd name="connsiteY4" fmla="*/ 121356 h 522530"/>
                  <a:gd name="connsiteX5" fmla="*/ 362875 w 690667"/>
                  <a:gd name="connsiteY5" fmla="*/ 102484 h 522530"/>
                  <a:gd name="connsiteX6" fmla="*/ 337719 w 690667"/>
                  <a:gd name="connsiteY6" fmla="*/ 83612 h 522530"/>
                  <a:gd name="connsiteX7" fmla="*/ 329330 w 690667"/>
                  <a:gd name="connsiteY7" fmla="*/ 117167 h 522530"/>
                  <a:gd name="connsiteX8" fmla="*/ 304174 w 690667"/>
                  <a:gd name="connsiteY8" fmla="*/ 117167 h 522530"/>
                  <a:gd name="connsiteX9" fmla="*/ 291596 w 690667"/>
                  <a:gd name="connsiteY9" fmla="*/ 77328 h 522530"/>
                  <a:gd name="connsiteX10" fmla="*/ 276924 w 690667"/>
                  <a:gd name="connsiteY10" fmla="*/ 73139 h 522530"/>
                  <a:gd name="connsiteX11" fmla="*/ 274819 w 690667"/>
                  <a:gd name="connsiteY11" fmla="*/ 50078 h 522530"/>
                  <a:gd name="connsiteX12" fmla="*/ 255946 w 690667"/>
                  <a:gd name="connsiteY12" fmla="*/ 45878 h 522530"/>
                  <a:gd name="connsiteX13" fmla="*/ 247558 w 690667"/>
                  <a:gd name="connsiteY13" fmla="*/ 20722 h 522530"/>
                  <a:gd name="connsiteX14" fmla="*/ 230791 w 690667"/>
                  <a:gd name="connsiteY14" fmla="*/ 33300 h 522530"/>
                  <a:gd name="connsiteX15" fmla="*/ 209824 w 690667"/>
                  <a:gd name="connsiteY15" fmla="*/ 35405 h 522530"/>
                  <a:gd name="connsiteX16" fmla="*/ 205635 w 690667"/>
                  <a:gd name="connsiteY16" fmla="*/ 50088 h 522530"/>
                  <a:gd name="connsiteX17" fmla="*/ 169996 w 690667"/>
                  <a:gd name="connsiteY17" fmla="*/ 50088 h 522530"/>
                  <a:gd name="connsiteX18" fmla="*/ 142745 w 690667"/>
                  <a:gd name="connsiteY18" fmla="*/ 60572 h 522530"/>
                  <a:gd name="connsiteX19" fmla="*/ 105011 w 690667"/>
                  <a:gd name="connsiteY19" fmla="*/ 52183 h 522530"/>
                  <a:gd name="connsiteX20" fmla="*/ 79855 w 690667"/>
                  <a:gd name="connsiteY20" fmla="*/ 27027 h 522530"/>
                  <a:gd name="connsiteX21" fmla="*/ 58889 w 690667"/>
                  <a:gd name="connsiteY21" fmla="*/ 18638 h 522530"/>
                  <a:gd name="connsiteX22" fmla="*/ 52605 w 690667"/>
                  <a:gd name="connsiteY22" fmla="*/ 3955 h 522530"/>
                  <a:gd name="connsiteX23" fmla="*/ 188 w 690667"/>
                  <a:gd name="connsiteY23" fmla="*/ 1850 h 522530"/>
                  <a:gd name="connsiteX24" fmla="*/ 4377 w 690667"/>
                  <a:gd name="connsiteY24" fmla="*/ 62656 h 522530"/>
                  <a:gd name="connsiteX25" fmla="*/ 27439 w 690667"/>
                  <a:gd name="connsiteY25" fmla="*/ 89917 h 522530"/>
                  <a:gd name="connsiteX26" fmla="*/ 48405 w 690667"/>
                  <a:gd name="connsiteY26" fmla="*/ 123472 h 522530"/>
                  <a:gd name="connsiteX27" fmla="*/ 42111 w 690667"/>
                  <a:gd name="connsiteY27" fmla="*/ 146533 h 522530"/>
                  <a:gd name="connsiteX28" fmla="*/ 29533 w 690667"/>
                  <a:gd name="connsiteY28" fmla="*/ 154922 h 522530"/>
                  <a:gd name="connsiteX29" fmla="*/ 69362 w 690667"/>
                  <a:gd name="connsiteY29" fmla="*/ 186372 h 522530"/>
                  <a:gd name="connsiteX30" fmla="*/ 96612 w 690667"/>
                  <a:gd name="connsiteY30" fmla="*/ 207339 h 522530"/>
                  <a:gd name="connsiteX31" fmla="*/ 100801 w 690667"/>
                  <a:gd name="connsiteY31" fmla="*/ 247177 h 522530"/>
                  <a:gd name="connsiteX32" fmla="*/ 146924 w 690667"/>
                  <a:gd name="connsiteY32" fmla="*/ 297500 h 522530"/>
                  <a:gd name="connsiteX33" fmla="*/ 165796 w 690667"/>
                  <a:gd name="connsiteY33" fmla="*/ 297500 h 522530"/>
                  <a:gd name="connsiteX34" fmla="*/ 153218 w 690667"/>
                  <a:gd name="connsiteY34" fmla="*/ 259755 h 522530"/>
                  <a:gd name="connsiteX35" fmla="*/ 132251 w 690667"/>
                  <a:gd name="connsiteY35" fmla="*/ 217822 h 522530"/>
                  <a:gd name="connsiteX36" fmla="*/ 115484 w 690667"/>
                  <a:gd name="connsiteY36" fmla="*/ 175888 h 522530"/>
                  <a:gd name="connsiteX37" fmla="*/ 86129 w 690667"/>
                  <a:gd name="connsiteY37" fmla="*/ 140249 h 522530"/>
                  <a:gd name="connsiteX38" fmla="*/ 67267 w 690667"/>
                  <a:gd name="connsiteY38" fmla="*/ 106694 h 522530"/>
                  <a:gd name="connsiteX39" fmla="*/ 52594 w 690667"/>
                  <a:gd name="connsiteY39" fmla="*/ 77349 h 522530"/>
                  <a:gd name="connsiteX40" fmla="*/ 52594 w 690667"/>
                  <a:gd name="connsiteY40" fmla="*/ 37510 h 522530"/>
                  <a:gd name="connsiteX41" fmla="*/ 69362 w 690667"/>
                  <a:gd name="connsiteY41" fmla="*/ 47994 h 522530"/>
                  <a:gd name="connsiteX42" fmla="*/ 88234 w 690667"/>
                  <a:gd name="connsiteY42" fmla="*/ 68960 h 522530"/>
                  <a:gd name="connsiteX43" fmla="*/ 107106 w 690667"/>
                  <a:gd name="connsiteY43" fmla="*/ 83633 h 522530"/>
                  <a:gd name="connsiteX44" fmla="*/ 111295 w 690667"/>
                  <a:gd name="connsiteY44" fmla="*/ 129766 h 522530"/>
                  <a:gd name="connsiteX45" fmla="*/ 130167 w 690667"/>
                  <a:gd name="connsiteY45" fmla="*/ 148638 h 522530"/>
                  <a:gd name="connsiteX46" fmla="*/ 149039 w 690667"/>
                  <a:gd name="connsiteY46" fmla="*/ 180099 h 522530"/>
                  <a:gd name="connsiteX47" fmla="*/ 163712 w 690667"/>
                  <a:gd name="connsiteY47" fmla="*/ 188487 h 522530"/>
                  <a:gd name="connsiteX48" fmla="*/ 161617 w 690667"/>
                  <a:gd name="connsiteY48" fmla="*/ 213643 h 522530"/>
                  <a:gd name="connsiteX49" fmla="*/ 184679 w 690667"/>
                  <a:gd name="connsiteY49" fmla="*/ 222032 h 522530"/>
                  <a:gd name="connsiteX50" fmla="*/ 186773 w 690667"/>
                  <a:gd name="connsiteY50" fmla="*/ 251388 h 522530"/>
                  <a:gd name="connsiteX51" fmla="*/ 216129 w 690667"/>
                  <a:gd name="connsiteY51" fmla="*/ 266071 h 522530"/>
                  <a:gd name="connsiteX52" fmla="*/ 216129 w 690667"/>
                  <a:gd name="connsiteY52" fmla="*/ 287037 h 522530"/>
                  <a:gd name="connsiteX53" fmla="*/ 235001 w 690667"/>
                  <a:gd name="connsiteY53" fmla="*/ 289142 h 522530"/>
                  <a:gd name="connsiteX54" fmla="*/ 237095 w 690667"/>
                  <a:gd name="connsiteY54" fmla="*/ 320593 h 522530"/>
                  <a:gd name="connsiteX55" fmla="*/ 247579 w 690667"/>
                  <a:gd name="connsiteY55" fmla="*/ 347843 h 522530"/>
                  <a:gd name="connsiteX56" fmla="*/ 239190 w 690667"/>
                  <a:gd name="connsiteY56" fmla="*/ 373020 h 522530"/>
                  <a:gd name="connsiteX57" fmla="*/ 262251 w 690667"/>
                  <a:gd name="connsiteY57" fmla="*/ 387692 h 522530"/>
                  <a:gd name="connsiteX58" fmla="*/ 394314 w 690667"/>
                  <a:gd name="connsiteY58" fmla="*/ 473654 h 522530"/>
                  <a:gd name="connsiteX59" fmla="*/ 461393 w 690667"/>
                  <a:gd name="connsiteY59" fmla="*/ 494631 h 522530"/>
                  <a:gd name="connsiteX60" fmla="*/ 484454 w 690667"/>
                  <a:gd name="connsiteY60" fmla="*/ 479958 h 522530"/>
                  <a:gd name="connsiteX61" fmla="*/ 503327 w 690667"/>
                  <a:gd name="connsiteY61" fmla="*/ 488347 h 522530"/>
                  <a:gd name="connsiteX62" fmla="*/ 530577 w 690667"/>
                  <a:gd name="connsiteY62" fmla="*/ 498831 h 522530"/>
                  <a:gd name="connsiteX63" fmla="*/ 548821 w 690667"/>
                  <a:gd name="connsiteY63" fmla="*/ 522531 h 522530"/>
                  <a:gd name="connsiteX64" fmla="*/ 559294 w 690667"/>
                  <a:gd name="connsiteY64" fmla="*/ 493154 h 522530"/>
                  <a:gd name="connsiteX65" fmla="*/ 580260 w 690667"/>
                  <a:gd name="connsiteY65" fmla="*/ 486870 h 522530"/>
                  <a:gd name="connsiteX66" fmla="*/ 584450 w 690667"/>
                  <a:gd name="connsiteY66" fmla="*/ 457515 h 522530"/>
                  <a:gd name="connsiteX67" fmla="*/ 621953 w 690667"/>
                  <a:gd name="connsiteY67" fmla="*/ 440978 h 522530"/>
                  <a:gd name="connsiteX68" fmla="*/ 634730 w 690667"/>
                  <a:gd name="connsiteY68" fmla="*/ 436569 h 522530"/>
                  <a:gd name="connsiteX69" fmla="*/ 664085 w 690667"/>
                  <a:gd name="connsiteY69" fmla="*/ 419802 h 522530"/>
                  <a:gd name="connsiteX70" fmla="*/ 681512 w 690667"/>
                  <a:gd name="connsiteY70" fmla="*/ 398186 h 522530"/>
                  <a:gd name="connsiteX71" fmla="*/ 679407 w 690667"/>
                  <a:gd name="connsiteY71" fmla="*/ 366725 h 522530"/>
                  <a:gd name="connsiteX72" fmla="*/ 689891 w 690667"/>
                  <a:gd name="connsiteY72" fmla="*/ 360442 h 522530"/>
                  <a:gd name="connsiteX73" fmla="*/ 683596 w 690667"/>
                  <a:gd name="connsiteY73" fmla="*/ 335286 h 522530"/>
                  <a:gd name="connsiteX74" fmla="*/ 631190 w 690667"/>
                  <a:gd name="connsiteY74" fmla="*/ 331086 h 522530"/>
                  <a:gd name="connsiteX75" fmla="*/ 608129 w 690667"/>
                  <a:gd name="connsiteY75" fmla="*/ 349958 h 522530"/>
                  <a:gd name="connsiteX76" fmla="*/ 582973 w 690667"/>
                  <a:gd name="connsiteY76" fmla="*/ 400291 h 522530"/>
                  <a:gd name="connsiteX77" fmla="*/ 545239 w 690667"/>
                  <a:gd name="connsiteY77" fmla="*/ 410774 h 522530"/>
                  <a:gd name="connsiteX78" fmla="*/ 492833 w 690667"/>
                  <a:gd name="connsiteY78" fmla="*/ 412879 h 522530"/>
                  <a:gd name="connsiteX79" fmla="*/ 452994 w 690667"/>
                  <a:gd name="connsiteY79" fmla="*/ 385608 h 522530"/>
                  <a:gd name="connsiteX80" fmla="*/ 440416 w 690667"/>
                  <a:gd name="connsiteY80" fmla="*/ 316424 h 522530"/>
                  <a:gd name="connsiteX81" fmla="*/ 427838 w 690667"/>
                  <a:gd name="connsiteY81" fmla="*/ 268197 h 522530"/>
                  <a:gd name="connsiteX82" fmla="*/ 438321 w 690667"/>
                  <a:gd name="connsiteY82" fmla="*/ 232557 h 522530"/>
                  <a:gd name="connsiteX83" fmla="*/ 444605 w 690667"/>
                  <a:gd name="connsiteY83" fmla="*/ 201107 h 522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690667" h="522530">
                    <a:moveTo>
                      <a:pt x="444626" y="201034"/>
                    </a:moveTo>
                    <a:cubicBezTo>
                      <a:pt x="444626" y="201034"/>
                      <a:pt x="417543" y="206386"/>
                      <a:pt x="411092" y="201034"/>
                    </a:cubicBezTo>
                    <a:cubicBezTo>
                      <a:pt x="404525" y="195588"/>
                      <a:pt x="409940" y="174297"/>
                      <a:pt x="404798" y="167479"/>
                    </a:cubicBezTo>
                    <a:cubicBezTo>
                      <a:pt x="401268" y="162797"/>
                      <a:pt x="387329" y="161687"/>
                      <a:pt x="383831" y="156995"/>
                    </a:cubicBezTo>
                    <a:cubicBezTo>
                      <a:pt x="378427" y="149738"/>
                      <a:pt x="381213" y="129619"/>
                      <a:pt x="377547" y="121356"/>
                    </a:cubicBezTo>
                    <a:cubicBezTo>
                      <a:pt x="375117" y="115889"/>
                      <a:pt x="367137" y="106673"/>
                      <a:pt x="362875" y="102484"/>
                    </a:cubicBezTo>
                    <a:cubicBezTo>
                      <a:pt x="357272" y="96975"/>
                      <a:pt x="345134" y="80983"/>
                      <a:pt x="337719" y="83612"/>
                    </a:cubicBezTo>
                    <a:cubicBezTo>
                      <a:pt x="329571" y="86502"/>
                      <a:pt x="336137" y="111847"/>
                      <a:pt x="329330" y="117167"/>
                    </a:cubicBezTo>
                    <a:cubicBezTo>
                      <a:pt x="324376" y="121042"/>
                      <a:pt x="309253" y="120885"/>
                      <a:pt x="304174" y="117167"/>
                    </a:cubicBezTo>
                    <a:cubicBezTo>
                      <a:pt x="295754" y="110998"/>
                      <a:pt x="299084" y="84617"/>
                      <a:pt x="291596" y="77328"/>
                    </a:cubicBezTo>
                    <a:cubicBezTo>
                      <a:pt x="288863" y="74668"/>
                      <a:pt x="279353" y="76071"/>
                      <a:pt x="276924" y="73139"/>
                    </a:cubicBezTo>
                    <a:cubicBezTo>
                      <a:pt x="273227" y="68678"/>
                      <a:pt x="278641" y="54424"/>
                      <a:pt x="274819" y="50078"/>
                    </a:cubicBezTo>
                    <a:cubicBezTo>
                      <a:pt x="271624" y="46444"/>
                      <a:pt x="259539" y="49114"/>
                      <a:pt x="255946" y="45878"/>
                    </a:cubicBezTo>
                    <a:cubicBezTo>
                      <a:pt x="251024" y="41438"/>
                      <a:pt x="253894" y="22702"/>
                      <a:pt x="247558" y="20722"/>
                    </a:cubicBezTo>
                    <a:cubicBezTo>
                      <a:pt x="242552" y="19162"/>
                      <a:pt x="235671" y="31394"/>
                      <a:pt x="230791" y="33300"/>
                    </a:cubicBezTo>
                    <a:cubicBezTo>
                      <a:pt x="225879" y="35217"/>
                      <a:pt x="213866" y="32022"/>
                      <a:pt x="209824" y="35405"/>
                    </a:cubicBezTo>
                    <a:cubicBezTo>
                      <a:pt x="206892" y="37856"/>
                      <a:pt x="208682" y="47784"/>
                      <a:pt x="205635" y="50088"/>
                    </a:cubicBezTo>
                    <a:cubicBezTo>
                      <a:pt x="198524" y="55450"/>
                      <a:pt x="178761" y="48465"/>
                      <a:pt x="169996" y="50088"/>
                    </a:cubicBezTo>
                    <a:cubicBezTo>
                      <a:pt x="162822" y="51418"/>
                      <a:pt x="150024" y="60037"/>
                      <a:pt x="142745" y="60572"/>
                    </a:cubicBezTo>
                    <a:cubicBezTo>
                      <a:pt x="133110" y="61284"/>
                      <a:pt x="113484" y="56833"/>
                      <a:pt x="105011" y="52183"/>
                    </a:cubicBezTo>
                    <a:cubicBezTo>
                      <a:pt x="97219" y="47899"/>
                      <a:pt x="87281" y="31918"/>
                      <a:pt x="79855" y="27027"/>
                    </a:cubicBezTo>
                    <a:cubicBezTo>
                      <a:pt x="75143" y="23916"/>
                      <a:pt x="62931" y="22586"/>
                      <a:pt x="58889" y="18638"/>
                    </a:cubicBezTo>
                    <a:cubicBezTo>
                      <a:pt x="56030" y="15852"/>
                      <a:pt x="55893" y="6228"/>
                      <a:pt x="52605" y="3955"/>
                    </a:cubicBezTo>
                    <a:cubicBezTo>
                      <a:pt x="41807" y="-3481"/>
                      <a:pt x="188" y="1850"/>
                      <a:pt x="188" y="1850"/>
                    </a:cubicBezTo>
                    <a:cubicBezTo>
                      <a:pt x="188" y="1850"/>
                      <a:pt x="-1351" y="48538"/>
                      <a:pt x="4377" y="62656"/>
                    </a:cubicBezTo>
                    <a:cubicBezTo>
                      <a:pt x="7739" y="70929"/>
                      <a:pt x="22171" y="82701"/>
                      <a:pt x="27439" y="89917"/>
                    </a:cubicBezTo>
                    <a:cubicBezTo>
                      <a:pt x="33272" y="97907"/>
                      <a:pt x="46971" y="113680"/>
                      <a:pt x="48405" y="123472"/>
                    </a:cubicBezTo>
                    <a:cubicBezTo>
                      <a:pt x="49275" y="129389"/>
                      <a:pt x="45609" y="141684"/>
                      <a:pt x="42111" y="146533"/>
                    </a:cubicBezTo>
                    <a:cubicBezTo>
                      <a:pt x="39901" y="149602"/>
                      <a:pt x="29690" y="151141"/>
                      <a:pt x="29533" y="154922"/>
                    </a:cubicBezTo>
                    <a:cubicBezTo>
                      <a:pt x="29020" y="167604"/>
                      <a:pt x="59360" y="178570"/>
                      <a:pt x="69362" y="186372"/>
                    </a:cubicBezTo>
                    <a:cubicBezTo>
                      <a:pt x="76138" y="191661"/>
                      <a:pt x="92412" y="199830"/>
                      <a:pt x="96612" y="207339"/>
                    </a:cubicBezTo>
                    <a:cubicBezTo>
                      <a:pt x="101503" y="216084"/>
                      <a:pt x="96685" y="238056"/>
                      <a:pt x="100801" y="247177"/>
                    </a:cubicBezTo>
                    <a:cubicBezTo>
                      <a:pt x="107808" y="262740"/>
                      <a:pt x="131298" y="290629"/>
                      <a:pt x="146924" y="297500"/>
                    </a:cubicBezTo>
                    <a:cubicBezTo>
                      <a:pt x="151239" y="299395"/>
                      <a:pt x="163031" y="301322"/>
                      <a:pt x="165796" y="297500"/>
                    </a:cubicBezTo>
                    <a:cubicBezTo>
                      <a:pt x="171608" y="289436"/>
                      <a:pt x="157030" y="268951"/>
                      <a:pt x="153218" y="259755"/>
                    </a:cubicBezTo>
                    <a:cubicBezTo>
                      <a:pt x="148736" y="248926"/>
                      <a:pt x="137048" y="228515"/>
                      <a:pt x="132251" y="217822"/>
                    </a:cubicBezTo>
                    <a:cubicBezTo>
                      <a:pt x="127622" y="207517"/>
                      <a:pt x="121234" y="185597"/>
                      <a:pt x="115484" y="175888"/>
                    </a:cubicBezTo>
                    <a:cubicBezTo>
                      <a:pt x="109598" y="165960"/>
                      <a:pt x="92653" y="149769"/>
                      <a:pt x="86129" y="140249"/>
                    </a:cubicBezTo>
                    <a:cubicBezTo>
                      <a:pt x="80693" y="132311"/>
                      <a:pt x="71781" y="115198"/>
                      <a:pt x="67267" y="106694"/>
                    </a:cubicBezTo>
                    <a:cubicBezTo>
                      <a:pt x="63423" y="99447"/>
                      <a:pt x="54480" y="85329"/>
                      <a:pt x="52594" y="77349"/>
                    </a:cubicBezTo>
                    <a:cubicBezTo>
                      <a:pt x="50301" y="67651"/>
                      <a:pt x="43881" y="42328"/>
                      <a:pt x="52594" y="37510"/>
                    </a:cubicBezTo>
                    <a:cubicBezTo>
                      <a:pt x="56920" y="35112"/>
                      <a:pt x="65581" y="44820"/>
                      <a:pt x="69362" y="47994"/>
                    </a:cubicBezTo>
                    <a:cubicBezTo>
                      <a:pt x="74766" y="52528"/>
                      <a:pt x="83071" y="64164"/>
                      <a:pt x="88234" y="68960"/>
                    </a:cubicBezTo>
                    <a:cubicBezTo>
                      <a:pt x="92611" y="73034"/>
                      <a:pt x="104236" y="78386"/>
                      <a:pt x="107106" y="83633"/>
                    </a:cubicBezTo>
                    <a:cubicBezTo>
                      <a:pt x="112656" y="93792"/>
                      <a:pt x="106383" y="119272"/>
                      <a:pt x="111295" y="129766"/>
                    </a:cubicBezTo>
                    <a:cubicBezTo>
                      <a:pt x="114123" y="135809"/>
                      <a:pt x="126062" y="143381"/>
                      <a:pt x="130167" y="148638"/>
                    </a:cubicBezTo>
                    <a:cubicBezTo>
                      <a:pt x="135812" y="155864"/>
                      <a:pt x="142483" y="173679"/>
                      <a:pt x="149039" y="180099"/>
                    </a:cubicBezTo>
                    <a:cubicBezTo>
                      <a:pt x="152055" y="183052"/>
                      <a:pt x="161743" y="184749"/>
                      <a:pt x="163712" y="188487"/>
                    </a:cubicBezTo>
                    <a:cubicBezTo>
                      <a:pt x="166655" y="194070"/>
                      <a:pt x="158214" y="208333"/>
                      <a:pt x="161617" y="213643"/>
                    </a:cubicBezTo>
                    <a:cubicBezTo>
                      <a:pt x="164927" y="218806"/>
                      <a:pt x="180982" y="217131"/>
                      <a:pt x="184679" y="222032"/>
                    </a:cubicBezTo>
                    <a:cubicBezTo>
                      <a:pt x="189109" y="227907"/>
                      <a:pt x="182678" y="245271"/>
                      <a:pt x="186773" y="251388"/>
                    </a:cubicBezTo>
                    <a:cubicBezTo>
                      <a:pt x="191329" y="258205"/>
                      <a:pt x="211814" y="259085"/>
                      <a:pt x="216129" y="266071"/>
                    </a:cubicBezTo>
                    <a:cubicBezTo>
                      <a:pt x="218883" y="270532"/>
                      <a:pt x="212631" y="283131"/>
                      <a:pt x="216129" y="287037"/>
                    </a:cubicBezTo>
                    <a:cubicBezTo>
                      <a:pt x="219291" y="290577"/>
                      <a:pt x="231712" y="285707"/>
                      <a:pt x="235001" y="289142"/>
                    </a:cubicBezTo>
                    <a:cubicBezTo>
                      <a:pt x="240447" y="294840"/>
                      <a:pt x="235399" y="312895"/>
                      <a:pt x="237095" y="320593"/>
                    </a:cubicBezTo>
                    <a:cubicBezTo>
                      <a:pt x="238666" y="327724"/>
                      <a:pt x="247411" y="340543"/>
                      <a:pt x="247579" y="347843"/>
                    </a:cubicBezTo>
                    <a:cubicBezTo>
                      <a:pt x="247725" y="354472"/>
                      <a:pt x="236980" y="366767"/>
                      <a:pt x="239190" y="373020"/>
                    </a:cubicBezTo>
                    <a:cubicBezTo>
                      <a:pt x="241473" y="379461"/>
                      <a:pt x="256502" y="383995"/>
                      <a:pt x="262251" y="387692"/>
                    </a:cubicBezTo>
                    <a:cubicBezTo>
                      <a:pt x="295377" y="409015"/>
                      <a:pt x="358675" y="456866"/>
                      <a:pt x="394314" y="473654"/>
                    </a:cubicBezTo>
                    <a:cubicBezTo>
                      <a:pt x="410212" y="481142"/>
                      <a:pt x="443977" y="496935"/>
                      <a:pt x="461393" y="494631"/>
                    </a:cubicBezTo>
                    <a:cubicBezTo>
                      <a:pt x="468169" y="493730"/>
                      <a:pt x="477637" y="480461"/>
                      <a:pt x="484454" y="479958"/>
                    </a:cubicBezTo>
                    <a:cubicBezTo>
                      <a:pt x="489607" y="479571"/>
                      <a:pt x="498551" y="486368"/>
                      <a:pt x="503327" y="488347"/>
                    </a:cubicBezTo>
                    <a:cubicBezTo>
                      <a:pt x="510071" y="491143"/>
                      <a:pt x="524723" y="494463"/>
                      <a:pt x="530577" y="498831"/>
                    </a:cubicBezTo>
                    <a:cubicBezTo>
                      <a:pt x="536568" y="503303"/>
                      <a:pt x="548821" y="522531"/>
                      <a:pt x="548821" y="522531"/>
                    </a:cubicBezTo>
                    <a:cubicBezTo>
                      <a:pt x="548821" y="522531"/>
                      <a:pt x="553649" y="498527"/>
                      <a:pt x="559294" y="493154"/>
                    </a:cubicBezTo>
                    <a:cubicBezTo>
                      <a:pt x="563263" y="489384"/>
                      <a:pt x="576689" y="491018"/>
                      <a:pt x="580260" y="486870"/>
                    </a:cubicBezTo>
                    <a:cubicBezTo>
                      <a:pt x="585099" y="481247"/>
                      <a:pt x="579978" y="463422"/>
                      <a:pt x="584450" y="457515"/>
                    </a:cubicBezTo>
                    <a:cubicBezTo>
                      <a:pt x="590639" y="449346"/>
                      <a:pt x="621953" y="440978"/>
                      <a:pt x="621953" y="440978"/>
                    </a:cubicBezTo>
                    <a:cubicBezTo>
                      <a:pt x="621953" y="440978"/>
                      <a:pt x="631651" y="437972"/>
                      <a:pt x="634730" y="436569"/>
                    </a:cubicBezTo>
                    <a:cubicBezTo>
                      <a:pt x="642427" y="433082"/>
                      <a:pt x="664085" y="419802"/>
                      <a:pt x="664085" y="419802"/>
                    </a:cubicBezTo>
                    <a:cubicBezTo>
                      <a:pt x="664085" y="419802"/>
                      <a:pt x="679418" y="404805"/>
                      <a:pt x="681512" y="398186"/>
                    </a:cubicBezTo>
                    <a:cubicBezTo>
                      <a:pt x="683890" y="390667"/>
                      <a:pt x="675763" y="373711"/>
                      <a:pt x="679407" y="366725"/>
                    </a:cubicBezTo>
                    <a:cubicBezTo>
                      <a:pt x="680821" y="364024"/>
                      <a:pt x="688718" y="363259"/>
                      <a:pt x="689891" y="360442"/>
                    </a:cubicBezTo>
                    <a:cubicBezTo>
                      <a:pt x="692373" y="354451"/>
                      <a:pt x="688540" y="339475"/>
                      <a:pt x="683596" y="335286"/>
                    </a:cubicBezTo>
                    <a:cubicBezTo>
                      <a:pt x="673563" y="326792"/>
                      <a:pt x="643737" y="327159"/>
                      <a:pt x="631190" y="331086"/>
                    </a:cubicBezTo>
                    <a:cubicBezTo>
                      <a:pt x="624079" y="333307"/>
                      <a:pt x="612779" y="344136"/>
                      <a:pt x="608129" y="349958"/>
                    </a:cubicBezTo>
                    <a:cubicBezTo>
                      <a:pt x="599342" y="360944"/>
                      <a:pt x="593823" y="391347"/>
                      <a:pt x="582973" y="400291"/>
                    </a:cubicBezTo>
                    <a:cubicBezTo>
                      <a:pt x="575411" y="406522"/>
                      <a:pt x="554906" y="409256"/>
                      <a:pt x="545239" y="410774"/>
                    </a:cubicBezTo>
                    <a:cubicBezTo>
                      <a:pt x="532284" y="412806"/>
                      <a:pt x="505432" y="416503"/>
                      <a:pt x="492833" y="412879"/>
                    </a:cubicBezTo>
                    <a:cubicBezTo>
                      <a:pt x="481239" y="409539"/>
                      <a:pt x="459560" y="395736"/>
                      <a:pt x="452994" y="385608"/>
                    </a:cubicBezTo>
                    <a:cubicBezTo>
                      <a:pt x="443432" y="370862"/>
                      <a:pt x="444207" y="333589"/>
                      <a:pt x="440416" y="316424"/>
                    </a:cubicBezTo>
                    <a:cubicBezTo>
                      <a:pt x="437724" y="304255"/>
                      <a:pt x="427650" y="280649"/>
                      <a:pt x="427838" y="268197"/>
                    </a:cubicBezTo>
                    <a:cubicBezTo>
                      <a:pt x="427985" y="258907"/>
                      <a:pt x="436101" y="241574"/>
                      <a:pt x="438321" y="232557"/>
                    </a:cubicBezTo>
                    <a:cubicBezTo>
                      <a:pt x="440238" y="224776"/>
                      <a:pt x="444605" y="201107"/>
                      <a:pt x="444605" y="201107"/>
                    </a:cubicBezTo>
                    <a:close/>
                  </a:path>
                </a:pathLst>
              </a:custGeom>
              <a:solidFill>
                <a:schemeClr val="bg1">
                  <a:lumMod val="95000"/>
                </a:schemeClr>
              </a:solidFill>
              <a:ln w="1046" cap="flat">
                <a:noFill/>
                <a:prstDash val="solid"/>
                <a:miter/>
              </a:ln>
            </p:spPr>
            <p:txBody>
              <a:bodyPr rtlCol="0" anchor="ctr"/>
              <a:lstStyle/>
              <a:p>
                <a:endParaRPr lang="en-US" dirty="0"/>
              </a:p>
            </p:txBody>
          </p:sp>
        </p:grpSp>
        <p:grpSp>
          <p:nvGrpSpPr>
            <p:cNvPr id="310" name="Picture 7">
              <a:extLst>
                <a:ext uri="{FF2B5EF4-FFF2-40B4-BE49-F238E27FC236}">
                  <a16:creationId xmlns:a16="http://schemas.microsoft.com/office/drawing/2014/main" id="{594085D1-18A3-FC75-BA8D-3E14E8952FBC}"/>
                </a:ext>
              </a:extLst>
            </p:cNvPr>
            <p:cNvGrpSpPr/>
            <p:nvPr/>
          </p:nvGrpSpPr>
          <p:grpSpPr>
            <a:xfrm>
              <a:off x="3900490" y="4258863"/>
              <a:ext cx="1136765" cy="1997812"/>
              <a:chOff x="3900490" y="4258863"/>
              <a:chExt cx="1136765" cy="1997812"/>
            </a:xfrm>
            <a:solidFill>
              <a:schemeClr val="bg1">
                <a:lumMod val="95000"/>
              </a:schemeClr>
            </a:solidFill>
          </p:grpSpPr>
          <p:sp>
            <p:nvSpPr>
              <p:cNvPr id="311" name="Freeform 310">
                <a:extLst>
                  <a:ext uri="{FF2B5EF4-FFF2-40B4-BE49-F238E27FC236}">
                    <a16:creationId xmlns:a16="http://schemas.microsoft.com/office/drawing/2014/main" id="{05FB50D3-3C84-BC95-C3F1-91B75FC7A85D}"/>
                  </a:ext>
                </a:extLst>
              </p:cNvPr>
              <p:cNvSpPr/>
              <p:nvPr/>
            </p:nvSpPr>
            <p:spPr>
              <a:xfrm>
                <a:off x="4384858" y="4365843"/>
                <a:ext cx="107686" cy="208541"/>
              </a:xfrm>
              <a:custGeom>
                <a:avLst/>
                <a:gdLst>
                  <a:gd name="connsiteX0" fmla="*/ 29378 w 107686"/>
                  <a:gd name="connsiteY0" fmla="*/ 10 h 208541"/>
                  <a:gd name="connsiteX1" fmla="*/ 30415 w 107686"/>
                  <a:gd name="connsiteY1" fmla="*/ 24119 h 208541"/>
                  <a:gd name="connsiteX2" fmla="*/ 20990 w 107686"/>
                  <a:gd name="connsiteY2" fmla="*/ 34602 h 208541"/>
                  <a:gd name="connsiteX3" fmla="*/ 15743 w 107686"/>
                  <a:gd name="connsiteY3" fmla="*/ 47170 h 208541"/>
                  <a:gd name="connsiteX4" fmla="*/ 2118 w 107686"/>
                  <a:gd name="connsiteY4" fmla="*/ 60806 h 208541"/>
                  <a:gd name="connsiteX5" fmla="*/ 1070 w 107686"/>
                  <a:gd name="connsiteY5" fmla="*/ 84914 h 208541"/>
                  <a:gd name="connsiteX6" fmla="*/ 11554 w 107686"/>
                  <a:gd name="connsiteY6" fmla="*/ 99597 h 208541"/>
                  <a:gd name="connsiteX7" fmla="*/ 12601 w 107686"/>
                  <a:gd name="connsiteY7" fmla="*/ 116364 h 208541"/>
                  <a:gd name="connsiteX8" fmla="*/ 32520 w 107686"/>
                  <a:gd name="connsiteY8" fmla="*/ 123695 h 208541"/>
                  <a:gd name="connsiteX9" fmla="*/ 36710 w 107686"/>
                  <a:gd name="connsiteY9" fmla="*/ 150956 h 208541"/>
                  <a:gd name="connsiteX10" fmla="*/ 30415 w 107686"/>
                  <a:gd name="connsiteY10" fmla="*/ 169829 h 208541"/>
                  <a:gd name="connsiteX11" fmla="*/ 41946 w 107686"/>
                  <a:gd name="connsiteY11" fmla="*/ 193937 h 208541"/>
                  <a:gd name="connsiteX12" fmla="*/ 53477 w 107686"/>
                  <a:gd name="connsiteY12" fmla="*/ 207573 h 208541"/>
                  <a:gd name="connsiteX13" fmla="*/ 70254 w 107686"/>
                  <a:gd name="connsiteY13" fmla="*/ 206525 h 208541"/>
                  <a:gd name="connsiteX14" fmla="*/ 76548 w 107686"/>
                  <a:gd name="connsiteY14" fmla="*/ 196042 h 208541"/>
                  <a:gd name="connsiteX15" fmla="*/ 96457 w 107686"/>
                  <a:gd name="connsiteY15" fmla="*/ 195005 h 208541"/>
                  <a:gd name="connsiteX16" fmla="*/ 101704 w 107686"/>
                  <a:gd name="connsiteY16" fmla="*/ 182417 h 208541"/>
                  <a:gd name="connsiteX17" fmla="*/ 99599 w 107686"/>
                  <a:gd name="connsiteY17" fmla="*/ 158298 h 208541"/>
                  <a:gd name="connsiteX18" fmla="*/ 85974 w 107686"/>
                  <a:gd name="connsiteY18" fmla="*/ 149930 h 208541"/>
                  <a:gd name="connsiteX19" fmla="*/ 76548 w 107686"/>
                  <a:gd name="connsiteY19" fmla="*/ 139426 h 208541"/>
                  <a:gd name="connsiteX20" fmla="*/ 75501 w 107686"/>
                  <a:gd name="connsiteY20" fmla="*/ 117422 h 208541"/>
                  <a:gd name="connsiteX21" fmla="*/ 87032 w 107686"/>
                  <a:gd name="connsiteY21" fmla="*/ 110091 h 208541"/>
                  <a:gd name="connsiteX22" fmla="*/ 104846 w 107686"/>
                  <a:gd name="connsiteY22" fmla="*/ 111128 h 208541"/>
                  <a:gd name="connsiteX23" fmla="*/ 106941 w 107686"/>
                  <a:gd name="connsiteY23" fmla="*/ 85983 h 208541"/>
                  <a:gd name="connsiteX24" fmla="*/ 103788 w 107686"/>
                  <a:gd name="connsiteY24" fmla="*/ 59758 h 208541"/>
                  <a:gd name="connsiteX25" fmla="*/ 93316 w 107686"/>
                  <a:gd name="connsiteY25" fmla="*/ 51370 h 208541"/>
                  <a:gd name="connsiteX26" fmla="*/ 73396 w 107686"/>
                  <a:gd name="connsiteY26" fmla="*/ 49275 h 208541"/>
                  <a:gd name="connsiteX27" fmla="*/ 70254 w 107686"/>
                  <a:gd name="connsiteY27" fmla="*/ 26214 h 208541"/>
                  <a:gd name="connsiteX28" fmla="*/ 56629 w 107686"/>
                  <a:gd name="connsiteY28" fmla="*/ 24109 h 208541"/>
                  <a:gd name="connsiteX29" fmla="*/ 48240 w 107686"/>
                  <a:gd name="connsiteY29" fmla="*/ 3152 h 208541"/>
                  <a:gd name="connsiteX30" fmla="*/ 29378 w 107686"/>
                  <a:gd name="connsiteY30" fmla="*/ 0 h 20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7686" h="208541">
                    <a:moveTo>
                      <a:pt x="29378" y="10"/>
                    </a:moveTo>
                    <a:cubicBezTo>
                      <a:pt x="29378" y="10"/>
                      <a:pt x="32457" y="18443"/>
                      <a:pt x="30415" y="24119"/>
                    </a:cubicBezTo>
                    <a:cubicBezTo>
                      <a:pt x="29221" y="27439"/>
                      <a:pt x="22875" y="31628"/>
                      <a:pt x="20990" y="34602"/>
                    </a:cubicBezTo>
                    <a:cubicBezTo>
                      <a:pt x="19167" y="37483"/>
                      <a:pt x="17638" y="44342"/>
                      <a:pt x="15743" y="47170"/>
                    </a:cubicBezTo>
                    <a:cubicBezTo>
                      <a:pt x="13062" y="51171"/>
                      <a:pt x="4055" y="56397"/>
                      <a:pt x="2118" y="60806"/>
                    </a:cubicBezTo>
                    <a:cubicBezTo>
                      <a:pt x="-312" y="66325"/>
                      <a:pt x="-637" y="79133"/>
                      <a:pt x="1070" y="84914"/>
                    </a:cubicBezTo>
                    <a:cubicBezTo>
                      <a:pt x="2348" y="89239"/>
                      <a:pt x="10046" y="95345"/>
                      <a:pt x="11554" y="99597"/>
                    </a:cubicBezTo>
                    <a:cubicBezTo>
                      <a:pt x="12957" y="103556"/>
                      <a:pt x="12601" y="116364"/>
                      <a:pt x="12601" y="116364"/>
                    </a:cubicBezTo>
                    <a:cubicBezTo>
                      <a:pt x="12601" y="116364"/>
                      <a:pt x="29159" y="119590"/>
                      <a:pt x="32520" y="123695"/>
                    </a:cubicBezTo>
                    <a:cubicBezTo>
                      <a:pt x="36888" y="129036"/>
                      <a:pt x="37296" y="144086"/>
                      <a:pt x="36710" y="150956"/>
                    </a:cubicBezTo>
                    <a:cubicBezTo>
                      <a:pt x="36291" y="155910"/>
                      <a:pt x="30112" y="164864"/>
                      <a:pt x="30415" y="169829"/>
                    </a:cubicBezTo>
                    <a:cubicBezTo>
                      <a:pt x="30834" y="176500"/>
                      <a:pt x="38322" y="188324"/>
                      <a:pt x="41946" y="193937"/>
                    </a:cubicBezTo>
                    <a:cubicBezTo>
                      <a:pt x="44365" y="197686"/>
                      <a:pt x="49371" y="205824"/>
                      <a:pt x="53477" y="207573"/>
                    </a:cubicBezTo>
                    <a:cubicBezTo>
                      <a:pt x="57341" y="209217"/>
                      <a:pt x="66662" y="208704"/>
                      <a:pt x="70254" y="206525"/>
                    </a:cubicBezTo>
                    <a:cubicBezTo>
                      <a:pt x="72862" y="204934"/>
                      <a:pt x="73930" y="197613"/>
                      <a:pt x="76548" y="196042"/>
                    </a:cubicBezTo>
                    <a:cubicBezTo>
                      <a:pt x="80821" y="193476"/>
                      <a:pt x="96457" y="195005"/>
                      <a:pt x="96457" y="195005"/>
                    </a:cubicBezTo>
                    <a:cubicBezTo>
                      <a:pt x="96457" y="195005"/>
                      <a:pt x="101181" y="185789"/>
                      <a:pt x="101704" y="182417"/>
                    </a:cubicBezTo>
                    <a:cubicBezTo>
                      <a:pt x="102636" y="176437"/>
                      <a:pt x="102783" y="163440"/>
                      <a:pt x="99599" y="158298"/>
                    </a:cubicBezTo>
                    <a:cubicBezTo>
                      <a:pt x="97494" y="154894"/>
                      <a:pt x="89042" y="152485"/>
                      <a:pt x="85974" y="149930"/>
                    </a:cubicBezTo>
                    <a:cubicBezTo>
                      <a:pt x="83261" y="147668"/>
                      <a:pt x="77889" y="142693"/>
                      <a:pt x="76548" y="139426"/>
                    </a:cubicBezTo>
                    <a:cubicBezTo>
                      <a:pt x="74454" y="134325"/>
                      <a:pt x="72967" y="122313"/>
                      <a:pt x="75501" y="117422"/>
                    </a:cubicBezTo>
                    <a:cubicBezTo>
                      <a:pt x="77072" y="114385"/>
                      <a:pt x="83722" y="110950"/>
                      <a:pt x="87032" y="110091"/>
                    </a:cubicBezTo>
                    <a:cubicBezTo>
                      <a:pt x="91347" y="108970"/>
                      <a:pt x="101484" y="114050"/>
                      <a:pt x="104846" y="111128"/>
                    </a:cubicBezTo>
                    <a:cubicBezTo>
                      <a:pt x="109611" y="106991"/>
                      <a:pt x="106941" y="85983"/>
                      <a:pt x="106941" y="85983"/>
                    </a:cubicBezTo>
                    <a:cubicBezTo>
                      <a:pt x="106941" y="89480"/>
                      <a:pt x="107192" y="65875"/>
                      <a:pt x="103788" y="59758"/>
                    </a:cubicBezTo>
                    <a:cubicBezTo>
                      <a:pt x="102155" y="56826"/>
                      <a:pt x="96415" y="52647"/>
                      <a:pt x="93316" y="51370"/>
                    </a:cubicBezTo>
                    <a:cubicBezTo>
                      <a:pt x="88687" y="49463"/>
                      <a:pt x="76988" y="52752"/>
                      <a:pt x="73396" y="49275"/>
                    </a:cubicBezTo>
                    <a:cubicBezTo>
                      <a:pt x="69217" y="45222"/>
                      <a:pt x="74328" y="30371"/>
                      <a:pt x="70254" y="26214"/>
                    </a:cubicBezTo>
                    <a:cubicBezTo>
                      <a:pt x="67835" y="23753"/>
                      <a:pt x="59331" y="26256"/>
                      <a:pt x="56629" y="24109"/>
                    </a:cubicBezTo>
                    <a:cubicBezTo>
                      <a:pt x="52209" y="20600"/>
                      <a:pt x="52639" y="6692"/>
                      <a:pt x="48240" y="3152"/>
                    </a:cubicBezTo>
                    <a:cubicBezTo>
                      <a:pt x="44512" y="157"/>
                      <a:pt x="29378" y="0"/>
                      <a:pt x="29378" y="0"/>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312" name="Freeform 311">
                <a:extLst>
                  <a:ext uri="{FF2B5EF4-FFF2-40B4-BE49-F238E27FC236}">
                    <a16:creationId xmlns:a16="http://schemas.microsoft.com/office/drawing/2014/main" id="{D363C4DA-C8A8-EDBF-2F89-E5883E285957}"/>
                  </a:ext>
                </a:extLst>
              </p:cNvPr>
              <p:cNvSpPr/>
              <p:nvPr/>
            </p:nvSpPr>
            <p:spPr>
              <a:xfrm>
                <a:off x="4075523" y="4482186"/>
                <a:ext cx="961733" cy="1076675"/>
              </a:xfrm>
              <a:custGeom>
                <a:avLst/>
                <a:gdLst>
                  <a:gd name="connsiteX0" fmla="*/ 151082 w 961733"/>
                  <a:gd name="connsiteY0" fmla="*/ 66084 h 1076675"/>
                  <a:gd name="connsiteX1" fmla="*/ 109159 w 961733"/>
                  <a:gd name="connsiteY1" fmla="*/ 80767 h 1076675"/>
                  <a:gd name="connsiteX2" fmla="*/ 98675 w 961733"/>
                  <a:gd name="connsiteY2" fmla="*/ 97534 h 1076675"/>
                  <a:gd name="connsiteX3" fmla="*/ 111253 w 961733"/>
                  <a:gd name="connsiteY3" fmla="*/ 110101 h 1076675"/>
                  <a:gd name="connsiteX4" fmla="*/ 98675 w 961733"/>
                  <a:gd name="connsiteY4" fmla="*/ 118490 h 1076675"/>
                  <a:gd name="connsiteX5" fmla="*/ 104969 w 961733"/>
                  <a:gd name="connsiteY5" fmla="*/ 166718 h 1076675"/>
                  <a:gd name="connsiteX6" fmla="*/ 104969 w 961733"/>
                  <a:gd name="connsiteY6" fmla="*/ 187695 h 1076675"/>
                  <a:gd name="connsiteX7" fmla="*/ 79751 w 961733"/>
                  <a:gd name="connsiteY7" fmla="*/ 189674 h 1076675"/>
                  <a:gd name="connsiteX8" fmla="*/ 96486 w 961733"/>
                  <a:gd name="connsiteY8" fmla="*/ 222120 h 1076675"/>
                  <a:gd name="connsiteX9" fmla="*/ 90192 w 961733"/>
                  <a:gd name="connsiteY9" fmla="*/ 244144 h 1076675"/>
                  <a:gd name="connsiteX10" fmla="*/ 71320 w 961733"/>
                  <a:gd name="connsiteY10" fmla="*/ 254627 h 1076675"/>
                  <a:gd name="connsiteX11" fmla="*/ 49306 w 961733"/>
                  <a:gd name="connsiteY11" fmla="*/ 249391 h 1076675"/>
                  <a:gd name="connsiteX12" fmla="*/ 32539 w 961733"/>
                  <a:gd name="connsiteY12" fmla="*/ 260932 h 1076675"/>
                  <a:gd name="connsiteX13" fmla="*/ 26245 w 961733"/>
                  <a:gd name="connsiteY13" fmla="*/ 282935 h 1076675"/>
                  <a:gd name="connsiteX14" fmla="*/ 30434 w 961733"/>
                  <a:gd name="connsiteY14" fmla="*/ 299703 h 1076675"/>
                  <a:gd name="connsiteX15" fmla="*/ 19950 w 961733"/>
                  <a:gd name="connsiteY15" fmla="*/ 309139 h 1076675"/>
                  <a:gd name="connsiteX16" fmla="*/ 5278 w 961733"/>
                  <a:gd name="connsiteY16" fmla="*/ 315443 h 1076675"/>
                  <a:gd name="connsiteX17" fmla="*/ 42 w 961733"/>
                  <a:gd name="connsiteY17" fmla="*/ 337447 h 1076675"/>
                  <a:gd name="connsiteX18" fmla="*/ 6325 w 961733"/>
                  <a:gd name="connsiteY18" fmla="*/ 354214 h 1076675"/>
                  <a:gd name="connsiteX19" fmla="*/ 23103 w 961733"/>
                  <a:gd name="connsiteY19" fmla="*/ 367850 h 1076675"/>
                  <a:gd name="connsiteX20" fmla="*/ 29386 w 961733"/>
                  <a:gd name="connsiteY20" fmla="*/ 384617 h 1076675"/>
                  <a:gd name="connsiteX21" fmla="*/ 46164 w 961733"/>
                  <a:gd name="connsiteY21" fmla="*/ 387748 h 1076675"/>
                  <a:gd name="connsiteX22" fmla="*/ 49306 w 961733"/>
                  <a:gd name="connsiteY22" fmla="*/ 401384 h 1076675"/>
                  <a:gd name="connsiteX23" fmla="*/ 71320 w 961733"/>
                  <a:gd name="connsiteY23" fmla="*/ 404515 h 1076675"/>
                  <a:gd name="connsiteX24" fmla="*/ 90192 w 961733"/>
                  <a:gd name="connsiteY24" fmla="*/ 392995 h 1076675"/>
                  <a:gd name="connsiteX25" fmla="*/ 99628 w 961733"/>
                  <a:gd name="connsiteY25" fmla="*/ 424456 h 1076675"/>
                  <a:gd name="connsiteX26" fmla="*/ 120626 w 961733"/>
                  <a:gd name="connsiteY26" fmla="*/ 434991 h 1076675"/>
                  <a:gd name="connsiteX27" fmla="*/ 138504 w 961733"/>
                  <a:gd name="connsiteY27" fmla="*/ 437180 h 1076675"/>
                  <a:gd name="connsiteX28" fmla="*/ 153176 w 961733"/>
                  <a:gd name="connsiteY28" fmla="*/ 430896 h 1076675"/>
                  <a:gd name="connsiteX29" fmla="*/ 161565 w 961733"/>
                  <a:gd name="connsiteY29" fmla="*/ 423565 h 1076675"/>
                  <a:gd name="connsiteX30" fmla="*/ 167859 w 961733"/>
                  <a:gd name="connsiteY30" fmla="*/ 412035 h 1076675"/>
                  <a:gd name="connsiteX31" fmla="*/ 180437 w 961733"/>
                  <a:gd name="connsiteY31" fmla="*/ 414129 h 1076675"/>
                  <a:gd name="connsiteX32" fmla="*/ 183589 w 961733"/>
                  <a:gd name="connsiteY32" fmla="*/ 396304 h 1076675"/>
                  <a:gd name="connsiteX33" fmla="*/ 215029 w 961733"/>
                  <a:gd name="connsiteY33" fmla="*/ 399436 h 1076675"/>
                  <a:gd name="connsiteX34" fmla="*/ 219229 w 961733"/>
                  <a:gd name="connsiteY34" fmla="*/ 448711 h 1076675"/>
                  <a:gd name="connsiteX35" fmla="*/ 227617 w 961733"/>
                  <a:gd name="connsiteY35" fmla="*/ 467583 h 1076675"/>
                  <a:gd name="connsiteX36" fmla="*/ 232854 w 961733"/>
                  <a:gd name="connsiteY36" fmla="*/ 474914 h 1076675"/>
                  <a:gd name="connsiteX37" fmla="*/ 270577 w 961733"/>
                  <a:gd name="connsiteY37" fmla="*/ 475961 h 1076675"/>
                  <a:gd name="connsiteX38" fmla="*/ 274777 w 961733"/>
                  <a:gd name="connsiteY38" fmla="*/ 481208 h 1076675"/>
                  <a:gd name="connsiteX39" fmla="*/ 291544 w 961733"/>
                  <a:gd name="connsiteY39" fmla="*/ 485397 h 1076675"/>
                  <a:gd name="connsiteX40" fmla="*/ 294686 w 961733"/>
                  <a:gd name="connsiteY40" fmla="*/ 500080 h 1076675"/>
                  <a:gd name="connsiteX41" fmla="*/ 318794 w 961733"/>
                  <a:gd name="connsiteY41" fmla="*/ 503212 h 1076675"/>
                  <a:gd name="connsiteX42" fmla="*/ 332419 w 961733"/>
                  <a:gd name="connsiteY42" fmla="*/ 506364 h 1076675"/>
                  <a:gd name="connsiteX43" fmla="*/ 335561 w 961733"/>
                  <a:gd name="connsiteY43" fmla="*/ 530483 h 1076675"/>
                  <a:gd name="connsiteX44" fmla="*/ 348139 w 961733"/>
                  <a:gd name="connsiteY44" fmla="*/ 532567 h 1076675"/>
                  <a:gd name="connsiteX45" fmla="*/ 335561 w 961733"/>
                  <a:gd name="connsiteY45" fmla="*/ 542003 h 1076675"/>
                  <a:gd name="connsiteX46" fmla="*/ 336609 w 961733"/>
                  <a:gd name="connsiteY46" fmla="*/ 575559 h 1076675"/>
                  <a:gd name="connsiteX47" fmla="*/ 343950 w 961733"/>
                  <a:gd name="connsiteY47" fmla="*/ 578690 h 1076675"/>
                  <a:gd name="connsiteX48" fmla="*/ 351281 w 961733"/>
                  <a:gd name="connsiteY48" fmla="*/ 587079 h 1076675"/>
                  <a:gd name="connsiteX49" fmla="*/ 384826 w 961733"/>
                  <a:gd name="connsiteY49" fmla="*/ 586032 h 1076675"/>
                  <a:gd name="connsiteX50" fmla="*/ 386920 w 961733"/>
                  <a:gd name="connsiteY50" fmla="*/ 604904 h 1076675"/>
                  <a:gd name="connsiteX51" fmla="*/ 400546 w 961733"/>
                  <a:gd name="connsiteY51" fmla="*/ 606998 h 1076675"/>
                  <a:gd name="connsiteX52" fmla="*/ 403688 w 961733"/>
                  <a:gd name="connsiteY52" fmla="*/ 625870 h 1076675"/>
                  <a:gd name="connsiteX53" fmla="*/ 412076 w 961733"/>
                  <a:gd name="connsiteY53" fmla="*/ 632154 h 1076675"/>
                  <a:gd name="connsiteX54" fmla="*/ 409982 w 961733"/>
                  <a:gd name="connsiteY54" fmla="*/ 663614 h 1076675"/>
                  <a:gd name="connsiteX55" fmla="*/ 400546 w 961733"/>
                  <a:gd name="connsiteY55" fmla="*/ 678287 h 1076675"/>
                  <a:gd name="connsiteX56" fmla="*/ 387968 w 961733"/>
                  <a:gd name="connsiteY56" fmla="*/ 681439 h 1076675"/>
                  <a:gd name="connsiteX57" fmla="*/ 390062 w 961733"/>
                  <a:gd name="connsiteY57" fmla="*/ 699264 h 1076675"/>
                  <a:gd name="connsiteX58" fmla="*/ 406840 w 961733"/>
                  <a:gd name="connsiteY58" fmla="*/ 705548 h 1076675"/>
                  <a:gd name="connsiteX59" fmla="*/ 408934 w 961733"/>
                  <a:gd name="connsiteY59" fmla="*/ 726525 h 1076675"/>
                  <a:gd name="connsiteX60" fmla="*/ 430948 w 961733"/>
                  <a:gd name="connsiteY60" fmla="*/ 730714 h 1076675"/>
                  <a:gd name="connsiteX61" fmla="*/ 437232 w 961733"/>
                  <a:gd name="connsiteY61" fmla="*/ 743303 h 1076675"/>
                  <a:gd name="connsiteX62" fmla="*/ 449810 w 961733"/>
                  <a:gd name="connsiteY62" fmla="*/ 748550 h 1076675"/>
                  <a:gd name="connsiteX63" fmla="*/ 472871 w 961733"/>
                  <a:gd name="connsiteY63" fmla="*/ 749587 h 1076675"/>
                  <a:gd name="connsiteX64" fmla="*/ 474977 w 961733"/>
                  <a:gd name="connsiteY64" fmla="*/ 777895 h 1076675"/>
                  <a:gd name="connsiteX65" fmla="*/ 495933 w 961733"/>
                  <a:gd name="connsiteY65" fmla="*/ 779989 h 1076675"/>
                  <a:gd name="connsiteX66" fmla="*/ 501169 w 961733"/>
                  <a:gd name="connsiteY66" fmla="*/ 842890 h 1076675"/>
                  <a:gd name="connsiteX67" fmla="*/ 504311 w 961733"/>
                  <a:gd name="connsiteY67" fmla="*/ 848136 h 1076675"/>
                  <a:gd name="connsiteX68" fmla="*/ 507463 w 961733"/>
                  <a:gd name="connsiteY68" fmla="*/ 874339 h 1076675"/>
                  <a:gd name="connsiteX69" fmla="*/ 520041 w 961733"/>
                  <a:gd name="connsiteY69" fmla="*/ 874339 h 1076675"/>
                  <a:gd name="connsiteX70" fmla="*/ 521089 w 961733"/>
                  <a:gd name="connsiteY70" fmla="*/ 894248 h 1076675"/>
                  <a:gd name="connsiteX71" fmla="*/ 503274 w 961733"/>
                  <a:gd name="connsiteY71" fmla="*/ 896353 h 1076675"/>
                  <a:gd name="connsiteX72" fmla="*/ 490686 w 961733"/>
                  <a:gd name="connsiteY72" fmla="*/ 913121 h 1076675"/>
                  <a:gd name="connsiteX73" fmla="*/ 479155 w 961733"/>
                  <a:gd name="connsiteY73" fmla="*/ 918367 h 1076675"/>
                  <a:gd name="connsiteX74" fmla="*/ 466577 w 961733"/>
                  <a:gd name="connsiteY74" fmla="*/ 936192 h 1076675"/>
                  <a:gd name="connsiteX75" fmla="*/ 452952 w 961733"/>
                  <a:gd name="connsiteY75" fmla="*/ 950865 h 1076675"/>
                  <a:gd name="connsiteX76" fmla="*/ 442469 w 961733"/>
                  <a:gd name="connsiteY76" fmla="*/ 968700 h 1076675"/>
                  <a:gd name="connsiteX77" fmla="*/ 452952 w 961733"/>
                  <a:gd name="connsiteY77" fmla="*/ 981268 h 1076675"/>
                  <a:gd name="connsiteX78" fmla="*/ 476013 w 961733"/>
                  <a:gd name="connsiteY78" fmla="*/ 990704 h 1076675"/>
                  <a:gd name="connsiteX79" fmla="*/ 527372 w 961733"/>
                  <a:gd name="connsiteY79" fmla="*/ 1038932 h 1076675"/>
                  <a:gd name="connsiteX80" fmla="*/ 538903 w 961733"/>
                  <a:gd name="connsiteY80" fmla="*/ 1057804 h 1076675"/>
                  <a:gd name="connsiteX81" fmla="*/ 542045 w 961733"/>
                  <a:gd name="connsiteY81" fmla="*/ 1076676 h 1076675"/>
                  <a:gd name="connsiteX82" fmla="*/ 556717 w 961733"/>
                  <a:gd name="connsiteY82" fmla="*/ 1056756 h 1076675"/>
                  <a:gd name="connsiteX83" fmla="*/ 557765 w 961733"/>
                  <a:gd name="connsiteY83" fmla="*/ 1027401 h 1076675"/>
                  <a:gd name="connsiteX84" fmla="*/ 563012 w 961733"/>
                  <a:gd name="connsiteY84" fmla="*/ 1007481 h 1076675"/>
                  <a:gd name="connsiteX85" fmla="*/ 564059 w 961733"/>
                  <a:gd name="connsiteY85" fmla="*/ 974984 h 1076675"/>
                  <a:gd name="connsiteX86" fmla="*/ 573485 w 961733"/>
                  <a:gd name="connsiteY86" fmla="*/ 976031 h 1076675"/>
                  <a:gd name="connsiteX87" fmla="*/ 579779 w 961733"/>
                  <a:gd name="connsiteY87" fmla="*/ 982315 h 1076675"/>
                  <a:gd name="connsiteX88" fmla="*/ 576637 w 961733"/>
                  <a:gd name="connsiteY88" fmla="*/ 1000140 h 1076675"/>
                  <a:gd name="connsiteX89" fmla="*/ 570343 w 961733"/>
                  <a:gd name="connsiteY89" fmla="*/ 1012707 h 1076675"/>
                  <a:gd name="connsiteX90" fmla="*/ 592356 w 961733"/>
                  <a:gd name="connsiteY90" fmla="*/ 1004340 h 1076675"/>
                  <a:gd name="connsiteX91" fmla="*/ 597593 w 961733"/>
                  <a:gd name="connsiteY91" fmla="*/ 982315 h 1076675"/>
                  <a:gd name="connsiteX92" fmla="*/ 611218 w 961733"/>
                  <a:gd name="connsiteY92" fmla="*/ 972879 h 1076675"/>
                  <a:gd name="connsiteX93" fmla="*/ 608076 w 961733"/>
                  <a:gd name="connsiteY93" fmla="*/ 937240 h 1076675"/>
                  <a:gd name="connsiteX94" fmla="*/ 634279 w 961733"/>
                  <a:gd name="connsiteY94" fmla="*/ 922557 h 1076675"/>
                  <a:gd name="connsiteX95" fmla="*/ 643716 w 961733"/>
                  <a:gd name="connsiteY95" fmla="*/ 840805 h 1076675"/>
                  <a:gd name="connsiteX96" fmla="*/ 650010 w 961733"/>
                  <a:gd name="connsiteY96" fmla="*/ 821933 h 1076675"/>
                  <a:gd name="connsiteX97" fmla="*/ 669919 w 961733"/>
                  <a:gd name="connsiteY97" fmla="*/ 813534 h 1076675"/>
                  <a:gd name="connsiteX98" fmla="*/ 676213 w 961733"/>
                  <a:gd name="connsiteY98" fmla="*/ 799909 h 1076675"/>
                  <a:gd name="connsiteX99" fmla="*/ 689838 w 961733"/>
                  <a:gd name="connsiteY99" fmla="*/ 789425 h 1076675"/>
                  <a:gd name="connsiteX100" fmla="*/ 716041 w 961733"/>
                  <a:gd name="connsiteY100" fmla="*/ 772658 h 1076675"/>
                  <a:gd name="connsiteX101" fmla="*/ 765306 w 961733"/>
                  <a:gd name="connsiteY101" fmla="*/ 765327 h 1076675"/>
                  <a:gd name="connsiteX102" fmla="*/ 772637 w 961733"/>
                  <a:gd name="connsiteY102" fmla="*/ 751692 h 1076675"/>
                  <a:gd name="connsiteX103" fmla="*/ 810371 w 961733"/>
                  <a:gd name="connsiteY103" fmla="*/ 749597 h 1076675"/>
                  <a:gd name="connsiteX104" fmla="*/ 815607 w 961733"/>
                  <a:gd name="connsiteY104" fmla="*/ 705569 h 1076675"/>
                  <a:gd name="connsiteX105" fmla="*/ 829232 w 961733"/>
                  <a:gd name="connsiteY105" fmla="*/ 685649 h 1076675"/>
                  <a:gd name="connsiteX106" fmla="*/ 838668 w 961733"/>
                  <a:gd name="connsiteY106" fmla="*/ 660494 h 1076675"/>
                  <a:gd name="connsiteX107" fmla="*/ 841810 w 961733"/>
                  <a:gd name="connsiteY107" fmla="*/ 614360 h 1076675"/>
                  <a:gd name="connsiteX108" fmla="*/ 854388 w 961733"/>
                  <a:gd name="connsiteY108" fmla="*/ 607029 h 1076675"/>
                  <a:gd name="connsiteX109" fmla="*/ 859635 w 961733"/>
                  <a:gd name="connsiteY109" fmla="*/ 479124 h 1076675"/>
                  <a:gd name="connsiteX110" fmla="*/ 881649 w 961733"/>
                  <a:gd name="connsiteY110" fmla="*/ 470735 h 1076675"/>
                  <a:gd name="connsiteX111" fmla="*/ 883744 w 961733"/>
                  <a:gd name="connsiteY111" fmla="*/ 446616 h 1076675"/>
                  <a:gd name="connsiteX112" fmla="*/ 893180 w 961733"/>
                  <a:gd name="connsiteY112" fmla="*/ 439285 h 1076675"/>
                  <a:gd name="connsiteX113" fmla="*/ 899464 w 961733"/>
                  <a:gd name="connsiteY113" fmla="*/ 415177 h 1076675"/>
                  <a:gd name="connsiteX114" fmla="*/ 912052 w 961733"/>
                  <a:gd name="connsiteY114" fmla="*/ 410977 h 1076675"/>
                  <a:gd name="connsiteX115" fmla="*/ 918336 w 961733"/>
                  <a:gd name="connsiteY115" fmla="*/ 386868 h 1076675"/>
                  <a:gd name="connsiteX116" fmla="*/ 936150 w 961733"/>
                  <a:gd name="connsiteY116" fmla="*/ 380564 h 1076675"/>
                  <a:gd name="connsiteX117" fmla="*/ 937197 w 961733"/>
                  <a:gd name="connsiteY117" fmla="*/ 359607 h 1076675"/>
                  <a:gd name="connsiteX118" fmla="*/ 947681 w 961733"/>
                  <a:gd name="connsiteY118" fmla="*/ 357513 h 1076675"/>
                  <a:gd name="connsiteX119" fmla="*/ 945576 w 961733"/>
                  <a:gd name="connsiteY119" fmla="*/ 334452 h 1076675"/>
                  <a:gd name="connsiteX120" fmla="*/ 957106 w 961733"/>
                  <a:gd name="connsiteY120" fmla="*/ 332347 h 1076675"/>
                  <a:gd name="connsiteX121" fmla="*/ 960248 w 961733"/>
                  <a:gd name="connsiteY121" fmla="*/ 311370 h 1076675"/>
                  <a:gd name="connsiteX122" fmla="*/ 944528 w 961733"/>
                  <a:gd name="connsiteY122" fmla="*/ 310322 h 1076675"/>
                  <a:gd name="connsiteX123" fmla="*/ 940329 w 961733"/>
                  <a:gd name="connsiteY123" fmla="*/ 263163 h 1076675"/>
                  <a:gd name="connsiteX124" fmla="*/ 927751 w 961733"/>
                  <a:gd name="connsiteY124" fmla="*/ 252658 h 1076675"/>
                  <a:gd name="connsiteX125" fmla="*/ 910984 w 961733"/>
                  <a:gd name="connsiteY125" fmla="*/ 250574 h 1076675"/>
                  <a:gd name="connsiteX126" fmla="*/ 895254 w 961733"/>
                  <a:gd name="connsiteY126" fmla="*/ 239044 h 1076675"/>
                  <a:gd name="connsiteX127" fmla="*/ 883723 w 961733"/>
                  <a:gd name="connsiteY127" fmla="*/ 219124 h 1076675"/>
                  <a:gd name="connsiteX128" fmla="*/ 861709 w 961733"/>
                  <a:gd name="connsiteY128" fmla="*/ 219124 h 1076675"/>
                  <a:gd name="connsiteX129" fmla="*/ 856462 w 961733"/>
                  <a:gd name="connsiteY129" fmla="*/ 200252 h 1076675"/>
                  <a:gd name="connsiteX130" fmla="*/ 840732 w 961733"/>
                  <a:gd name="connsiteY130" fmla="*/ 191863 h 1076675"/>
                  <a:gd name="connsiteX131" fmla="*/ 816623 w 961733"/>
                  <a:gd name="connsiteY131" fmla="*/ 192911 h 1076675"/>
                  <a:gd name="connsiteX132" fmla="*/ 792525 w 961733"/>
                  <a:gd name="connsiteY132" fmla="*/ 187674 h 1076675"/>
                  <a:gd name="connsiteX133" fmla="*/ 780994 w 961733"/>
                  <a:gd name="connsiteY133" fmla="*/ 176133 h 1076675"/>
                  <a:gd name="connsiteX134" fmla="*/ 765274 w 961733"/>
                  <a:gd name="connsiteY134" fmla="*/ 185569 h 1076675"/>
                  <a:gd name="connsiteX135" fmla="*/ 751649 w 961733"/>
                  <a:gd name="connsiteY135" fmla="*/ 186606 h 1076675"/>
                  <a:gd name="connsiteX136" fmla="*/ 730682 w 961733"/>
                  <a:gd name="connsiteY136" fmla="*/ 174038 h 1076675"/>
                  <a:gd name="connsiteX137" fmla="*/ 716010 w 961733"/>
                  <a:gd name="connsiteY137" fmla="*/ 154119 h 1076675"/>
                  <a:gd name="connsiteX138" fmla="*/ 695054 w 961733"/>
                  <a:gd name="connsiteY138" fmla="*/ 142599 h 1076675"/>
                  <a:gd name="connsiteX139" fmla="*/ 674097 w 961733"/>
                  <a:gd name="connsiteY139" fmla="*/ 139446 h 1076675"/>
                  <a:gd name="connsiteX140" fmla="*/ 646836 w 961733"/>
                  <a:gd name="connsiteY140" fmla="*/ 141531 h 1076675"/>
                  <a:gd name="connsiteX141" fmla="*/ 629022 w 961733"/>
                  <a:gd name="connsiteY141" fmla="*/ 147835 h 1076675"/>
                  <a:gd name="connsiteX142" fmla="*/ 623786 w 961733"/>
                  <a:gd name="connsiteY142" fmla="*/ 160403 h 1076675"/>
                  <a:gd name="connsiteX143" fmla="*/ 600725 w 961733"/>
                  <a:gd name="connsiteY143" fmla="*/ 171944 h 1076675"/>
                  <a:gd name="connsiteX144" fmla="*/ 610160 w 961733"/>
                  <a:gd name="connsiteY144" fmla="*/ 154119 h 1076675"/>
                  <a:gd name="connsiteX145" fmla="*/ 621691 w 961733"/>
                  <a:gd name="connsiteY145" fmla="*/ 134199 h 1076675"/>
                  <a:gd name="connsiteX146" fmla="*/ 608066 w 961733"/>
                  <a:gd name="connsiteY146" fmla="*/ 124763 h 1076675"/>
                  <a:gd name="connsiteX147" fmla="*/ 590252 w 961733"/>
                  <a:gd name="connsiteY147" fmla="*/ 124763 h 1076675"/>
                  <a:gd name="connsiteX148" fmla="*/ 574521 w 961733"/>
                  <a:gd name="connsiteY148" fmla="*/ 137352 h 1076675"/>
                  <a:gd name="connsiteX149" fmla="*/ 560896 w 961733"/>
                  <a:gd name="connsiteY149" fmla="*/ 152035 h 1076675"/>
                  <a:gd name="connsiteX150" fmla="*/ 549365 w 961733"/>
                  <a:gd name="connsiteY150" fmla="*/ 167755 h 1076675"/>
                  <a:gd name="connsiteX151" fmla="*/ 533635 w 961733"/>
                  <a:gd name="connsiteY151" fmla="*/ 175086 h 1076675"/>
                  <a:gd name="connsiteX152" fmla="*/ 555649 w 961733"/>
                  <a:gd name="connsiteY152" fmla="*/ 137341 h 1076675"/>
                  <a:gd name="connsiteX153" fmla="*/ 569274 w 961733"/>
                  <a:gd name="connsiteY153" fmla="*/ 118469 h 1076675"/>
                  <a:gd name="connsiteX154" fmla="*/ 579758 w 961733"/>
                  <a:gd name="connsiteY154" fmla="*/ 95408 h 1076675"/>
                  <a:gd name="connsiteX155" fmla="*/ 586052 w 961733"/>
                  <a:gd name="connsiteY155" fmla="*/ 82820 h 1076675"/>
                  <a:gd name="connsiteX156" fmla="*/ 567180 w 961733"/>
                  <a:gd name="connsiteY156" fmla="*/ 39839 h 1076675"/>
                  <a:gd name="connsiteX157" fmla="*/ 553555 w 961733"/>
                  <a:gd name="connsiteY157" fmla="*/ 26203 h 1076675"/>
                  <a:gd name="connsiteX158" fmla="*/ 534682 w 961733"/>
                  <a:gd name="connsiteY158" fmla="*/ 25156 h 1076675"/>
                  <a:gd name="connsiteX159" fmla="*/ 521057 w 961733"/>
                  <a:gd name="connsiteY159" fmla="*/ 38792 h 1076675"/>
                  <a:gd name="connsiteX160" fmla="*/ 513716 w 961733"/>
                  <a:gd name="connsiteY160" fmla="*/ 52427 h 1076675"/>
                  <a:gd name="connsiteX161" fmla="*/ 506385 w 961733"/>
                  <a:gd name="connsiteY161" fmla="*/ 67100 h 1076675"/>
                  <a:gd name="connsiteX162" fmla="*/ 482276 w 961733"/>
                  <a:gd name="connsiteY162" fmla="*/ 65005 h 1076675"/>
                  <a:gd name="connsiteX163" fmla="*/ 471803 w 961733"/>
                  <a:gd name="connsiteY163" fmla="*/ 53464 h 1076675"/>
                  <a:gd name="connsiteX164" fmla="*/ 436164 w 961733"/>
                  <a:gd name="connsiteY164" fmla="*/ 55569 h 1076675"/>
                  <a:gd name="connsiteX165" fmla="*/ 435117 w 961733"/>
                  <a:gd name="connsiteY165" fmla="*/ 77573 h 1076675"/>
                  <a:gd name="connsiteX166" fmla="*/ 405761 w 961733"/>
                  <a:gd name="connsiteY166" fmla="*/ 78641 h 1076675"/>
                  <a:gd name="connsiteX167" fmla="*/ 385852 w 961733"/>
                  <a:gd name="connsiteY167" fmla="*/ 79678 h 1076675"/>
                  <a:gd name="connsiteX168" fmla="*/ 379558 w 961733"/>
                  <a:gd name="connsiteY168" fmla="*/ 90161 h 1076675"/>
                  <a:gd name="connsiteX169" fmla="*/ 362780 w 961733"/>
                  <a:gd name="connsiteY169" fmla="*/ 91208 h 1076675"/>
                  <a:gd name="connsiteX170" fmla="*/ 351250 w 961733"/>
                  <a:gd name="connsiteY170" fmla="*/ 77573 h 1076675"/>
                  <a:gd name="connsiteX171" fmla="*/ 339719 w 961733"/>
                  <a:gd name="connsiteY171" fmla="*/ 53464 h 1076675"/>
                  <a:gd name="connsiteX172" fmla="*/ 346013 w 961733"/>
                  <a:gd name="connsiteY172" fmla="*/ 34592 h 1076675"/>
                  <a:gd name="connsiteX173" fmla="*/ 341824 w 961733"/>
                  <a:gd name="connsiteY173" fmla="*/ 7331 h 1076675"/>
                  <a:gd name="connsiteX174" fmla="*/ 321905 w 961733"/>
                  <a:gd name="connsiteY174" fmla="*/ 0 h 1076675"/>
                  <a:gd name="connsiteX175" fmla="*/ 314574 w 961733"/>
                  <a:gd name="connsiteY175" fmla="*/ 16767 h 1076675"/>
                  <a:gd name="connsiteX176" fmla="*/ 272640 w 961733"/>
                  <a:gd name="connsiteY176" fmla="*/ 18872 h 1076675"/>
                  <a:gd name="connsiteX177" fmla="*/ 259015 w 961733"/>
                  <a:gd name="connsiteY177" fmla="*/ 28308 h 1076675"/>
                  <a:gd name="connsiteX178" fmla="*/ 238059 w 961733"/>
                  <a:gd name="connsiteY178" fmla="*/ 9436 h 1076675"/>
                  <a:gd name="connsiteX179" fmla="*/ 227575 w 961733"/>
                  <a:gd name="connsiteY179" fmla="*/ 13625 h 1076675"/>
                  <a:gd name="connsiteX180" fmla="*/ 223386 w 961733"/>
                  <a:gd name="connsiteY180" fmla="*/ 35650 h 1076675"/>
                  <a:gd name="connsiteX181" fmla="*/ 225481 w 961733"/>
                  <a:gd name="connsiteY181" fmla="*/ 50333 h 1076675"/>
                  <a:gd name="connsiteX182" fmla="*/ 242259 w 961733"/>
                  <a:gd name="connsiteY182" fmla="*/ 60806 h 1076675"/>
                  <a:gd name="connsiteX183" fmla="*/ 243306 w 961733"/>
                  <a:gd name="connsiteY183" fmla="*/ 78641 h 1076675"/>
                  <a:gd name="connsiteX184" fmla="*/ 222349 w 961733"/>
                  <a:gd name="connsiteY184" fmla="*/ 95408 h 1076675"/>
                  <a:gd name="connsiteX185" fmla="*/ 197194 w 961733"/>
                  <a:gd name="connsiteY185" fmla="*/ 98540 h 1076675"/>
                  <a:gd name="connsiteX186" fmla="*/ 178332 w 961733"/>
                  <a:gd name="connsiteY186" fmla="*/ 89103 h 1076675"/>
                  <a:gd name="connsiteX187" fmla="*/ 165744 w 961733"/>
                  <a:gd name="connsiteY187" fmla="*/ 72336 h 1076675"/>
                  <a:gd name="connsiteX188" fmla="*/ 151071 w 961733"/>
                  <a:gd name="connsiteY188" fmla="*/ 66053 h 107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961733" h="1076675">
                    <a:moveTo>
                      <a:pt x="151082" y="66084"/>
                    </a:moveTo>
                    <a:cubicBezTo>
                      <a:pt x="151082" y="66084"/>
                      <a:pt x="117830" y="73834"/>
                      <a:pt x="109159" y="80767"/>
                    </a:cubicBezTo>
                    <a:cubicBezTo>
                      <a:pt x="105294" y="83856"/>
                      <a:pt x="98110" y="92622"/>
                      <a:pt x="98675" y="97534"/>
                    </a:cubicBezTo>
                    <a:cubicBezTo>
                      <a:pt x="99178" y="101953"/>
                      <a:pt x="111693" y="105682"/>
                      <a:pt x="111253" y="110101"/>
                    </a:cubicBezTo>
                    <a:cubicBezTo>
                      <a:pt x="110876" y="113861"/>
                      <a:pt x="100236" y="115045"/>
                      <a:pt x="98675" y="118490"/>
                    </a:cubicBezTo>
                    <a:cubicBezTo>
                      <a:pt x="93648" y="129560"/>
                      <a:pt x="104173" y="154590"/>
                      <a:pt x="104969" y="166718"/>
                    </a:cubicBezTo>
                    <a:cubicBezTo>
                      <a:pt x="105304" y="171954"/>
                      <a:pt x="108530" y="183841"/>
                      <a:pt x="104969" y="187695"/>
                    </a:cubicBezTo>
                    <a:cubicBezTo>
                      <a:pt x="100676" y="192334"/>
                      <a:pt x="79751" y="189674"/>
                      <a:pt x="79751" y="189674"/>
                    </a:cubicBezTo>
                    <a:cubicBezTo>
                      <a:pt x="79751" y="189674"/>
                      <a:pt x="95586" y="213039"/>
                      <a:pt x="96486" y="222120"/>
                    </a:cubicBezTo>
                    <a:cubicBezTo>
                      <a:pt x="97052" y="227817"/>
                      <a:pt x="93753" y="239662"/>
                      <a:pt x="90192" y="244144"/>
                    </a:cubicBezTo>
                    <a:cubicBezTo>
                      <a:pt x="86841" y="248375"/>
                      <a:pt x="76672" y="253894"/>
                      <a:pt x="71320" y="254627"/>
                    </a:cubicBezTo>
                    <a:cubicBezTo>
                      <a:pt x="65717" y="255402"/>
                      <a:pt x="54867" y="248354"/>
                      <a:pt x="49306" y="249391"/>
                    </a:cubicBezTo>
                    <a:cubicBezTo>
                      <a:pt x="44300" y="250323"/>
                      <a:pt x="35503" y="256795"/>
                      <a:pt x="32539" y="260932"/>
                    </a:cubicBezTo>
                    <a:cubicBezTo>
                      <a:pt x="29198" y="265582"/>
                      <a:pt x="26339" y="277217"/>
                      <a:pt x="26245" y="282935"/>
                    </a:cubicBezTo>
                    <a:cubicBezTo>
                      <a:pt x="26171" y="287261"/>
                      <a:pt x="31701" y="295576"/>
                      <a:pt x="30434" y="299703"/>
                    </a:cubicBezTo>
                    <a:cubicBezTo>
                      <a:pt x="29407" y="303075"/>
                      <a:pt x="22925" y="307243"/>
                      <a:pt x="19950" y="309139"/>
                    </a:cubicBezTo>
                    <a:cubicBezTo>
                      <a:pt x="16589" y="311286"/>
                      <a:pt x="7844" y="312385"/>
                      <a:pt x="5278" y="315443"/>
                    </a:cubicBezTo>
                    <a:cubicBezTo>
                      <a:pt x="1633" y="319769"/>
                      <a:pt x="-315" y="331802"/>
                      <a:pt x="42" y="337447"/>
                    </a:cubicBezTo>
                    <a:cubicBezTo>
                      <a:pt x="324" y="341919"/>
                      <a:pt x="3707" y="350580"/>
                      <a:pt x="6325" y="354214"/>
                    </a:cubicBezTo>
                    <a:cubicBezTo>
                      <a:pt x="9478" y="358602"/>
                      <a:pt x="19940" y="363462"/>
                      <a:pt x="23103" y="367850"/>
                    </a:cubicBezTo>
                    <a:cubicBezTo>
                      <a:pt x="25721" y="371484"/>
                      <a:pt x="25962" y="381737"/>
                      <a:pt x="29386" y="384617"/>
                    </a:cubicBezTo>
                    <a:cubicBezTo>
                      <a:pt x="32654" y="387361"/>
                      <a:pt x="43085" y="384795"/>
                      <a:pt x="46164" y="387748"/>
                    </a:cubicBezTo>
                    <a:cubicBezTo>
                      <a:pt x="48688" y="390168"/>
                      <a:pt x="46730" y="399017"/>
                      <a:pt x="49306" y="401384"/>
                    </a:cubicBezTo>
                    <a:cubicBezTo>
                      <a:pt x="53401" y="405144"/>
                      <a:pt x="65874" y="405646"/>
                      <a:pt x="71320" y="404515"/>
                    </a:cubicBezTo>
                    <a:cubicBezTo>
                      <a:pt x="76735" y="403395"/>
                      <a:pt x="85029" y="391016"/>
                      <a:pt x="90192" y="392995"/>
                    </a:cubicBezTo>
                    <a:cubicBezTo>
                      <a:pt x="97858" y="395928"/>
                      <a:pt x="94350" y="418172"/>
                      <a:pt x="99628" y="424456"/>
                    </a:cubicBezTo>
                    <a:cubicBezTo>
                      <a:pt x="103409" y="428949"/>
                      <a:pt x="120626" y="434991"/>
                      <a:pt x="120626" y="434991"/>
                    </a:cubicBezTo>
                    <a:cubicBezTo>
                      <a:pt x="120626" y="434991"/>
                      <a:pt x="134042" y="437819"/>
                      <a:pt x="138504" y="437180"/>
                    </a:cubicBezTo>
                    <a:cubicBezTo>
                      <a:pt x="142452" y="436615"/>
                      <a:pt x="149804" y="433022"/>
                      <a:pt x="153176" y="430896"/>
                    </a:cubicBezTo>
                    <a:cubicBezTo>
                      <a:pt x="155533" y="429409"/>
                      <a:pt x="159816" y="425733"/>
                      <a:pt x="161565" y="423565"/>
                    </a:cubicBezTo>
                    <a:cubicBezTo>
                      <a:pt x="163618" y="421000"/>
                      <a:pt x="164906" y="413470"/>
                      <a:pt x="167859" y="412035"/>
                    </a:cubicBezTo>
                    <a:cubicBezTo>
                      <a:pt x="170729" y="410642"/>
                      <a:pt x="177829" y="415973"/>
                      <a:pt x="180437" y="414129"/>
                    </a:cubicBezTo>
                    <a:cubicBezTo>
                      <a:pt x="184134" y="411522"/>
                      <a:pt x="179976" y="399038"/>
                      <a:pt x="183589" y="396304"/>
                    </a:cubicBezTo>
                    <a:cubicBezTo>
                      <a:pt x="189883" y="391539"/>
                      <a:pt x="209478" y="393812"/>
                      <a:pt x="215029" y="399436"/>
                    </a:cubicBezTo>
                    <a:cubicBezTo>
                      <a:pt x="223711" y="408244"/>
                      <a:pt x="216150" y="436740"/>
                      <a:pt x="219229" y="448711"/>
                    </a:cubicBezTo>
                    <a:cubicBezTo>
                      <a:pt x="220517" y="453706"/>
                      <a:pt x="225052" y="463101"/>
                      <a:pt x="227617" y="467583"/>
                    </a:cubicBezTo>
                    <a:cubicBezTo>
                      <a:pt x="228738" y="469542"/>
                      <a:pt x="230874" y="473856"/>
                      <a:pt x="232854" y="474914"/>
                    </a:cubicBezTo>
                    <a:cubicBezTo>
                      <a:pt x="241180" y="479344"/>
                      <a:pt x="262136" y="471762"/>
                      <a:pt x="270577" y="475961"/>
                    </a:cubicBezTo>
                    <a:cubicBezTo>
                      <a:pt x="272085" y="476715"/>
                      <a:pt x="273363" y="480307"/>
                      <a:pt x="274777" y="481208"/>
                    </a:cubicBezTo>
                    <a:cubicBezTo>
                      <a:pt x="278411" y="483544"/>
                      <a:pt x="288538" y="482287"/>
                      <a:pt x="291544" y="485397"/>
                    </a:cubicBezTo>
                    <a:cubicBezTo>
                      <a:pt x="294151" y="488100"/>
                      <a:pt x="291921" y="497536"/>
                      <a:pt x="294686" y="500080"/>
                    </a:cubicBezTo>
                    <a:cubicBezTo>
                      <a:pt x="299158" y="504196"/>
                      <a:pt x="312814" y="502133"/>
                      <a:pt x="318794" y="503212"/>
                    </a:cubicBezTo>
                    <a:cubicBezTo>
                      <a:pt x="322240" y="503830"/>
                      <a:pt x="330074" y="503777"/>
                      <a:pt x="332419" y="506364"/>
                    </a:cubicBezTo>
                    <a:cubicBezTo>
                      <a:pt x="336504" y="510868"/>
                      <a:pt x="331341" y="526116"/>
                      <a:pt x="335561" y="530483"/>
                    </a:cubicBezTo>
                    <a:cubicBezTo>
                      <a:pt x="337771" y="532777"/>
                      <a:pt x="347385" y="529467"/>
                      <a:pt x="348139" y="532567"/>
                    </a:cubicBezTo>
                    <a:cubicBezTo>
                      <a:pt x="349072" y="536390"/>
                      <a:pt x="337269" y="538463"/>
                      <a:pt x="335561" y="542003"/>
                    </a:cubicBezTo>
                    <a:cubicBezTo>
                      <a:pt x="331927" y="549565"/>
                      <a:pt x="331875" y="568625"/>
                      <a:pt x="336609" y="575559"/>
                    </a:cubicBezTo>
                    <a:cubicBezTo>
                      <a:pt x="337740" y="577203"/>
                      <a:pt x="342337" y="577517"/>
                      <a:pt x="343950" y="578690"/>
                    </a:cubicBezTo>
                    <a:cubicBezTo>
                      <a:pt x="346202" y="580324"/>
                      <a:pt x="348736" y="585969"/>
                      <a:pt x="351281" y="587079"/>
                    </a:cubicBezTo>
                    <a:cubicBezTo>
                      <a:pt x="358979" y="590430"/>
                      <a:pt x="378490" y="580533"/>
                      <a:pt x="384826" y="586032"/>
                    </a:cubicBezTo>
                    <a:cubicBezTo>
                      <a:pt x="388407" y="589142"/>
                      <a:pt x="383632" y="601479"/>
                      <a:pt x="386920" y="604904"/>
                    </a:cubicBezTo>
                    <a:cubicBezTo>
                      <a:pt x="389308" y="607396"/>
                      <a:pt x="398095" y="604579"/>
                      <a:pt x="400546" y="606998"/>
                    </a:cubicBezTo>
                    <a:cubicBezTo>
                      <a:pt x="403949" y="610360"/>
                      <a:pt x="401206" y="621786"/>
                      <a:pt x="403688" y="625870"/>
                    </a:cubicBezTo>
                    <a:cubicBezTo>
                      <a:pt x="405049" y="628111"/>
                      <a:pt x="410977" y="629777"/>
                      <a:pt x="412076" y="632154"/>
                    </a:cubicBezTo>
                    <a:cubicBezTo>
                      <a:pt x="415365" y="639317"/>
                      <a:pt x="412453" y="656126"/>
                      <a:pt x="409982" y="663614"/>
                    </a:cubicBezTo>
                    <a:cubicBezTo>
                      <a:pt x="408610" y="667751"/>
                      <a:pt x="404086" y="675742"/>
                      <a:pt x="400546" y="678287"/>
                    </a:cubicBezTo>
                    <a:cubicBezTo>
                      <a:pt x="397917" y="680172"/>
                      <a:pt x="387968" y="681439"/>
                      <a:pt x="387968" y="681439"/>
                    </a:cubicBezTo>
                    <a:cubicBezTo>
                      <a:pt x="387968" y="681439"/>
                      <a:pt x="387298" y="695735"/>
                      <a:pt x="390062" y="699264"/>
                    </a:cubicBezTo>
                    <a:cubicBezTo>
                      <a:pt x="392827" y="702794"/>
                      <a:pt x="404106" y="701998"/>
                      <a:pt x="406840" y="705548"/>
                    </a:cubicBezTo>
                    <a:cubicBezTo>
                      <a:pt x="410055" y="709727"/>
                      <a:pt x="405374" y="722629"/>
                      <a:pt x="408934" y="726525"/>
                    </a:cubicBezTo>
                    <a:cubicBezTo>
                      <a:pt x="412715" y="730662"/>
                      <a:pt x="426487" y="727332"/>
                      <a:pt x="430948" y="730714"/>
                    </a:cubicBezTo>
                    <a:cubicBezTo>
                      <a:pt x="433755" y="732840"/>
                      <a:pt x="434666" y="740894"/>
                      <a:pt x="437232" y="743303"/>
                    </a:cubicBezTo>
                    <a:cubicBezTo>
                      <a:pt x="439725" y="745628"/>
                      <a:pt x="446480" y="747806"/>
                      <a:pt x="449810" y="748550"/>
                    </a:cubicBezTo>
                    <a:cubicBezTo>
                      <a:pt x="455444" y="749806"/>
                      <a:pt x="468735" y="745565"/>
                      <a:pt x="472871" y="749587"/>
                    </a:cubicBezTo>
                    <a:cubicBezTo>
                      <a:pt x="477961" y="754530"/>
                      <a:pt x="470023" y="772815"/>
                      <a:pt x="474977" y="777895"/>
                    </a:cubicBezTo>
                    <a:cubicBezTo>
                      <a:pt x="478653" y="781665"/>
                      <a:pt x="492246" y="776240"/>
                      <a:pt x="495933" y="779989"/>
                    </a:cubicBezTo>
                    <a:cubicBezTo>
                      <a:pt x="506992" y="791237"/>
                      <a:pt x="496341" y="827871"/>
                      <a:pt x="501169" y="842890"/>
                    </a:cubicBezTo>
                    <a:cubicBezTo>
                      <a:pt x="501640" y="844345"/>
                      <a:pt x="504311" y="848136"/>
                      <a:pt x="504311" y="848136"/>
                    </a:cubicBezTo>
                    <a:cubicBezTo>
                      <a:pt x="504311" y="848136"/>
                      <a:pt x="502520" y="869962"/>
                      <a:pt x="507463" y="874339"/>
                    </a:cubicBezTo>
                    <a:cubicBezTo>
                      <a:pt x="509820" y="876424"/>
                      <a:pt x="517758" y="872172"/>
                      <a:pt x="520041" y="874339"/>
                    </a:cubicBezTo>
                    <a:cubicBezTo>
                      <a:pt x="523654" y="877775"/>
                      <a:pt x="524304" y="890436"/>
                      <a:pt x="521089" y="894248"/>
                    </a:cubicBezTo>
                    <a:cubicBezTo>
                      <a:pt x="518198" y="897684"/>
                      <a:pt x="507160" y="894112"/>
                      <a:pt x="503274" y="896353"/>
                    </a:cubicBezTo>
                    <a:cubicBezTo>
                      <a:pt x="498729" y="898972"/>
                      <a:pt x="494770" y="909843"/>
                      <a:pt x="490686" y="913121"/>
                    </a:cubicBezTo>
                    <a:cubicBezTo>
                      <a:pt x="488214" y="915111"/>
                      <a:pt x="481595" y="916346"/>
                      <a:pt x="479155" y="918367"/>
                    </a:cubicBezTo>
                    <a:cubicBezTo>
                      <a:pt x="474956" y="921845"/>
                      <a:pt x="470012" y="931951"/>
                      <a:pt x="466577" y="936192"/>
                    </a:cubicBezTo>
                    <a:cubicBezTo>
                      <a:pt x="463425" y="940078"/>
                      <a:pt x="455937" y="946843"/>
                      <a:pt x="452952" y="950865"/>
                    </a:cubicBezTo>
                    <a:cubicBezTo>
                      <a:pt x="449863" y="955012"/>
                      <a:pt x="442469" y="968700"/>
                      <a:pt x="442469" y="968700"/>
                    </a:cubicBezTo>
                    <a:cubicBezTo>
                      <a:pt x="442469" y="968700"/>
                      <a:pt x="449653" y="978859"/>
                      <a:pt x="452952" y="981268"/>
                    </a:cubicBezTo>
                    <a:cubicBezTo>
                      <a:pt x="457979" y="984944"/>
                      <a:pt x="470777" y="987332"/>
                      <a:pt x="476013" y="990704"/>
                    </a:cubicBezTo>
                    <a:cubicBezTo>
                      <a:pt x="490832" y="1000224"/>
                      <a:pt x="516250" y="1025264"/>
                      <a:pt x="527372" y="1038932"/>
                    </a:cubicBezTo>
                    <a:cubicBezTo>
                      <a:pt x="530860" y="1043225"/>
                      <a:pt x="536976" y="1052620"/>
                      <a:pt x="538903" y="1057804"/>
                    </a:cubicBezTo>
                    <a:cubicBezTo>
                      <a:pt x="540579" y="1062286"/>
                      <a:pt x="542045" y="1076676"/>
                      <a:pt x="542045" y="1076676"/>
                    </a:cubicBezTo>
                    <a:cubicBezTo>
                      <a:pt x="542045" y="1076676"/>
                      <a:pt x="554686" y="1062600"/>
                      <a:pt x="556717" y="1056756"/>
                    </a:cubicBezTo>
                    <a:cubicBezTo>
                      <a:pt x="559137" y="1049823"/>
                      <a:pt x="556697" y="1034658"/>
                      <a:pt x="557765" y="1027401"/>
                    </a:cubicBezTo>
                    <a:cubicBezTo>
                      <a:pt x="558519" y="1022300"/>
                      <a:pt x="562268" y="1012571"/>
                      <a:pt x="563012" y="1007481"/>
                    </a:cubicBezTo>
                    <a:cubicBezTo>
                      <a:pt x="564185" y="999438"/>
                      <a:pt x="557922" y="980315"/>
                      <a:pt x="564059" y="974984"/>
                    </a:cubicBezTo>
                    <a:cubicBezTo>
                      <a:pt x="565850" y="973434"/>
                      <a:pt x="571348" y="975005"/>
                      <a:pt x="573485" y="976031"/>
                    </a:cubicBezTo>
                    <a:cubicBezTo>
                      <a:pt x="575485" y="976995"/>
                      <a:pt x="579108" y="980199"/>
                      <a:pt x="579779" y="982315"/>
                    </a:cubicBezTo>
                    <a:cubicBezTo>
                      <a:pt x="581140" y="986630"/>
                      <a:pt x="578061" y="995846"/>
                      <a:pt x="576637" y="1000140"/>
                    </a:cubicBezTo>
                    <a:cubicBezTo>
                      <a:pt x="575537" y="1003481"/>
                      <a:pt x="567986" y="1010100"/>
                      <a:pt x="570343" y="1012707"/>
                    </a:cubicBezTo>
                    <a:cubicBezTo>
                      <a:pt x="574291" y="1017074"/>
                      <a:pt x="588471" y="1008759"/>
                      <a:pt x="592356" y="1004340"/>
                    </a:cubicBezTo>
                    <a:cubicBezTo>
                      <a:pt x="596085" y="1000087"/>
                      <a:pt x="594409" y="986986"/>
                      <a:pt x="597593" y="982315"/>
                    </a:cubicBezTo>
                    <a:cubicBezTo>
                      <a:pt x="599929" y="978890"/>
                      <a:pt x="609459" y="976628"/>
                      <a:pt x="611218" y="972879"/>
                    </a:cubicBezTo>
                    <a:cubicBezTo>
                      <a:pt x="615020" y="964783"/>
                      <a:pt x="603898" y="945147"/>
                      <a:pt x="608076" y="937240"/>
                    </a:cubicBezTo>
                    <a:cubicBezTo>
                      <a:pt x="611585" y="930600"/>
                      <a:pt x="630122" y="928809"/>
                      <a:pt x="634279" y="922557"/>
                    </a:cubicBezTo>
                    <a:cubicBezTo>
                      <a:pt x="645685" y="905434"/>
                      <a:pt x="639254" y="860892"/>
                      <a:pt x="643716" y="840805"/>
                    </a:cubicBezTo>
                    <a:cubicBezTo>
                      <a:pt x="644794" y="835946"/>
                      <a:pt x="646627" y="825588"/>
                      <a:pt x="650010" y="821933"/>
                    </a:cubicBezTo>
                    <a:cubicBezTo>
                      <a:pt x="653675" y="817964"/>
                      <a:pt x="666033" y="817283"/>
                      <a:pt x="669919" y="813534"/>
                    </a:cubicBezTo>
                    <a:cubicBezTo>
                      <a:pt x="672610" y="810926"/>
                      <a:pt x="673867" y="802841"/>
                      <a:pt x="676213" y="799909"/>
                    </a:cubicBezTo>
                    <a:cubicBezTo>
                      <a:pt x="678894" y="796547"/>
                      <a:pt x="686319" y="791897"/>
                      <a:pt x="689838" y="789425"/>
                    </a:cubicBezTo>
                    <a:cubicBezTo>
                      <a:pt x="696206" y="784953"/>
                      <a:pt x="708752" y="775381"/>
                      <a:pt x="716041" y="772658"/>
                    </a:cubicBezTo>
                    <a:cubicBezTo>
                      <a:pt x="727698" y="768291"/>
                      <a:pt x="755126" y="772480"/>
                      <a:pt x="765306" y="765327"/>
                    </a:cubicBezTo>
                    <a:cubicBezTo>
                      <a:pt x="768469" y="763096"/>
                      <a:pt x="769369" y="753765"/>
                      <a:pt x="772637" y="751692"/>
                    </a:cubicBezTo>
                    <a:cubicBezTo>
                      <a:pt x="780607" y="746623"/>
                      <a:pt x="803479" y="756059"/>
                      <a:pt x="810371" y="749597"/>
                    </a:cubicBezTo>
                    <a:cubicBezTo>
                      <a:pt x="818445" y="742004"/>
                      <a:pt x="811711" y="715947"/>
                      <a:pt x="815607" y="705569"/>
                    </a:cubicBezTo>
                    <a:cubicBezTo>
                      <a:pt x="817733" y="699924"/>
                      <a:pt x="826446" y="691001"/>
                      <a:pt x="829232" y="685649"/>
                    </a:cubicBezTo>
                    <a:cubicBezTo>
                      <a:pt x="832332" y="679690"/>
                      <a:pt x="837244" y="667060"/>
                      <a:pt x="838668" y="660494"/>
                    </a:cubicBezTo>
                    <a:cubicBezTo>
                      <a:pt x="841119" y="649193"/>
                      <a:pt x="835715" y="624184"/>
                      <a:pt x="841810" y="614360"/>
                    </a:cubicBezTo>
                    <a:cubicBezTo>
                      <a:pt x="843727" y="611271"/>
                      <a:pt x="852514" y="610140"/>
                      <a:pt x="854388" y="607029"/>
                    </a:cubicBezTo>
                    <a:cubicBezTo>
                      <a:pt x="870894" y="579611"/>
                      <a:pt x="840941" y="505097"/>
                      <a:pt x="859635" y="479124"/>
                    </a:cubicBezTo>
                    <a:cubicBezTo>
                      <a:pt x="863070" y="474348"/>
                      <a:pt x="878099" y="475438"/>
                      <a:pt x="881649" y="470735"/>
                    </a:cubicBezTo>
                    <a:cubicBezTo>
                      <a:pt x="885294" y="465907"/>
                      <a:pt x="880853" y="451926"/>
                      <a:pt x="883744" y="446616"/>
                    </a:cubicBezTo>
                    <a:cubicBezTo>
                      <a:pt x="885168" y="443988"/>
                      <a:pt x="891536" y="441778"/>
                      <a:pt x="893180" y="439285"/>
                    </a:cubicBezTo>
                    <a:cubicBezTo>
                      <a:pt x="896604" y="434080"/>
                      <a:pt x="895212" y="419732"/>
                      <a:pt x="899464" y="415177"/>
                    </a:cubicBezTo>
                    <a:cubicBezTo>
                      <a:pt x="901726" y="412757"/>
                      <a:pt x="909779" y="413396"/>
                      <a:pt x="912052" y="410977"/>
                    </a:cubicBezTo>
                    <a:cubicBezTo>
                      <a:pt x="916304" y="406432"/>
                      <a:pt x="914126" y="391456"/>
                      <a:pt x="918336" y="386868"/>
                    </a:cubicBezTo>
                    <a:cubicBezTo>
                      <a:pt x="921530" y="383392"/>
                      <a:pt x="933333" y="384355"/>
                      <a:pt x="936150" y="380564"/>
                    </a:cubicBezTo>
                    <a:cubicBezTo>
                      <a:pt x="939281" y="376354"/>
                      <a:pt x="933773" y="363577"/>
                      <a:pt x="937197" y="359607"/>
                    </a:cubicBezTo>
                    <a:cubicBezTo>
                      <a:pt x="938946" y="357586"/>
                      <a:pt x="946078" y="359649"/>
                      <a:pt x="947681" y="357513"/>
                    </a:cubicBezTo>
                    <a:cubicBezTo>
                      <a:pt x="951137" y="352873"/>
                      <a:pt x="942078" y="339060"/>
                      <a:pt x="945576" y="334452"/>
                    </a:cubicBezTo>
                    <a:cubicBezTo>
                      <a:pt x="947346" y="332116"/>
                      <a:pt x="955075" y="334452"/>
                      <a:pt x="957106" y="332347"/>
                    </a:cubicBezTo>
                    <a:cubicBezTo>
                      <a:pt x="960793" y="328545"/>
                      <a:pt x="963568" y="315506"/>
                      <a:pt x="960248" y="311370"/>
                    </a:cubicBezTo>
                    <a:cubicBezTo>
                      <a:pt x="957777" y="308301"/>
                      <a:pt x="947346" y="313076"/>
                      <a:pt x="944528" y="310322"/>
                    </a:cubicBezTo>
                    <a:cubicBezTo>
                      <a:pt x="936066" y="302048"/>
                      <a:pt x="945816" y="273646"/>
                      <a:pt x="940329" y="263163"/>
                    </a:cubicBezTo>
                    <a:cubicBezTo>
                      <a:pt x="938433" y="259529"/>
                      <a:pt x="931511" y="254292"/>
                      <a:pt x="927751" y="252658"/>
                    </a:cubicBezTo>
                    <a:cubicBezTo>
                      <a:pt x="923876" y="250972"/>
                      <a:pt x="914911" y="252135"/>
                      <a:pt x="910984" y="250574"/>
                    </a:cubicBezTo>
                    <a:cubicBezTo>
                      <a:pt x="906449" y="248773"/>
                      <a:pt x="898510" y="242667"/>
                      <a:pt x="895254" y="239044"/>
                    </a:cubicBezTo>
                    <a:cubicBezTo>
                      <a:pt x="891410" y="234760"/>
                      <a:pt x="888708" y="221994"/>
                      <a:pt x="883723" y="219124"/>
                    </a:cubicBezTo>
                    <a:cubicBezTo>
                      <a:pt x="878958" y="216380"/>
                      <a:pt x="866097" y="222455"/>
                      <a:pt x="861709" y="219124"/>
                    </a:cubicBezTo>
                    <a:cubicBezTo>
                      <a:pt x="857813" y="216160"/>
                      <a:pt x="859530" y="204075"/>
                      <a:pt x="856462" y="200252"/>
                    </a:cubicBezTo>
                    <a:cubicBezTo>
                      <a:pt x="853676" y="196775"/>
                      <a:pt x="845078" y="192848"/>
                      <a:pt x="840732" y="191863"/>
                    </a:cubicBezTo>
                    <a:cubicBezTo>
                      <a:pt x="834846" y="190523"/>
                      <a:pt x="822634" y="193424"/>
                      <a:pt x="816623" y="192911"/>
                    </a:cubicBezTo>
                    <a:cubicBezTo>
                      <a:pt x="810475" y="192387"/>
                      <a:pt x="797929" y="190628"/>
                      <a:pt x="792525" y="187674"/>
                    </a:cubicBezTo>
                    <a:cubicBezTo>
                      <a:pt x="788943" y="185716"/>
                      <a:pt x="785037" y="176636"/>
                      <a:pt x="780994" y="176133"/>
                    </a:cubicBezTo>
                    <a:cubicBezTo>
                      <a:pt x="776449" y="175567"/>
                      <a:pt x="769642" y="184176"/>
                      <a:pt x="765274" y="185569"/>
                    </a:cubicBezTo>
                    <a:cubicBezTo>
                      <a:pt x="762017" y="186606"/>
                      <a:pt x="754969" y="187391"/>
                      <a:pt x="751649" y="186606"/>
                    </a:cubicBezTo>
                    <a:cubicBezTo>
                      <a:pt x="745701" y="185203"/>
                      <a:pt x="735207" y="178144"/>
                      <a:pt x="730682" y="174038"/>
                    </a:cubicBezTo>
                    <a:cubicBezTo>
                      <a:pt x="726106" y="169881"/>
                      <a:pt x="720660" y="158193"/>
                      <a:pt x="716010" y="154119"/>
                    </a:cubicBezTo>
                    <a:cubicBezTo>
                      <a:pt x="711507" y="150181"/>
                      <a:pt x="700709" y="144515"/>
                      <a:pt x="695054" y="142599"/>
                    </a:cubicBezTo>
                    <a:cubicBezTo>
                      <a:pt x="690037" y="140902"/>
                      <a:pt x="679386" y="139646"/>
                      <a:pt x="674097" y="139446"/>
                    </a:cubicBezTo>
                    <a:cubicBezTo>
                      <a:pt x="667269" y="139195"/>
                      <a:pt x="653529" y="140117"/>
                      <a:pt x="646836" y="141531"/>
                    </a:cubicBezTo>
                    <a:cubicBezTo>
                      <a:pt x="642218" y="142505"/>
                      <a:pt x="632447" y="144589"/>
                      <a:pt x="629022" y="147835"/>
                    </a:cubicBezTo>
                    <a:cubicBezTo>
                      <a:pt x="626551" y="150171"/>
                      <a:pt x="626100" y="157921"/>
                      <a:pt x="623786" y="160403"/>
                    </a:cubicBezTo>
                    <a:cubicBezTo>
                      <a:pt x="619387" y="165115"/>
                      <a:pt x="605228" y="176552"/>
                      <a:pt x="600725" y="171944"/>
                    </a:cubicBezTo>
                    <a:cubicBezTo>
                      <a:pt x="597206" y="168341"/>
                      <a:pt x="607720" y="158528"/>
                      <a:pt x="610160" y="154119"/>
                    </a:cubicBezTo>
                    <a:cubicBezTo>
                      <a:pt x="612946" y="149081"/>
                      <a:pt x="622948" y="139813"/>
                      <a:pt x="621691" y="134199"/>
                    </a:cubicBezTo>
                    <a:cubicBezTo>
                      <a:pt x="620791" y="130157"/>
                      <a:pt x="612014" y="125999"/>
                      <a:pt x="608066" y="124763"/>
                    </a:cubicBezTo>
                    <a:cubicBezTo>
                      <a:pt x="603814" y="123433"/>
                      <a:pt x="594451" y="123287"/>
                      <a:pt x="590252" y="124763"/>
                    </a:cubicBezTo>
                    <a:cubicBezTo>
                      <a:pt x="585497" y="126429"/>
                      <a:pt x="578218" y="133917"/>
                      <a:pt x="574521" y="137352"/>
                    </a:cubicBezTo>
                    <a:cubicBezTo>
                      <a:pt x="570856" y="140766"/>
                      <a:pt x="564080" y="148181"/>
                      <a:pt x="560896" y="152035"/>
                    </a:cubicBezTo>
                    <a:cubicBezTo>
                      <a:pt x="557796" y="155795"/>
                      <a:pt x="553136" y="164665"/>
                      <a:pt x="549365" y="167755"/>
                    </a:cubicBezTo>
                    <a:cubicBezTo>
                      <a:pt x="546014" y="170509"/>
                      <a:pt x="536568" y="178290"/>
                      <a:pt x="533635" y="175086"/>
                    </a:cubicBezTo>
                    <a:cubicBezTo>
                      <a:pt x="526273" y="167011"/>
                      <a:pt x="549690" y="146495"/>
                      <a:pt x="555649" y="137341"/>
                    </a:cubicBezTo>
                    <a:cubicBezTo>
                      <a:pt x="558823" y="132461"/>
                      <a:pt x="566352" y="123507"/>
                      <a:pt x="569274" y="118469"/>
                    </a:cubicBezTo>
                    <a:cubicBezTo>
                      <a:pt x="572458" y="112992"/>
                      <a:pt x="577035" y="101126"/>
                      <a:pt x="579758" y="95408"/>
                    </a:cubicBezTo>
                    <a:cubicBezTo>
                      <a:pt x="581276" y="92235"/>
                      <a:pt x="585958" y="86338"/>
                      <a:pt x="586052" y="82820"/>
                    </a:cubicBezTo>
                    <a:cubicBezTo>
                      <a:pt x="586345" y="71090"/>
                      <a:pt x="573799" y="49526"/>
                      <a:pt x="567180" y="39839"/>
                    </a:cubicBezTo>
                    <a:cubicBezTo>
                      <a:pt x="564457" y="35859"/>
                      <a:pt x="553555" y="26203"/>
                      <a:pt x="553555" y="26203"/>
                    </a:cubicBezTo>
                    <a:cubicBezTo>
                      <a:pt x="553555" y="26203"/>
                      <a:pt x="539102" y="23470"/>
                      <a:pt x="534682" y="25156"/>
                    </a:cubicBezTo>
                    <a:cubicBezTo>
                      <a:pt x="530179" y="26873"/>
                      <a:pt x="523927" y="34927"/>
                      <a:pt x="521057" y="38792"/>
                    </a:cubicBezTo>
                    <a:cubicBezTo>
                      <a:pt x="518743" y="41902"/>
                      <a:pt x="515496" y="48992"/>
                      <a:pt x="513716" y="52427"/>
                    </a:cubicBezTo>
                    <a:cubicBezTo>
                      <a:pt x="511831" y="56061"/>
                      <a:pt x="509956" y="65099"/>
                      <a:pt x="506385" y="67100"/>
                    </a:cubicBezTo>
                    <a:cubicBezTo>
                      <a:pt x="501106" y="70053"/>
                      <a:pt x="487701" y="67686"/>
                      <a:pt x="482276" y="65005"/>
                    </a:cubicBezTo>
                    <a:cubicBezTo>
                      <a:pt x="478789" y="63277"/>
                      <a:pt x="471803" y="53464"/>
                      <a:pt x="471803" y="53464"/>
                    </a:cubicBezTo>
                    <a:cubicBezTo>
                      <a:pt x="471803" y="53464"/>
                      <a:pt x="442437" y="49212"/>
                      <a:pt x="436164" y="55569"/>
                    </a:cubicBezTo>
                    <a:cubicBezTo>
                      <a:pt x="432289" y="59486"/>
                      <a:pt x="439034" y="73698"/>
                      <a:pt x="435117" y="77573"/>
                    </a:cubicBezTo>
                    <a:cubicBezTo>
                      <a:pt x="429891" y="82736"/>
                      <a:pt x="405761" y="78641"/>
                      <a:pt x="405761" y="78641"/>
                    </a:cubicBezTo>
                    <a:cubicBezTo>
                      <a:pt x="405761" y="78641"/>
                      <a:pt x="390125" y="77112"/>
                      <a:pt x="385852" y="79678"/>
                    </a:cubicBezTo>
                    <a:cubicBezTo>
                      <a:pt x="383234" y="81249"/>
                      <a:pt x="382176" y="88580"/>
                      <a:pt x="379558" y="90161"/>
                    </a:cubicBezTo>
                    <a:cubicBezTo>
                      <a:pt x="375966" y="92339"/>
                      <a:pt x="366645" y="92863"/>
                      <a:pt x="362780" y="91208"/>
                    </a:cubicBezTo>
                    <a:cubicBezTo>
                      <a:pt x="358675" y="89459"/>
                      <a:pt x="353679" y="81322"/>
                      <a:pt x="351250" y="77573"/>
                    </a:cubicBezTo>
                    <a:cubicBezTo>
                      <a:pt x="347626" y="71959"/>
                      <a:pt x="340128" y="60135"/>
                      <a:pt x="339719" y="53464"/>
                    </a:cubicBezTo>
                    <a:cubicBezTo>
                      <a:pt x="339416" y="48500"/>
                      <a:pt x="345594" y="39546"/>
                      <a:pt x="346013" y="34592"/>
                    </a:cubicBezTo>
                    <a:cubicBezTo>
                      <a:pt x="346600" y="27722"/>
                      <a:pt x="346181" y="12672"/>
                      <a:pt x="341824" y="7331"/>
                    </a:cubicBezTo>
                    <a:cubicBezTo>
                      <a:pt x="338462" y="3226"/>
                      <a:pt x="321905" y="0"/>
                      <a:pt x="321905" y="0"/>
                    </a:cubicBezTo>
                    <a:cubicBezTo>
                      <a:pt x="321905" y="0"/>
                      <a:pt x="318333" y="14170"/>
                      <a:pt x="314574" y="16767"/>
                    </a:cubicBezTo>
                    <a:cubicBezTo>
                      <a:pt x="305933" y="22737"/>
                      <a:pt x="282579" y="15489"/>
                      <a:pt x="272640" y="18872"/>
                    </a:cubicBezTo>
                    <a:cubicBezTo>
                      <a:pt x="268713" y="20202"/>
                      <a:pt x="263152" y="28570"/>
                      <a:pt x="259015" y="28308"/>
                    </a:cubicBezTo>
                    <a:cubicBezTo>
                      <a:pt x="251977" y="27858"/>
                      <a:pt x="244992" y="10672"/>
                      <a:pt x="238059" y="9436"/>
                    </a:cubicBezTo>
                    <a:cubicBezTo>
                      <a:pt x="235284" y="8944"/>
                      <a:pt x="229366" y="11447"/>
                      <a:pt x="227575" y="13625"/>
                    </a:cubicBezTo>
                    <a:cubicBezTo>
                      <a:pt x="224015" y="17950"/>
                      <a:pt x="223512" y="30047"/>
                      <a:pt x="223386" y="35650"/>
                    </a:cubicBezTo>
                    <a:cubicBezTo>
                      <a:pt x="223303" y="39357"/>
                      <a:pt x="223460" y="47233"/>
                      <a:pt x="225481" y="50333"/>
                    </a:cubicBezTo>
                    <a:cubicBezTo>
                      <a:pt x="228183" y="54480"/>
                      <a:pt x="239734" y="56554"/>
                      <a:pt x="242259" y="60806"/>
                    </a:cubicBezTo>
                    <a:cubicBezTo>
                      <a:pt x="244542" y="64649"/>
                      <a:pt x="245118" y="74556"/>
                      <a:pt x="243306" y="78641"/>
                    </a:cubicBezTo>
                    <a:cubicBezTo>
                      <a:pt x="240572" y="84778"/>
                      <a:pt x="228528" y="92800"/>
                      <a:pt x="222349" y="95408"/>
                    </a:cubicBezTo>
                    <a:cubicBezTo>
                      <a:pt x="216506" y="97869"/>
                      <a:pt x="203435" y="99618"/>
                      <a:pt x="197194" y="98540"/>
                    </a:cubicBezTo>
                    <a:cubicBezTo>
                      <a:pt x="191999" y="97649"/>
                      <a:pt x="182385" y="92486"/>
                      <a:pt x="178332" y="89103"/>
                    </a:cubicBezTo>
                    <a:cubicBezTo>
                      <a:pt x="174310" y="85741"/>
                      <a:pt x="169870" y="75572"/>
                      <a:pt x="165744" y="72336"/>
                    </a:cubicBezTo>
                    <a:cubicBezTo>
                      <a:pt x="162602" y="69875"/>
                      <a:pt x="151071" y="66053"/>
                      <a:pt x="151071" y="66053"/>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313" name="Freeform 312">
                <a:extLst>
                  <a:ext uri="{FF2B5EF4-FFF2-40B4-BE49-F238E27FC236}">
                    <a16:creationId xmlns:a16="http://schemas.microsoft.com/office/drawing/2014/main" id="{E667813B-7E6A-CE10-AB53-198CDDBD00A3}"/>
                  </a:ext>
                </a:extLst>
              </p:cNvPr>
              <p:cNvSpPr/>
              <p:nvPr/>
            </p:nvSpPr>
            <p:spPr>
              <a:xfrm>
                <a:off x="4360793" y="5135211"/>
                <a:ext cx="219061" cy="247575"/>
              </a:xfrm>
              <a:custGeom>
                <a:avLst/>
                <a:gdLst>
                  <a:gd name="connsiteX0" fmla="*/ 37723 w 219061"/>
                  <a:gd name="connsiteY0" fmla="*/ 115465 h 247575"/>
                  <a:gd name="connsiteX1" fmla="*/ 44541 w 219061"/>
                  <a:gd name="connsiteY1" fmla="*/ 125949 h 247575"/>
                  <a:gd name="connsiteX2" fmla="*/ 59737 w 219061"/>
                  <a:gd name="connsiteY2" fmla="*/ 132232 h 247575"/>
                  <a:gd name="connsiteX3" fmla="*/ 73363 w 219061"/>
                  <a:gd name="connsiteY3" fmla="*/ 145334 h 247575"/>
                  <a:gd name="connsiteX4" fmla="*/ 80704 w 219061"/>
                  <a:gd name="connsiteY4" fmla="*/ 161075 h 247575"/>
                  <a:gd name="connsiteX5" fmla="*/ 115286 w 219061"/>
                  <a:gd name="connsiteY5" fmla="*/ 165274 h 247575"/>
                  <a:gd name="connsiteX6" fmla="*/ 121580 w 219061"/>
                  <a:gd name="connsiteY6" fmla="*/ 170511 h 247575"/>
                  <a:gd name="connsiteX7" fmla="*/ 129969 w 219061"/>
                  <a:gd name="connsiteY7" fmla="*/ 178899 h 247575"/>
                  <a:gd name="connsiteX8" fmla="*/ 120533 w 219061"/>
                  <a:gd name="connsiteY8" fmla="*/ 214026 h 247575"/>
                  <a:gd name="connsiteX9" fmla="*/ 114762 w 219061"/>
                  <a:gd name="connsiteY9" fmla="*/ 236563 h 247575"/>
                  <a:gd name="connsiteX10" fmla="*/ 190764 w 219061"/>
                  <a:gd name="connsiteY10" fmla="*/ 238134 h 247575"/>
                  <a:gd name="connsiteX11" fmla="*/ 192858 w 219061"/>
                  <a:gd name="connsiteY11" fmla="*/ 225567 h 247575"/>
                  <a:gd name="connsiteX12" fmla="*/ 207531 w 219061"/>
                  <a:gd name="connsiteY12" fmla="*/ 215596 h 247575"/>
                  <a:gd name="connsiteX13" fmla="*/ 219062 w 219061"/>
                  <a:gd name="connsiteY13" fmla="*/ 195153 h 247575"/>
                  <a:gd name="connsiteX14" fmla="*/ 215920 w 219061"/>
                  <a:gd name="connsiteY14" fmla="*/ 189906 h 247575"/>
                  <a:gd name="connsiteX15" fmla="*/ 210683 w 219061"/>
                  <a:gd name="connsiteY15" fmla="*/ 127006 h 247575"/>
                  <a:gd name="connsiteX16" fmla="*/ 189727 w 219061"/>
                  <a:gd name="connsiteY16" fmla="*/ 124912 h 247575"/>
                  <a:gd name="connsiteX17" fmla="*/ 187622 w 219061"/>
                  <a:gd name="connsiteY17" fmla="*/ 96604 h 247575"/>
                  <a:gd name="connsiteX18" fmla="*/ 164561 w 219061"/>
                  <a:gd name="connsiteY18" fmla="*/ 95567 h 247575"/>
                  <a:gd name="connsiteX19" fmla="*/ 151983 w 219061"/>
                  <a:gd name="connsiteY19" fmla="*/ 90320 h 247575"/>
                  <a:gd name="connsiteX20" fmla="*/ 145699 w 219061"/>
                  <a:gd name="connsiteY20" fmla="*/ 77731 h 247575"/>
                  <a:gd name="connsiteX21" fmla="*/ 123685 w 219061"/>
                  <a:gd name="connsiteY21" fmla="*/ 73542 h 247575"/>
                  <a:gd name="connsiteX22" fmla="*/ 121590 w 219061"/>
                  <a:gd name="connsiteY22" fmla="*/ 52565 h 247575"/>
                  <a:gd name="connsiteX23" fmla="*/ 104813 w 219061"/>
                  <a:gd name="connsiteY23" fmla="*/ 46281 h 247575"/>
                  <a:gd name="connsiteX24" fmla="*/ 102718 w 219061"/>
                  <a:gd name="connsiteY24" fmla="*/ 28456 h 247575"/>
                  <a:gd name="connsiteX25" fmla="*/ 92235 w 219061"/>
                  <a:gd name="connsiteY25" fmla="*/ 10632 h 247575"/>
                  <a:gd name="connsiteX26" fmla="*/ 62879 w 219061"/>
                  <a:gd name="connsiteY26" fmla="*/ 148 h 247575"/>
                  <a:gd name="connsiteX27" fmla="*/ 44018 w 219061"/>
                  <a:gd name="connsiteY27" fmla="*/ 14821 h 247575"/>
                  <a:gd name="connsiteX28" fmla="*/ 16767 w 219061"/>
                  <a:gd name="connsiteY28" fmla="*/ 25304 h 247575"/>
                  <a:gd name="connsiteX29" fmla="*/ 8378 w 219061"/>
                  <a:gd name="connsiteY29" fmla="*/ 46281 h 247575"/>
                  <a:gd name="connsiteX30" fmla="*/ 0 w 219061"/>
                  <a:gd name="connsiteY30" fmla="*/ 88225 h 247575"/>
                  <a:gd name="connsiteX31" fmla="*/ 14673 w 219061"/>
                  <a:gd name="connsiteY31" fmla="*/ 104992 h 247575"/>
                  <a:gd name="connsiteX32" fmla="*/ 37734 w 219061"/>
                  <a:gd name="connsiteY32" fmla="*/ 115465 h 24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9061" h="247575">
                    <a:moveTo>
                      <a:pt x="37723" y="115465"/>
                    </a:moveTo>
                    <a:cubicBezTo>
                      <a:pt x="40090" y="117507"/>
                      <a:pt x="42132" y="123959"/>
                      <a:pt x="44541" y="125949"/>
                    </a:cubicBezTo>
                    <a:cubicBezTo>
                      <a:pt x="47704" y="128577"/>
                      <a:pt x="56292" y="129981"/>
                      <a:pt x="59737" y="132232"/>
                    </a:cubicBezTo>
                    <a:cubicBezTo>
                      <a:pt x="63696" y="134819"/>
                      <a:pt x="70619" y="141490"/>
                      <a:pt x="73363" y="145334"/>
                    </a:cubicBezTo>
                    <a:cubicBezTo>
                      <a:pt x="75887" y="148863"/>
                      <a:pt x="77185" y="158519"/>
                      <a:pt x="80704" y="161075"/>
                    </a:cubicBezTo>
                    <a:cubicBezTo>
                      <a:pt x="87752" y="166185"/>
                      <a:pt x="107295" y="161829"/>
                      <a:pt x="115286" y="165274"/>
                    </a:cubicBezTo>
                    <a:cubicBezTo>
                      <a:pt x="117160" y="166081"/>
                      <a:pt x="120061" y="169128"/>
                      <a:pt x="121580" y="170511"/>
                    </a:cubicBezTo>
                    <a:cubicBezTo>
                      <a:pt x="123769" y="172511"/>
                      <a:pt x="129194" y="176030"/>
                      <a:pt x="129969" y="178899"/>
                    </a:cubicBezTo>
                    <a:cubicBezTo>
                      <a:pt x="132315" y="187686"/>
                      <a:pt x="122837" y="205228"/>
                      <a:pt x="120533" y="214026"/>
                    </a:cubicBezTo>
                    <a:cubicBezTo>
                      <a:pt x="119056" y="219650"/>
                      <a:pt x="111243" y="231934"/>
                      <a:pt x="114762" y="236563"/>
                    </a:cubicBezTo>
                    <a:cubicBezTo>
                      <a:pt x="126261" y="251696"/>
                      <a:pt x="176133" y="250272"/>
                      <a:pt x="190764" y="238134"/>
                    </a:cubicBezTo>
                    <a:cubicBezTo>
                      <a:pt x="193214" y="236102"/>
                      <a:pt x="191141" y="228248"/>
                      <a:pt x="192858" y="225567"/>
                    </a:cubicBezTo>
                    <a:cubicBezTo>
                      <a:pt x="195246" y="221828"/>
                      <a:pt x="204536" y="218864"/>
                      <a:pt x="207531" y="215596"/>
                    </a:cubicBezTo>
                    <a:cubicBezTo>
                      <a:pt x="211500" y="211282"/>
                      <a:pt x="219062" y="195153"/>
                      <a:pt x="219062" y="195153"/>
                    </a:cubicBezTo>
                    <a:cubicBezTo>
                      <a:pt x="219062" y="195153"/>
                      <a:pt x="216391" y="191362"/>
                      <a:pt x="215920" y="189906"/>
                    </a:cubicBezTo>
                    <a:cubicBezTo>
                      <a:pt x="211092" y="174888"/>
                      <a:pt x="221742" y="138254"/>
                      <a:pt x="210683" y="127006"/>
                    </a:cubicBezTo>
                    <a:cubicBezTo>
                      <a:pt x="206986" y="123247"/>
                      <a:pt x="193403" y="128682"/>
                      <a:pt x="189727" y="124912"/>
                    </a:cubicBezTo>
                    <a:cubicBezTo>
                      <a:pt x="184773" y="119832"/>
                      <a:pt x="192712" y="101547"/>
                      <a:pt x="187622" y="96604"/>
                    </a:cubicBezTo>
                    <a:cubicBezTo>
                      <a:pt x="183485" y="92582"/>
                      <a:pt x="170195" y="96834"/>
                      <a:pt x="164561" y="95567"/>
                    </a:cubicBezTo>
                    <a:cubicBezTo>
                      <a:pt x="161241" y="94823"/>
                      <a:pt x="154475" y="92645"/>
                      <a:pt x="151983" y="90320"/>
                    </a:cubicBezTo>
                    <a:cubicBezTo>
                      <a:pt x="149417" y="87922"/>
                      <a:pt x="148506" y="79857"/>
                      <a:pt x="145699" y="77731"/>
                    </a:cubicBezTo>
                    <a:cubicBezTo>
                      <a:pt x="141227" y="74349"/>
                      <a:pt x="127466" y="77679"/>
                      <a:pt x="123685" y="73542"/>
                    </a:cubicBezTo>
                    <a:cubicBezTo>
                      <a:pt x="120124" y="69657"/>
                      <a:pt x="124806" y="56744"/>
                      <a:pt x="121590" y="52565"/>
                    </a:cubicBezTo>
                    <a:cubicBezTo>
                      <a:pt x="118857" y="49015"/>
                      <a:pt x="107577" y="49811"/>
                      <a:pt x="104813" y="46281"/>
                    </a:cubicBezTo>
                    <a:cubicBezTo>
                      <a:pt x="102048" y="42752"/>
                      <a:pt x="102718" y="28456"/>
                      <a:pt x="102718" y="28456"/>
                    </a:cubicBezTo>
                    <a:cubicBezTo>
                      <a:pt x="102718" y="28456"/>
                      <a:pt x="96215" y="13931"/>
                      <a:pt x="92235" y="10632"/>
                    </a:cubicBezTo>
                    <a:cubicBezTo>
                      <a:pt x="86234" y="5667"/>
                      <a:pt x="70577" y="-1088"/>
                      <a:pt x="62879" y="148"/>
                    </a:cubicBezTo>
                    <a:cubicBezTo>
                      <a:pt x="56983" y="1091"/>
                      <a:pt x="49223" y="11878"/>
                      <a:pt x="44018" y="14821"/>
                    </a:cubicBezTo>
                    <a:cubicBezTo>
                      <a:pt x="37661" y="18413"/>
                      <a:pt x="21962" y="20183"/>
                      <a:pt x="16767" y="25304"/>
                    </a:cubicBezTo>
                    <a:cubicBezTo>
                      <a:pt x="12746" y="29273"/>
                      <a:pt x="9981" y="40867"/>
                      <a:pt x="8378" y="46281"/>
                    </a:cubicBezTo>
                    <a:cubicBezTo>
                      <a:pt x="5331" y="56534"/>
                      <a:pt x="0" y="88225"/>
                      <a:pt x="0" y="88225"/>
                    </a:cubicBezTo>
                    <a:cubicBezTo>
                      <a:pt x="0" y="88225"/>
                      <a:pt x="10201" y="101672"/>
                      <a:pt x="14673" y="104992"/>
                    </a:cubicBezTo>
                    <a:cubicBezTo>
                      <a:pt x="19752" y="108773"/>
                      <a:pt x="32937" y="111339"/>
                      <a:pt x="37734" y="115465"/>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314" name="Freeform 313">
                <a:extLst>
                  <a:ext uri="{FF2B5EF4-FFF2-40B4-BE49-F238E27FC236}">
                    <a16:creationId xmlns:a16="http://schemas.microsoft.com/office/drawing/2014/main" id="{7AAF7E88-CAEE-FD0E-82EF-41FF315263AD}"/>
                  </a:ext>
                </a:extLst>
              </p:cNvPr>
              <p:cNvSpPr/>
              <p:nvPr/>
            </p:nvSpPr>
            <p:spPr>
              <a:xfrm>
                <a:off x="4487572" y="5450928"/>
                <a:ext cx="130006" cy="144770"/>
              </a:xfrm>
              <a:custGeom>
                <a:avLst/>
                <a:gdLst>
                  <a:gd name="connsiteX0" fmla="*/ 30430 w 130006"/>
                  <a:gd name="connsiteY0" fmla="*/ 0 h 144770"/>
                  <a:gd name="connsiteX1" fmla="*/ 40914 w 130006"/>
                  <a:gd name="connsiteY1" fmla="*/ 12567 h 144770"/>
                  <a:gd name="connsiteX2" fmla="*/ 63975 w 130006"/>
                  <a:gd name="connsiteY2" fmla="*/ 22004 h 144770"/>
                  <a:gd name="connsiteX3" fmla="*/ 115334 w 130006"/>
                  <a:gd name="connsiteY3" fmla="*/ 70231 h 144770"/>
                  <a:gd name="connsiteX4" fmla="*/ 126865 w 130006"/>
                  <a:gd name="connsiteY4" fmla="*/ 89103 h 144770"/>
                  <a:gd name="connsiteX5" fmla="*/ 130006 w 130006"/>
                  <a:gd name="connsiteY5" fmla="*/ 107975 h 144770"/>
                  <a:gd name="connsiteX6" fmla="*/ 115334 w 130006"/>
                  <a:gd name="connsiteY6" fmla="*/ 117401 h 144770"/>
                  <a:gd name="connsiteX7" fmla="*/ 109050 w 130006"/>
                  <a:gd name="connsiteY7" fmla="*/ 124753 h 144770"/>
                  <a:gd name="connsiteX8" fmla="*/ 106956 w 130006"/>
                  <a:gd name="connsiteY8" fmla="*/ 134189 h 144770"/>
                  <a:gd name="connsiteX9" fmla="*/ 87047 w 130006"/>
                  <a:gd name="connsiteY9" fmla="*/ 137341 h 144770"/>
                  <a:gd name="connsiteX10" fmla="*/ 82857 w 130006"/>
                  <a:gd name="connsiteY10" fmla="*/ 144672 h 144770"/>
                  <a:gd name="connsiteX11" fmla="*/ 72374 w 130006"/>
                  <a:gd name="connsiteY11" fmla="*/ 139425 h 144770"/>
                  <a:gd name="connsiteX12" fmla="*/ 48265 w 130006"/>
                  <a:gd name="connsiteY12" fmla="*/ 130010 h 144770"/>
                  <a:gd name="connsiteX13" fmla="*/ 29393 w 130006"/>
                  <a:gd name="connsiteY13" fmla="*/ 120574 h 144770"/>
                  <a:gd name="connsiteX14" fmla="*/ 21015 w 130006"/>
                  <a:gd name="connsiteY14" fmla="*/ 131047 h 144770"/>
                  <a:gd name="connsiteX15" fmla="*/ 10532 w 130006"/>
                  <a:gd name="connsiteY15" fmla="*/ 134199 h 144770"/>
                  <a:gd name="connsiteX16" fmla="*/ 3201 w 130006"/>
                  <a:gd name="connsiteY16" fmla="*/ 105891 h 144770"/>
                  <a:gd name="connsiteX17" fmla="*/ 48 w 130006"/>
                  <a:gd name="connsiteY17" fmla="*/ 67100 h 144770"/>
                  <a:gd name="connsiteX18" fmla="*/ 4248 w 130006"/>
                  <a:gd name="connsiteY18" fmla="*/ 40897 h 144770"/>
                  <a:gd name="connsiteX19" fmla="*/ 17873 w 130006"/>
                  <a:gd name="connsiteY19" fmla="*/ 17825 h 144770"/>
                  <a:gd name="connsiteX20" fmla="*/ 30451 w 130006"/>
                  <a:gd name="connsiteY20" fmla="*/ 21 h 14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0006" h="144770">
                    <a:moveTo>
                      <a:pt x="30430" y="0"/>
                    </a:moveTo>
                    <a:cubicBezTo>
                      <a:pt x="30430" y="0"/>
                      <a:pt x="37614" y="10159"/>
                      <a:pt x="40914" y="12567"/>
                    </a:cubicBezTo>
                    <a:cubicBezTo>
                      <a:pt x="45941" y="16243"/>
                      <a:pt x="58738" y="18631"/>
                      <a:pt x="63975" y="22004"/>
                    </a:cubicBezTo>
                    <a:cubicBezTo>
                      <a:pt x="78794" y="31523"/>
                      <a:pt x="104212" y="56564"/>
                      <a:pt x="115334" y="70231"/>
                    </a:cubicBezTo>
                    <a:cubicBezTo>
                      <a:pt x="118821" y="74525"/>
                      <a:pt x="124937" y="83919"/>
                      <a:pt x="126865" y="89103"/>
                    </a:cubicBezTo>
                    <a:cubicBezTo>
                      <a:pt x="128540" y="93586"/>
                      <a:pt x="130006" y="107975"/>
                      <a:pt x="130006" y="107975"/>
                    </a:cubicBezTo>
                    <a:cubicBezTo>
                      <a:pt x="130006" y="107975"/>
                      <a:pt x="118622" y="114531"/>
                      <a:pt x="115334" y="117401"/>
                    </a:cubicBezTo>
                    <a:cubicBezTo>
                      <a:pt x="113512" y="118993"/>
                      <a:pt x="110129" y="122585"/>
                      <a:pt x="109050" y="124753"/>
                    </a:cubicBezTo>
                    <a:cubicBezTo>
                      <a:pt x="107971" y="126910"/>
                      <a:pt x="108715" y="132534"/>
                      <a:pt x="106956" y="134189"/>
                    </a:cubicBezTo>
                    <a:cubicBezTo>
                      <a:pt x="103280" y="137645"/>
                      <a:pt x="91194" y="134472"/>
                      <a:pt x="87047" y="137341"/>
                    </a:cubicBezTo>
                    <a:cubicBezTo>
                      <a:pt x="85308" y="138546"/>
                      <a:pt x="84879" y="144065"/>
                      <a:pt x="82857" y="144672"/>
                    </a:cubicBezTo>
                    <a:cubicBezTo>
                      <a:pt x="80051" y="145521"/>
                      <a:pt x="75055" y="140609"/>
                      <a:pt x="72374" y="139425"/>
                    </a:cubicBezTo>
                    <a:cubicBezTo>
                      <a:pt x="66457" y="136797"/>
                      <a:pt x="54183" y="132629"/>
                      <a:pt x="48265" y="130010"/>
                    </a:cubicBezTo>
                    <a:cubicBezTo>
                      <a:pt x="43448" y="127874"/>
                      <a:pt x="34546" y="119443"/>
                      <a:pt x="29393" y="120574"/>
                    </a:cubicBezTo>
                    <a:cubicBezTo>
                      <a:pt x="26115" y="121297"/>
                      <a:pt x="23790" y="129173"/>
                      <a:pt x="21015" y="131047"/>
                    </a:cubicBezTo>
                    <a:cubicBezTo>
                      <a:pt x="18742" y="132576"/>
                      <a:pt x="12919" y="135540"/>
                      <a:pt x="10532" y="134199"/>
                    </a:cubicBezTo>
                    <a:cubicBezTo>
                      <a:pt x="4164" y="130618"/>
                      <a:pt x="4415" y="113097"/>
                      <a:pt x="3201" y="105891"/>
                    </a:cubicBezTo>
                    <a:cubicBezTo>
                      <a:pt x="1577" y="96298"/>
                      <a:pt x="-329" y="76818"/>
                      <a:pt x="48" y="67100"/>
                    </a:cubicBezTo>
                    <a:cubicBezTo>
                      <a:pt x="310" y="60470"/>
                      <a:pt x="1996" y="47138"/>
                      <a:pt x="4248" y="40897"/>
                    </a:cubicBezTo>
                    <a:cubicBezTo>
                      <a:pt x="6520" y="34592"/>
                      <a:pt x="14239" y="23449"/>
                      <a:pt x="17873" y="17825"/>
                    </a:cubicBezTo>
                    <a:cubicBezTo>
                      <a:pt x="20837" y="13248"/>
                      <a:pt x="30451" y="21"/>
                      <a:pt x="30451" y="21"/>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315" name="Freeform 314">
                <a:extLst>
                  <a:ext uri="{FF2B5EF4-FFF2-40B4-BE49-F238E27FC236}">
                    <a16:creationId xmlns:a16="http://schemas.microsoft.com/office/drawing/2014/main" id="{437F47F2-68B8-4291-BFCF-397FA84FF3AA}"/>
                  </a:ext>
                </a:extLst>
              </p:cNvPr>
              <p:cNvSpPr/>
              <p:nvPr/>
            </p:nvSpPr>
            <p:spPr>
              <a:xfrm>
                <a:off x="4189876" y="4875942"/>
                <a:ext cx="299203" cy="372660"/>
              </a:xfrm>
              <a:custGeom>
                <a:avLst/>
                <a:gdLst>
                  <a:gd name="connsiteX0" fmla="*/ 273625 w 299203"/>
                  <a:gd name="connsiteY0" fmla="*/ 287726 h 372660"/>
                  <a:gd name="connsiteX1" fmla="*/ 286203 w 299203"/>
                  <a:gd name="connsiteY1" fmla="*/ 284573 h 372660"/>
                  <a:gd name="connsiteX2" fmla="*/ 295639 w 299203"/>
                  <a:gd name="connsiteY2" fmla="*/ 269901 h 372660"/>
                  <a:gd name="connsiteX3" fmla="*/ 297734 w 299203"/>
                  <a:gd name="connsiteY3" fmla="*/ 238440 h 372660"/>
                  <a:gd name="connsiteX4" fmla="*/ 289345 w 299203"/>
                  <a:gd name="connsiteY4" fmla="*/ 232156 h 372660"/>
                  <a:gd name="connsiteX5" fmla="*/ 286203 w 299203"/>
                  <a:gd name="connsiteY5" fmla="*/ 213284 h 372660"/>
                  <a:gd name="connsiteX6" fmla="*/ 272578 w 299203"/>
                  <a:gd name="connsiteY6" fmla="*/ 211190 h 372660"/>
                  <a:gd name="connsiteX7" fmla="*/ 270483 w 299203"/>
                  <a:gd name="connsiteY7" fmla="*/ 192318 h 372660"/>
                  <a:gd name="connsiteX8" fmla="*/ 236939 w 299203"/>
                  <a:gd name="connsiteY8" fmla="*/ 193365 h 372660"/>
                  <a:gd name="connsiteX9" fmla="*/ 229608 w 299203"/>
                  <a:gd name="connsiteY9" fmla="*/ 184976 h 372660"/>
                  <a:gd name="connsiteX10" fmla="*/ 222266 w 299203"/>
                  <a:gd name="connsiteY10" fmla="*/ 181845 h 372660"/>
                  <a:gd name="connsiteX11" fmla="*/ 221219 w 299203"/>
                  <a:gd name="connsiteY11" fmla="*/ 148290 h 372660"/>
                  <a:gd name="connsiteX12" fmla="*/ 233797 w 299203"/>
                  <a:gd name="connsiteY12" fmla="*/ 138854 h 372660"/>
                  <a:gd name="connsiteX13" fmla="*/ 221219 w 299203"/>
                  <a:gd name="connsiteY13" fmla="*/ 136770 h 372660"/>
                  <a:gd name="connsiteX14" fmla="*/ 218077 w 299203"/>
                  <a:gd name="connsiteY14" fmla="*/ 112650 h 372660"/>
                  <a:gd name="connsiteX15" fmla="*/ 204452 w 299203"/>
                  <a:gd name="connsiteY15" fmla="*/ 109498 h 372660"/>
                  <a:gd name="connsiteX16" fmla="*/ 180343 w 299203"/>
                  <a:gd name="connsiteY16" fmla="*/ 106367 h 372660"/>
                  <a:gd name="connsiteX17" fmla="*/ 177201 w 299203"/>
                  <a:gd name="connsiteY17" fmla="*/ 91684 h 372660"/>
                  <a:gd name="connsiteX18" fmla="*/ 160434 w 299203"/>
                  <a:gd name="connsiteY18" fmla="*/ 87495 h 372660"/>
                  <a:gd name="connsiteX19" fmla="*/ 156234 w 299203"/>
                  <a:gd name="connsiteY19" fmla="*/ 82248 h 372660"/>
                  <a:gd name="connsiteX20" fmla="*/ 118511 w 299203"/>
                  <a:gd name="connsiteY20" fmla="*/ 81200 h 372660"/>
                  <a:gd name="connsiteX21" fmla="*/ 113275 w 299203"/>
                  <a:gd name="connsiteY21" fmla="*/ 73869 h 372660"/>
                  <a:gd name="connsiteX22" fmla="*/ 104886 w 299203"/>
                  <a:gd name="connsiteY22" fmla="*/ 54997 h 372660"/>
                  <a:gd name="connsiteX23" fmla="*/ 100686 w 299203"/>
                  <a:gd name="connsiteY23" fmla="*/ 5722 h 372660"/>
                  <a:gd name="connsiteX24" fmla="*/ 69247 w 299203"/>
                  <a:gd name="connsiteY24" fmla="*/ 2591 h 372660"/>
                  <a:gd name="connsiteX25" fmla="*/ 66094 w 299203"/>
                  <a:gd name="connsiteY25" fmla="*/ 20416 h 372660"/>
                  <a:gd name="connsiteX26" fmla="*/ 53517 w 299203"/>
                  <a:gd name="connsiteY26" fmla="*/ 18321 h 372660"/>
                  <a:gd name="connsiteX27" fmla="*/ 47222 w 299203"/>
                  <a:gd name="connsiteY27" fmla="*/ 29852 h 372660"/>
                  <a:gd name="connsiteX28" fmla="*/ 38834 w 299203"/>
                  <a:gd name="connsiteY28" fmla="*/ 37183 h 372660"/>
                  <a:gd name="connsiteX29" fmla="*/ 24161 w 299203"/>
                  <a:gd name="connsiteY29" fmla="*/ 43466 h 372660"/>
                  <a:gd name="connsiteX30" fmla="*/ 6284 w 299203"/>
                  <a:gd name="connsiteY30" fmla="*/ 41278 h 372660"/>
                  <a:gd name="connsiteX31" fmla="*/ 25114 w 299203"/>
                  <a:gd name="connsiteY31" fmla="*/ 70570 h 372660"/>
                  <a:gd name="connsiteX32" fmla="*/ 21972 w 299203"/>
                  <a:gd name="connsiteY32" fmla="*/ 94689 h 372660"/>
                  <a:gd name="connsiteX33" fmla="*/ 10442 w 299203"/>
                  <a:gd name="connsiteY33" fmla="*/ 105162 h 372660"/>
                  <a:gd name="connsiteX34" fmla="*/ 11489 w 299203"/>
                  <a:gd name="connsiteY34" fmla="*/ 137670 h 372660"/>
                  <a:gd name="connsiteX35" fmla="*/ 7300 w 299203"/>
                  <a:gd name="connsiteY35" fmla="*/ 179604 h 372660"/>
                  <a:gd name="connsiteX36" fmla="*/ 15688 w 299203"/>
                  <a:gd name="connsiteY36" fmla="*/ 194287 h 372660"/>
                  <a:gd name="connsiteX37" fmla="*/ 7300 w 299203"/>
                  <a:gd name="connsiteY37" fmla="*/ 197418 h 372660"/>
                  <a:gd name="connsiteX38" fmla="*/ 0 w 299203"/>
                  <a:gd name="connsiteY38" fmla="*/ 217390 h 372660"/>
                  <a:gd name="connsiteX39" fmla="*/ 13688 w 299203"/>
                  <a:gd name="connsiteY39" fmla="*/ 230083 h 372660"/>
                  <a:gd name="connsiteX40" fmla="*/ 15793 w 299203"/>
                  <a:gd name="connsiteY40" fmla="*/ 255260 h 372660"/>
                  <a:gd name="connsiteX41" fmla="*/ 38855 w 299203"/>
                  <a:gd name="connsiteY41" fmla="*/ 276216 h 372660"/>
                  <a:gd name="connsiteX42" fmla="*/ 38855 w 299203"/>
                  <a:gd name="connsiteY42" fmla="*/ 328643 h 372660"/>
                  <a:gd name="connsiteX43" fmla="*/ 57727 w 299203"/>
                  <a:gd name="connsiteY43" fmla="*/ 362188 h 372660"/>
                  <a:gd name="connsiteX44" fmla="*/ 74494 w 299203"/>
                  <a:gd name="connsiteY44" fmla="*/ 372661 h 372660"/>
                  <a:gd name="connsiteX45" fmla="*/ 89166 w 299203"/>
                  <a:gd name="connsiteY45" fmla="*/ 341221 h 372660"/>
                  <a:gd name="connsiteX46" fmla="*/ 112227 w 299203"/>
                  <a:gd name="connsiteY46" fmla="*/ 360093 h 372660"/>
                  <a:gd name="connsiteX47" fmla="*/ 141583 w 299203"/>
                  <a:gd name="connsiteY47" fmla="*/ 370577 h 372660"/>
                  <a:gd name="connsiteX48" fmla="*/ 170928 w 299203"/>
                  <a:gd name="connsiteY48" fmla="*/ 347515 h 372660"/>
                  <a:gd name="connsiteX49" fmla="*/ 179306 w 299203"/>
                  <a:gd name="connsiteY49" fmla="*/ 305571 h 372660"/>
                  <a:gd name="connsiteX50" fmla="*/ 187695 w 299203"/>
                  <a:gd name="connsiteY50" fmla="*/ 284594 h 372660"/>
                  <a:gd name="connsiteX51" fmla="*/ 214946 w 299203"/>
                  <a:gd name="connsiteY51" fmla="*/ 274111 h 372660"/>
                  <a:gd name="connsiteX52" fmla="*/ 233807 w 299203"/>
                  <a:gd name="connsiteY52" fmla="*/ 259438 h 372660"/>
                  <a:gd name="connsiteX53" fmla="*/ 263163 w 299203"/>
                  <a:gd name="connsiteY53" fmla="*/ 269922 h 372660"/>
                  <a:gd name="connsiteX54" fmla="*/ 273646 w 299203"/>
                  <a:gd name="connsiteY54" fmla="*/ 287747 h 3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99203" h="372660">
                    <a:moveTo>
                      <a:pt x="273625" y="287726"/>
                    </a:moveTo>
                    <a:cubicBezTo>
                      <a:pt x="273625" y="287726"/>
                      <a:pt x="283564" y="286469"/>
                      <a:pt x="286203" y="284573"/>
                    </a:cubicBezTo>
                    <a:cubicBezTo>
                      <a:pt x="289743" y="282028"/>
                      <a:pt x="294267" y="274048"/>
                      <a:pt x="295639" y="269901"/>
                    </a:cubicBezTo>
                    <a:cubicBezTo>
                      <a:pt x="298111" y="262413"/>
                      <a:pt x="301022" y="245604"/>
                      <a:pt x="297734" y="238440"/>
                    </a:cubicBezTo>
                    <a:cubicBezTo>
                      <a:pt x="296645" y="236063"/>
                      <a:pt x="290706" y="234398"/>
                      <a:pt x="289345" y="232156"/>
                    </a:cubicBezTo>
                    <a:cubicBezTo>
                      <a:pt x="286863" y="228072"/>
                      <a:pt x="289607" y="216646"/>
                      <a:pt x="286203" y="213284"/>
                    </a:cubicBezTo>
                    <a:cubicBezTo>
                      <a:pt x="283752" y="210865"/>
                      <a:pt x="274966" y="213672"/>
                      <a:pt x="272578" y="211190"/>
                    </a:cubicBezTo>
                    <a:cubicBezTo>
                      <a:pt x="269289" y="207765"/>
                      <a:pt x="274075" y="195428"/>
                      <a:pt x="270483" y="192318"/>
                    </a:cubicBezTo>
                    <a:cubicBezTo>
                      <a:pt x="264147" y="186819"/>
                      <a:pt x="244636" y="196716"/>
                      <a:pt x="236939" y="193365"/>
                    </a:cubicBezTo>
                    <a:cubicBezTo>
                      <a:pt x="234383" y="192255"/>
                      <a:pt x="231859" y="186620"/>
                      <a:pt x="229608" y="184976"/>
                    </a:cubicBezTo>
                    <a:cubicBezTo>
                      <a:pt x="227995" y="183803"/>
                      <a:pt x="223397" y="183489"/>
                      <a:pt x="222266" y="181845"/>
                    </a:cubicBezTo>
                    <a:cubicBezTo>
                      <a:pt x="217532" y="174912"/>
                      <a:pt x="217585" y="155851"/>
                      <a:pt x="221219" y="148290"/>
                    </a:cubicBezTo>
                    <a:cubicBezTo>
                      <a:pt x="222926" y="144750"/>
                      <a:pt x="234729" y="142676"/>
                      <a:pt x="233797" y="138854"/>
                    </a:cubicBezTo>
                    <a:cubicBezTo>
                      <a:pt x="233043" y="135753"/>
                      <a:pt x="223439" y="139063"/>
                      <a:pt x="221219" y="136770"/>
                    </a:cubicBezTo>
                    <a:cubicBezTo>
                      <a:pt x="216998" y="132392"/>
                      <a:pt x="222161" y="117154"/>
                      <a:pt x="218077" y="112650"/>
                    </a:cubicBezTo>
                    <a:cubicBezTo>
                      <a:pt x="215731" y="110064"/>
                      <a:pt x="207887" y="110116"/>
                      <a:pt x="204452" y="109498"/>
                    </a:cubicBezTo>
                    <a:cubicBezTo>
                      <a:pt x="198472" y="108419"/>
                      <a:pt x="184815" y="110482"/>
                      <a:pt x="180343" y="106367"/>
                    </a:cubicBezTo>
                    <a:cubicBezTo>
                      <a:pt x="177578" y="103822"/>
                      <a:pt x="179809" y="94375"/>
                      <a:pt x="177201" y="91684"/>
                    </a:cubicBezTo>
                    <a:cubicBezTo>
                      <a:pt x="174196" y="88573"/>
                      <a:pt x="164068" y="89830"/>
                      <a:pt x="160434" y="87495"/>
                    </a:cubicBezTo>
                    <a:cubicBezTo>
                      <a:pt x="159020" y="86583"/>
                      <a:pt x="157743" y="82991"/>
                      <a:pt x="156234" y="82248"/>
                    </a:cubicBezTo>
                    <a:cubicBezTo>
                      <a:pt x="147794" y="78037"/>
                      <a:pt x="126837" y="85630"/>
                      <a:pt x="118511" y="81200"/>
                    </a:cubicBezTo>
                    <a:cubicBezTo>
                      <a:pt x="116521" y="80143"/>
                      <a:pt x="114385" y="75817"/>
                      <a:pt x="113275" y="73869"/>
                    </a:cubicBezTo>
                    <a:cubicBezTo>
                      <a:pt x="110709" y="69387"/>
                      <a:pt x="106174" y="59993"/>
                      <a:pt x="104886" y="54997"/>
                    </a:cubicBezTo>
                    <a:cubicBezTo>
                      <a:pt x="101807" y="43027"/>
                      <a:pt x="109368" y="14520"/>
                      <a:pt x="100686" y="5722"/>
                    </a:cubicBezTo>
                    <a:cubicBezTo>
                      <a:pt x="95146" y="98"/>
                      <a:pt x="75541" y="-2185"/>
                      <a:pt x="69247" y="2591"/>
                    </a:cubicBezTo>
                    <a:cubicBezTo>
                      <a:pt x="65644" y="5324"/>
                      <a:pt x="69791" y="17797"/>
                      <a:pt x="66094" y="20416"/>
                    </a:cubicBezTo>
                    <a:cubicBezTo>
                      <a:pt x="63487" y="22259"/>
                      <a:pt x="56386" y="16918"/>
                      <a:pt x="53517" y="18321"/>
                    </a:cubicBezTo>
                    <a:cubicBezTo>
                      <a:pt x="50563" y="19756"/>
                      <a:pt x="49275" y="27296"/>
                      <a:pt x="47222" y="29852"/>
                    </a:cubicBezTo>
                    <a:cubicBezTo>
                      <a:pt x="45484" y="32030"/>
                      <a:pt x="41190" y="35706"/>
                      <a:pt x="38834" y="37183"/>
                    </a:cubicBezTo>
                    <a:cubicBezTo>
                      <a:pt x="35451" y="39309"/>
                      <a:pt x="28109" y="42901"/>
                      <a:pt x="24161" y="43466"/>
                    </a:cubicBezTo>
                    <a:cubicBezTo>
                      <a:pt x="19700" y="44105"/>
                      <a:pt x="6284" y="41278"/>
                      <a:pt x="6284" y="41278"/>
                    </a:cubicBezTo>
                    <a:cubicBezTo>
                      <a:pt x="6284" y="41278"/>
                      <a:pt x="23208" y="62077"/>
                      <a:pt x="25114" y="70570"/>
                    </a:cubicBezTo>
                    <a:cubicBezTo>
                      <a:pt x="26444" y="76508"/>
                      <a:pt x="24789" y="89306"/>
                      <a:pt x="21972" y="94689"/>
                    </a:cubicBezTo>
                    <a:cubicBezTo>
                      <a:pt x="20171" y="98145"/>
                      <a:pt x="11960" y="101570"/>
                      <a:pt x="10442" y="105162"/>
                    </a:cubicBezTo>
                    <a:cubicBezTo>
                      <a:pt x="7268" y="112650"/>
                      <a:pt x="11761" y="129543"/>
                      <a:pt x="11489" y="137670"/>
                    </a:cubicBezTo>
                    <a:cubicBezTo>
                      <a:pt x="11133" y="148195"/>
                      <a:pt x="5100" y="169298"/>
                      <a:pt x="7300" y="179604"/>
                    </a:cubicBezTo>
                    <a:cubicBezTo>
                      <a:pt x="8179" y="183740"/>
                      <a:pt x="17123" y="190317"/>
                      <a:pt x="15688" y="194287"/>
                    </a:cubicBezTo>
                    <a:cubicBezTo>
                      <a:pt x="14924" y="196392"/>
                      <a:pt x="8881" y="195837"/>
                      <a:pt x="7300" y="197418"/>
                    </a:cubicBezTo>
                    <a:cubicBezTo>
                      <a:pt x="3550" y="201188"/>
                      <a:pt x="0" y="217390"/>
                      <a:pt x="0" y="217390"/>
                    </a:cubicBezTo>
                    <a:cubicBezTo>
                      <a:pt x="0" y="217390"/>
                      <a:pt x="11646" y="225894"/>
                      <a:pt x="13688" y="230083"/>
                    </a:cubicBezTo>
                    <a:cubicBezTo>
                      <a:pt x="16453" y="235759"/>
                      <a:pt x="12997" y="249594"/>
                      <a:pt x="15793" y="255260"/>
                    </a:cubicBezTo>
                    <a:cubicBezTo>
                      <a:pt x="19239" y="262245"/>
                      <a:pt x="35702" y="269094"/>
                      <a:pt x="38855" y="276216"/>
                    </a:cubicBezTo>
                    <a:cubicBezTo>
                      <a:pt x="44154" y="288207"/>
                      <a:pt x="35535" y="315971"/>
                      <a:pt x="38855" y="328643"/>
                    </a:cubicBezTo>
                    <a:cubicBezTo>
                      <a:pt x="41295" y="337954"/>
                      <a:pt x="51076" y="355234"/>
                      <a:pt x="57727" y="362188"/>
                    </a:cubicBezTo>
                    <a:cubicBezTo>
                      <a:pt x="61141" y="365759"/>
                      <a:pt x="74494" y="372661"/>
                      <a:pt x="74494" y="372661"/>
                    </a:cubicBezTo>
                    <a:cubicBezTo>
                      <a:pt x="74494" y="372661"/>
                      <a:pt x="80715" y="343148"/>
                      <a:pt x="89166" y="341221"/>
                    </a:cubicBezTo>
                    <a:cubicBezTo>
                      <a:pt x="96424" y="339566"/>
                      <a:pt x="105745" y="356428"/>
                      <a:pt x="112227" y="360093"/>
                    </a:cubicBezTo>
                    <a:cubicBezTo>
                      <a:pt x="119014" y="363926"/>
                      <a:pt x="133885" y="371833"/>
                      <a:pt x="141583" y="370577"/>
                    </a:cubicBezTo>
                    <a:cubicBezTo>
                      <a:pt x="150789" y="369079"/>
                      <a:pt x="170928" y="347515"/>
                      <a:pt x="170928" y="347515"/>
                    </a:cubicBezTo>
                    <a:cubicBezTo>
                      <a:pt x="170928" y="347515"/>
                      <a:pt x="176269" y="315824"/>
                      <a:pt x="179306" y="305571"/>
                    </a:cubicBezTo>
                    <a:cubicBezTo>
                      <a:pt x="180919" y="300157"/>
                      <a:pt x="183684" y="288564"/>
                      <a:pt x="187695" y="284594"/>
                    </a:cubicBezTo>
                    <a:cubicBezTo>
                      <a:pt x="192890" y="279463"/>
                      <a:pt x="208588" y="277703"/>
                      <a:pt x="214946" y="274111"/>
                    </a:cubicBezTo>
                    <a:cubicBezTo>
                      <a:pt x="220151" y="271178"/>
                      <a:pt x="227911" y="260381"/>
                      <a:pt x="233807" y="259438"/>
                    </a:cubicBezTo>
                    <a:cubicBezTo>
                      <a:pt x="241505" y="258203"/>
                      <a:pt x="257151" y="264958"/>
                      <a:pt x="263163" y="269922"/>
                    </a:cubicBezTo>
                    <a:cubicBezTo>
                      <a:pt x="267142" y="273221"/>
                      <a:pt x="273646" y="287747"/>
                      <a:pt x="273646" y="287747"/>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316" name="Freeform 315">
                <a:extLst>
                  <a:ext uri="{FF2B5EF4-FFF2-40B4-BE49-F238E27FC236}">
                    <a16:creationId xmlns:a16="http://schemas.microsoft.com/office/drawing/2014/main" id="{A057BE2C-6D68-B8D4-6A6A-2863E641AAF0}"/>
                  </a:ext>
                </a:extLst>
              </p:cNvPr>
              <p:cNvSpPr/>
              <p:nvPr/>
            </p:nvSpPr>
            <p:spPr>
              <a:xfrm>
                <a:off x="3900490" y="4652988"/>
                <a:ext cx="314945" cy="455989"/>
              </a:xfrm>
              <a:custGeom>
                <a:avLst/>
                <a:gdLst>
                  <a:gd name="connsiteX0" fmla="*/ 254784 w 314945"/>
                  <a:gd name="connsiteY0" fmla="*/ 18872 h 455989"/>
                  <a:gd name="connsiteX1" fmla="*/ 233785 w 314945"/>
                  <a:gd name="connsiteY1" fmla="*/ 4137 h 455989"/>
                  <a:gd name="connsiteX2" fmla="*/ 191894 w 314945"/>
                  <a:gd name="connsiteY2" fmla="*/ 0 h 455989"/>
                  <a:gd name="connsiteX3" fmla="*/ 179284 w 314945"/>
                  <a:gd name="connsiteY3" fmla="*/ 16736 h 455989"/>
                  <a:gd name="connsiteX4" fmla="*/ 110101 w 314945"/>
                  <a:gd name="connsiteY4" fmla="*/ 48175 h 455989"/>
                  <a:gd name="connsiteX5" fmla="*/ 76556 w 314945"/>
                  <a:gd name="connsiteY5" fmla="*/ 71247 h 455989"/>
                  <a:gd name="connsiteX6" fmla="*/ 51400 w 314945"/>
                  <a:gd name="connsiteY6" fmla="*/ 90119 h 455989"/>
                  <a:gd name="connsiteX7" fmla="*/ 34622 w 314945"/>
                  <a:gd name="connsiteY7" fmla="*/ 71247 h 455989"/>
                  <a:gd name="connsiteX8" fmla="*/ 28234 w 314945"/>
                  <a:gd name="connsiteY8" fmla="*/ 50123 h 455989"/>
                  <a:gd name="connsiteX9" fmla="*/ 14609 w 314945"/>
                  <a:gd name="connsiteY9" fmla="*/ 51160 h 455989"/>
                  <a:gd name="connsiteX10" fmla="*/ 5173 w 314945"/>
                  <a:gd name="connsiteY10" fmla="*/ 61643 h 455989"/>
                  <a:gd name="connsiteX11" fmla="*/ 6220 w 314945"/>
                  <a:gd name="connsiteY11" fmla="*/ 118260 h 455989"/>
                  <a:gd name="connsiteX12" fmla="*/ 31376 w 314945"/>
                  <a:gd name="connsiteY12" fmla="*/ 118260 h 455989"/>
                  <a:gd name="connsiteX13" fmla="*/ 41859 w 314945"/>
                  <a:gd name="connsiteY13" fmla="*/ 158088 h 455989"/>
                  <a:gd name="connsiteX14" fmla="*/ 54437 w 314945"/>
                  <a:gd name="connsiteY14" fmla="*/ 165440 h 455989"/>
                  <a:gd name="connsiteX15" fmla="*/ 57579 w 314945"/>
                  <a:gd name="connsiteY15" fmla="*/ 190596 h 455989"/>
                  <a:gd name="connsiteX16" fmla="*/ 67015 w 314945"/>
                  <a:gd name="connsiteY16" fmla="*/ 212600 h 455989"/>
                  <a:gd name="connsiteX17" fmla="*/ 80640 w 314945"/>
                  <a:gd name="connsiteY17" fmla="*/ 219951 h 455989"/>
                  <a:gd name="connsiteX18" fmla="*/ 83793 w 314945"/>
                  <a:gd name="connsiteY18" fmla="*/ 246155 h 455989"/>
                  <a:gd name="connsiteX19" fmla="*/ 91124 w 314945"/>
                  <a:gd name="connsiteY19" fmla="*/ 251401 h 455989"/>
                  <a:gd name="connsiteX20" fmla="*/ 100560 w 314945"/>
                  <a:gd name="connsiteY20" fmla="*/ 266074 h 455989"/>
                  <a:gd name="connsiteX21" fmla="*/ 107891 w 314945"/>
                  <a:gd name="connsiteY21" fmla="*/ 289146 h 455989"/>
                  <a:gd name="connsiteX22" fmla="*/ 118374 w 314945"/>
                  <a:gd name="connsiteY22" fmla="*/ 313254 h 455989"/>
                  <a:gd name="connsiteX23" fmla="*/ 129905 w 314945"/>
                  <a:gd name="connsiteY23" fmla="*/ 322691 h 455989"/>
                  <a:gd name="connsiteX24" fmla="*/ 124658 w 314945"/>
                  <a:gd name="connsiteY24" fmla="*/ 333163 h 455989"/>
                  <a:gd name="connsiteX25" fmla="*/ 133047 w 314945"/>
                  <a:gd name="connsiteY25" fmla="*/ 354141 h 455989"/>
                  <a:gd name="connsiteX26" fmla="*/ 158202 w 314945"/>
                  <a:gd name="connsiteY26" fmla="*/ 370908 h 455989"/>
                  <a:gd name="connsiteX27" fmla="*/ 182311 w 314945"/>
                  <a:gd name="connsiteY27" fmla="*/ 399216 h 455989"/>
                  <a:gd name="connsiteX28" fmla="*/ 217950 w 314945"/>
                  <a:gd name="connsiteY28" fmla="*/ 412852 h 455989"/>
                  <a:gd name="connsiteX29" fmla="*/ 251495 w 314945"/>
                  <a:gd name="connsiteY29" fmla="*/ 440113 h 455989"/>
                  <a:gd name="connsiteX30" fmla="*/ 272556 w 314945"/>
                  <a:gd name="connsiteY30" fmla="*/ 455989 h 455989"/>
                  <a:gd name="connsiteX31" fmla="*/ 289365 w 314945"/>
                  <a:gd name="connsiteY31" fmla="*/ 440312 h 455989"/>
                  <a:gd name="connsiteX32" fmla="*/ 296665 w 314945"/>
                  <a:gd name="connsiteY32" fmla="*/ 420340 h 455989"/>
                  <a:gd name="connsiteX33" fmla="*/ 305053 w 314945"/>
                  <a:gd name="connsiteY33" fmla="*/ 417208 h 455989"/>
                  <a:gd name="connsiteX34" fmla="*/ 296665 w 314945"/>
                  <a:gd name="connsiteY34" fmla="*/ 402525 h 455989"/>
                  <a:gd name="connsiteX35" fmla="*/ 300854 w 314945"/>
                  <a:gd name="connsiteY35" fmla="*/ 360592 h 455989"/>
                  <a:gd name="connsiteX36" fmla="*/ 299806 w 314945"/>
                  <a:gd name="connsiteY36" fmla="*/ 328084 h 455989"/>
                  <a:gd name="connsiteX37" fmla="*/ 311337 w 314945"/>
                  <a:gd name="connsiteY37" fmla="*/ 317611 h 455989"/>
                  <a:gd name="connsiteX38" fmla="*/ 314479 w 314945"/>
                  <a:gd name="connsiteY38" fmla="*/ 293492 h 455989"/>
                  <a:gd name="connsiteX39" fmla="*/ 295649 w 314945"/>
                  <a:gd name="connsiteY39" fmla="*/ 264199 h 455989"/>
                  <a:gd name="connsiteX40" fmla="*/ 274651 w 314945"/>
                  <a:gd name="connsiteY40" fmla="*/ 253664 h 455989"/>
                  <a:gd name="connsiteX41" fmla="*/ 265214 w 314945"/>
                  <a:gd name="connsiteY41" fmla="*/ 222203 h 455989"/>
                  <a:gd name="connsiteX42" fmla="*/ 246342 w 314945"/>
                  <a:gd name="connsiteY42" fmla="*/ 233723 h 455989"/>
                  <a:gd name="connsiteX43" fmla="*/ 224328 w 314945"/>
                  <a:gd name="connsiteY43" fmla="*/ 230592 h 455989"/>
                  <a:gd name="connsiteX44" fmla="*/ 221186 w 314945"/>
                  <a:gd name="connsiteY44" fmla="*/ 216956 h 455989"/>
                  <a:gd name="connsiteX45" fmla="*/ 204409 w 314945"/>
                  <a:gd name="connsiteY45" fmla="*/ 213825 h 455989"/>
                  <a:gd name="connsiteX46" fmla="*/ 198125 w 314945"/>
                  <a:gd name="connsiteY46" fmla="*/ 197058 h 455989"/>
                  <a:gd name="connsiteX47" fmla="*/ 181348 w 314945"/>
                  <a:gd name="connsiteY47" fmla="*/ 183422 h 455989"/>
                  <a:gd name="connsiteX48" fmla="*/ 175064 w 314945"/>
                  <a:gd name="connsiteY48" fmla="*/ 166655 h 455989"/>
                  <a:gd name="connsiteX49" fmla="*/ 180300 w 314945"/>
                  <a:gd name="connsiteY49" fmla="*/ 144651 h 455989"/>
                  <a:gd name="connsiteX50" fmla="*/ 194973 w 314945"/>
                  <a:gd name="connsiteY50" fmla="*/ 138347 h 455989"/>
                  <a:gd name="connsiteX51" fmla="*/ 205456 w 314945"/>
                  <a:gd name="connsiteY51" fmla="*/ 128911 h 455989"/>
                  <a:gd name="connsiteX52" fmla="*/ 201267 w 314945"/>
                  <a:gd name="connsiteY52" fmla="*/ 112144 h 455989"/>
                  <a:gd name="connsiteX53" fmla="*/ 207561 w 314945"/>
                  <a:gd name="connsiteY53" fmla="*/ 90140 h 455989"/>
                  <a:gd name="connsiteX54" fmla="*/ 224328 w 314945"/>
                  <a:gd name="connsiteY54" fmla="*/ 78599 h 455989"/>
                  <a:gd name="connsiteX55" fmla="*/ 246342 w 314945"/>
                  <a:gd name="connsiteY55" fmla="*/ 83835 h 455989"/>
                  <a:gd name="connsiteX56" fmla="*/ 265214 w 314945"/>
                  <a:gd name="connsiteY56" fmla="*/ 73352 h 455989"/>
                  <a:gd name="connsiteX57" fmla="*/ 271509 w 314945"/>
                  <a:gd name="connsiteY57" fmla="*/ 51327 h 455989"/>
                  <a:gd name="connsiteX58" fmla="*/ 254773 w 314945"/>
                  <a:gd name="connsiteY58" fmla="*/ 18882 h 45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14945" h="455989">
                    <a:moveTo>
                      <a:pt x="254784" y="18872"/>
                    </a:moveTo>
                    <a:cubicBezTo>
                      <a:pt x="254784" y="18872"/>
                      <a:pt x="239797" y="6367"/>
                      <a:pt x="233785" y="4137"/>
                    </a:cubicBezTo>
                    <a:cubicBezTo>
                      <a:pt x="223920" y="471"/>
                      <a:pt x="191894" y="0"/>
                      <a:pt x="191894" y="0"/>
                    </a:cubicBezTo>
                    <a:cubicBezTo>
                      <a:pt x="191894" y="0"/>
                      <a:pt x="183369" y="13458"/>
                      <a:pt x="179284" y="16736"/>
                    </a:cubicBezTo>
                    <a:cubicBezTo>
                      <a:pt x="164465" y="28622"/>
                      <a:pt x="126648" y="38823"/>
                      <a:pt x="110101" y="48175"/>
                    </a:cubicBezTo>
                    <a:cubicBezTo>
                      <a:pt x="101241" y="53181"/>
                      <a:pt x="84819" y="65309"/>
                      <a:pt x="76556" y="71247"/>
                    </a:cubicBezTo>
                    <a:cubicBezTo>
                      <a:pt x="70167" y="75834"/>
                      <a:pt x="59223" y="90904"/>
                      <a:pt x="51400" y="90119"/>
                    </a:cubicBezTo>
                    <a:cubicBezTo>
                      <a:pt x="45116" y="89491"/>
                      <a:pt x="34622" y="71247"/>
                      <a:pt x="34622" y="71247"/>
                    </a:cubicBezTo>
                    <a:cubicBezTo>
                      <a:pt x="34622" y="71247"/>
                      <a:pt x="32790" y="53234"/>
                      <a:pt x="28234" y="50123"/>
                    </a:cubicBezTo>
                    <a:cubicBezTo>
                      <a:pt x="25417" y="48196"/>
                      <a:pt x="17677" y="49652"/>
                      <a:pt x="14609" y="51160"/>
                    </a:cubicBezTo>
                    <a:cubicBezTo>
                      <a:pt x="11446" y="52720"/>
                      <a:pt x="6409" y="58344"/>
                      <a:pt x="5173" y="61643"/>
                    </a:cubicBezTo>
                    <a:cubicBezTo>
                      <a:pt x="229" y="74902"/>
                      <a:pt x="-3876" y="108342"/>
                      <a:pt x="6220" y="118260"/>
                    </a:cubicBezTo>
                    <a:cubicBezTo>
                      <a:pt x="10702" y="122669"/>
                      <a:pt x="26391" y="114416"/>
                      <a:pt x="31376" y="118260"/>
                    </a:cubicBezTo>
                    <a:cubicBezTo>
                      <a:pt x="39534" y="124544"/>
                      <a:pt x="35628" y="149888"/>
                      <a:pt x="41859" y="158088"/>
                    </a:cubicBezTo>
                    <a:cubicBezTo>
                      <a:pt x="44058" y="160989"/>
                      <a:pt x="52426" y="162403"/>
                      <a:pt x="54437" y="165440"/>
                    </a:cubicBezTo>
                    <a:cubicBezTo>
                      <a:pt x="57925" y="170729"/>
                      <a:pt x="55924" y="184480"/>
                      <a:pt x="57579" y="190596"/>
                    </a:cubicBezTo>
                    <a:cubicBezTo>
                      <a:pt x="59150" y="196377"/>
                      <a:pt x="62973" y="208180"/>
                      <a:pt x="67015" y="212600"/>
                    </a:cubicBezTo>
                    <a:cubicBezTo>
                      <a:pt x="69623" y="215459"/>
                      <a:pt x="78462" y="216747"/>
                      <a:pt x="80640" y="219951"/>
                    </a:cubicBezTo>
                    <a:cubicBezTo>
                      <a:pt x="84358" y="225408"/>
                      <a:pt x="80431" y="240478"/>
                      <a:pt x="83793" y="246155"/>
                    </a:cubicBezTo>
                    <a:cubicBezTo>
                      <a:pt x="84945" y="248092"/>
                      <a:pt x="89574" y="249768"/>
                      <a:pt x="91124" y="251401"/>
                    </a:cubicBezTo>
                    <a:cubicBezTo>
                      <a:pt x="94129" y="254564"/>
                      <a:pt x="98706" y="262126"/>
                      <a:pt x="100560" y="266074"/>
                    </a:cubicBezTo>
                    <a:cubicBezTo>
                      <a:pt x="103136" y="271551"/>
                      <a:pt x="105765" y="283480"/>
                      <a:pt x="107891" y="289146"/>
                    </a:cubicBezTo>
                    <a:cubicBezTo>
                      <a:pt x="110195" y="295304"/>
                      <a:pt x="114415" y="308008"/>
                      <a:pt x="118374" y="313254"/>
                    </a:cubicBezTo>
                    <a:cubicBezTo>
                      <a:pt x="120626" y="316229"/>
                      <a:pt x="129130" y="319046"/>
                      <a:pt x="129905" y="322691"/>
                    </a:cubicBezTo>
                    <a:cubicBezTo>
                      <a:pt x="130512" y="325550"/>
                      <a:pt x="124784" y="330241"/>
                      <a:pt x="124658" y="333163"/>
                    </a:cubicBezTo>
                    <a:cubicBezTo>
                      <a:pt x="124417" y="338808"/>
                      <a:pt x="129486" y="349753"/>
                      <a:pt x="133047" y="354141"/>
                    </a:cubicBezTo>
                    <a:cubicBezTo>
                      <a:pt x="137812" y="360016"/>
                      <a:pt x="152547" y="365891"/>
                      <a:pt x="158202" y="370908"/>
                    </a:cubicBezTo>
                    <a:cubicBezTo>
                      <a:pt x="165146" y="377087"/>
                      <a:pt x="174718" y="393854"/>
                      <a:pt x="182311" y="399216"/>
                    </a:cubicBezTo>
                    <a:cubicBezTo>
                      <a:pt x="190103" y="404725"/>
                      <a:pt x="209687" y="408076"/>
                      <a:pt x="217950" y="412852"/>
                    </a:cubicBezTo>
                    <a:cubicBezTo>
                      <a:pt x="227303" y="418256"/>
                      <a:pt x="242981" y="433452"/>
                      <a:pt x="251495" y="440113"/>
                    </a:cubicBezTo>
                    <a:cubicBezTo>
                      <a:pt x="256690" y="444176"/>
                      <a:pt x="272556" y="455989"/>
                      <a:pt x="272556" y="455989"/>
                    </a:cubicBezTo>
                    <a:lnTo>
                      <a:pt x="289365" y="440312"/>
                    </a:lnTo>
                    <a:cubicBezTo>
                      <a:pt x="289365" y="440312"/>
                      <a:pt x="292926" y="424110"/>
                      <a:pt x="296665" y="420340"/>
                    </a:cubicBezTo>
                    <a:cubicBezTo>
                      <a:pt x="298246" y="418748"/>
                      <a:pt x="304289" y="419313"/>
                      <a:pt x="305053" y="417208"/>
                    </a:cubicBezTo>
                    <a:cubicBezTo>
                      <a:pt x="306488" y="413229"/>
                      <a:pt x="297544" y="406662"/>
                      <a:pt x="296665" y="402525"/>
                    </a:cubicBezTo>
                    <a:cubicBezTo>
                      <a:pt x="294476" y="392220"/>
                      <a:pt x="300498" y="371128"/>
                      <a:pt x="300854" y="360592"/>
                    </a:cubicBezTo>
                    <a:cubicBezTo>
                      <a:pt x="301126" y="352465"/>
                      <a:pt x="296633" y="335572"/>
                      <a:pt x="299806" y="328084"/>
                    </a:cubicBezTo>
                    <a:cubicBezTo>
                      <a:pt x="301325" y="324502"/>
                      <a:pt x="309536" y="321067"/>
                      <a:pt x="311337" y="317611"/>
                    </a:cubicBezTo>
                    <a:cubicBezTo>
                      <a:pt x="314154" y="312218"/>
                      <a:pt x="315809" y="299420"/>
                      <a:pt x="314479" y="293492"/>
                    </a:cubicBezTo>
                    <a:cubicBezTo>
                      <a:pt x="312573" y="284999"/>
                      <a:pt x="295649" y="264199"/>
                      <a:pt x="295649" y="264199"/>
                    </a:cubicBezTo>
                    <a:cubicBezTo>
                      <a:pt x="295649" y="264199"/>
                      <a:pt x="278431" y="258167"/>
                      <a:pt x="274651" y="253664"/>
                    </a:cubicBezTo>
                    <a:cubicBezTo>
                      <a:pt x="269372" y="247380"/>
                      <a:pt x="272881" y="225146"/>
                      <a:pt x="265214" y="222203"/>
                    </a:cubicBezTo>
                    <a:cubicBezTo>
                      <a:pt x="260051" y="220224"/>
                      <a:pt x="251757" y="232613"/>
                      <a:pt x="246342" y="233723"/>
                    </a:cubicBezTo>
                    <a:cubicBezTo>
                      <a:pt x="240896" y="234844"/>
                      <a:pt x="228423" y="234352"/>
                      <a:pt x="224328" y="230592"/>
                    </a:cubicBezTo>
                    <a:cubicBezTo>
                      <a:pt x="221752" y="228225"/>
                      <a:pt x="223710" y="219376"/>
                      <a:pt x="221186" y="216956"/>
                    </a:cubicBezTo>
                    <a:cubicBezTo>
                      <a:pt x="218107" y="214003"/>
                      <a:pt x="207676" y="216569"/>
                      <a:pt x="204409" y="213825"/>
                    </a:cubicBezTo>
                    <a:cubicBezTo>
                      <a:pt x="200984" y="210945"/>
                      <a:pt x="200743" y="200692"/>
                      <a:pt x="198125" y="197058"/>
                    </a:cubicBezTo>
                    <a:cubicBezTo>
                      <a:pt x="194973" y="192670"/>
                      <a:pt x="184500" y="187810"/>
                      <a:pt x="181348" y="183422"/>
                    </a:cubicBezTo>
                    <a:cubicBezTo>
                      <a:pt x="178729" y="179788"/>
                      <a:pt x="175347" y="171116"/>
                      <a:pt x="175064" y="166655"/>
                    </a:cubicBezTo>
                    <a:cubicBezTo>
                      <a:pt x="174708" y="161010"/>
                      <a:pt x="176656" y="148977"/>
                      <a:pt x="180300" y="144651"/>
                    </a:cubicBezTo>
                    <a:cubicBezTo>
                      <a:pt x="182866" y="141593"/>
                      <a:pt x="191611" y="140504"/>
                      <a:pt x="194973" y="138347"/>
                    </a:cubicBezTo>
                    <a:cubicBezTo>
                      <a:pt x="197947" y="136451"/>
                      <a:pt x="204430" y="132283"/>
                      <a:pt x="205456" y="128911"/>
                    </a:cubicBezTo>
                    <a:cubicBezTo>
                      <a:pt x="206723" y="124774"/>
                      <a:pt x="201194" y="116458"/>
                      <a:pt x="201267" y="112144"/>
                    </a:cubicBezTo>
                    <a:cubicBezTo>
                      <a:pt x="201361" y="106425"/>
                      <a:pt x="204220" y="94780"/>
                      <a:pt x="207561" y="90140"/>
                    </a:cubicBezTo>
                    <a:cubicBezTo>
                      <a:pt x="210536" y="86003"/>
                      <a:pt x="219322" y="79542"/>
                      <a:pt x="224328" y="78599"/>
                    </a:cubicBezTo>
                    <a:cubicBezTo>
                      <a:pt x="229889" y="77562"/>
                      <a:pt x="240739" y="84610"/>
                      <a:pt x="246342" y="83835"/>
                    </a:cubicBezTo>
                    <a:cubicBezTo>
                      <a:pt x="251683" y="83102"/>
                      <a:pt x="261853" y="77573"/>
                      <a:pt x="265214" y="73352"/>
                    </a:cubicBezTo>
                    <a:cubicBezTo>
                      <a:pt x="268775" y="68869"/>
                      <a:pt x="272074" y="57025"/>
                      <a:pt x="271509" y="51327"/>
                    </a:cubicBezTo>
                    <a:cubicBezTo>
                      <a:pt x="270608" y="42247"/>
                      <a:pt x="254773" y="18882"/>
                      <a:pt x="254773" y="18882"/>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317" name="Freeform 316">
                <a:extLst>
                  <a:ext uri="{FF2B5EF4-FFF2-40B4-BE49-F238E27FC236}">
                    <a16:creationId xmlns:a16="http://schemas.microsoft.com/office/drawing/2014/main" id="{914307C3-4F11-1272-4C2A-E50E7E46CB99}"/>
                  </a:ext>
                </a:extLst>
              </p:cNvPr>
              <p:cNvSpPr/>
              <p:nvPr/>
            </p:nvSpPr>
            <p:spPr>
              <a:xfrm>
                <a:off x="3907967" y="4573436"/>
                <a:ext cx="184417" cy="169721"/>
              </a:xfrm>
              <a:custGeom>
                <a:avLst/>
                <a:gdLst>
                  <a:gd name="connsiteX0" fmla="*/ 184417 w 184417"/>
                  <a:gd name="connsiteY0" fmla="*/ 79552 h 169721"/>
                  <a:gd name="connsiteX1" fmla="*/ 163524 w 184417"/>
                  <a:gd name="connsiteY1" fmla="*/ 52406 h 169721"/>
                  <a:gd name="connsiteX2" fmla="*/ 138368 w 184417"/>
                  <a:gd name="connsiteY2" fmla="*/ 35639 h 169721"/>
                  <a:gd name="connsiteX3" fmla="*/ 119496 w 184417"/>
                  <a:gd name="connsiteY3" fmla="*/ 18872 h 169721"/>
                  <a:gd name="connsiteX4" fmla="*/ 79667 w 184417"/>
                  <a:gd name="connsiteY4" fmla="*/ 20977 h 169721"/>
                  <a:gd name="connsiteX5" fmla="*/ 44028 w 184417"/>
                  <a:gd name="connsiteY5" fmla="*/ 0 h 169721"/>
                  <a:gd name="connsiteX6" fmla="*/ 23061 w 184417"/>
                  <a:gd name="connsiteY6" fmla="*/ 10483 h 169721"/>
                  <a:gd name="connsiteX7" fmla="*/ 18872 w 184417"/>
                  <a:gd name="connsiteY7" fmla="*/ 39839 h 169721"/>
                  <a:gd name="connsiteX8" fmla="*/ 8389 w 184417"/>
                  <a:gd name="connsiteY8" fmla="*/ 54511 h 169721"/>
                  <a:gd name="connsiteX9" fmla="*/ 0 w 184417"/>
                  <a:gd name="connsiteY9" fmla="*/ 73384 h 169721"/>
                  <a:gd name="connsiteX10" fmla="*/ 8389 w 184417"/>
                  <a:gd name="connsiteY10" fmla="*/ 92256 h 169721"/>
                  <a:gd name="connsiteX11" fmla="*/ 23061 w 184417"/>
                  <a:gd name="connsiteY11" fmla="*/ 106928 h 169721"/>
                  <a:gd name="connsiteX12" fmla="*/ 27250 w 184417"/>
                  <a:gd name="connsiteY12" fmla="*/ 125800 h 169721"/>
                  <a:gd name="connsiteX13" fmla="*/ 27146 w 184417"/>
                  <a:gd name="connsiteY13" fmla="*/ 150820 h 169721"/>
                  <a:gd name="connsiteX14" fmla="*/ 43923 w 184417"/>
                  <a:gd name="connsiteY14" fmla="*/ 169692 h 169721"/>
                  <a:gd name="connsiteX15" fmla="*/ 69079 w 184417"/>
                  <a:gd name="connsiteY15" fmla="*/ 150820 h 169721"/>
                  <a:gd name="connsiteX16" fmla="*/ 102624 w 184417"/>
                  <a:gd name="connsiteY16" fmla="*/ 127748 h 169721"/>
                  <a:gd name="connsiteX17" fmla="*/ 171808 w 184417"/>
                  <a:gd name="connsiteY17" fmla="*/ 96309 h 169721"/>
                  <a:gd name="connsiteX18" fmla="*/ 184417 w 184417"/>
                  <a:gd name="connsiteY18" fmla="*/ 79573 h 169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4417" h="169721">
                    <a:moveTo>
                      <a:pt x="184417" y="79552"/>
                    </a:moveTo>
                    <a:cubicBezTo>
                      <a:pt x="184417" y="79552"/>
                      <a:pt x="169786" y="58250"/>
                      <a:pt x="163524" y="52406"/>
                    </a:cubicBezTo>
                    <a:cubicBezTo>
                      <a:pt x="158004" y="47243"/>
                      <a:pt x="144348" y="40258"/>
                      <a:pt x="138368" y="35639"/>
                    </a:cubicBezTo>
                    <a:cubicBezTo>
                      <a:pt x="133372" y="31785"/>
                      <a:pt x="125455" y="20956"/>
                      <a:pt x="119496" y="18872"/>
                    </a:cubicBezTo>
                    <a:cubicBezTo>
                      <a:pt x="110081" y="15573"/>
                      <a:pt x="89355" y="23344"/>
                      <a:pt x="79667" y="20977"/>
                    </a:cubicBezTo>
                    <a:cubicBezTo>
                      <a:pt x="69624" y="18527"/>
                      <a:pt x="44028" y="0"/>
                      <a:pt x="44028" y="0"/>
                    </a:cubicBezTo>
                    <a:cubicBezTo>
                      <a:pt x="44028" y="0"/>
                      <a:pt x="26486" y="5729"/>
                      <a:pt x="23061" y="10483"/>
                    </a:cubicBezTo>
                    <a:cubicBezTo>
                      <a:pt x="18726" y="16495"/>
                      <a:pt x="21627" y="32958"/>
                      <a:pt x="18872" y="39839"/>
                    </a:cubicBezTo>
                    <a:cubicBezTo>
                      <a:pt x="17196" y="44028"/>
                      <a:pt x="10630" y="50595"/>
                      <a:pt x="8389" y="54511"/>
                    </a:cubicBezTo>
                    <a:cubicBezTo>
                      <a:pt x="5823" y="58994"/>
                      <a:pt x="0" y="68221"/>
                      <a:pt x="0" y="73384"/>
                    </a:cubicBezTo>
                    <a:cubicBezTo>
                      <a:pt x="0" y="78547"/>
                      <a:pt x="5456" y="88004"/>
                      <a:pt x="8389" y="92256"/>
                    </a:cubicBezTo>
                    <a:cubicBezTo>
                      <a:pt x="11321" y="96529"/>
                      <a:pt x="20569" y="102372"/>
                      <a:pt x="23061" y="106928"/>
                    </a:cubicBezTo>
                    <a:cubicBezTo>
                      <a:pt x="25386" y="111159"/>
                      <a:pt x="26737" y="120993"/>
                      <a:pt x="27250" y="125800"/>
                    </a:cubicBezTo>
                    <a:cubicBezTo>
                      <a:pt x="27921" y="132021"/>
                      <a:pt x="27146" y="150820"/>
                      <a:pt x="27146" y="150820"/>
                    </a:cubicBezTo>
                    <a:cubicBezTo>
                      <a:pt x="27146" y="150820"/>
                      <a:pt x="37639" y="169064"/>
                      <a:pt x="43923" y="169692"/>
                    </a:cubicBezTo>
                    <a:cubicBezTo>
                      <a:pt x="51746" y="170478"/>
                      <a:pt x="62691" y="155407"/>
                      <a:pt x="69079" y="150820"/>
                    </a:cubicBezTo>
                    <a:cubicBezTo>
                      <a:pt x="77342" y="144882"/>
                      <a:pt x="93764" y="132754"/>
                      <a:pt x="102624" y="127748"/>
                    </a:cubicBezTo>
                    <a:cubicBezTo>
                      <a:pt x="119161" y="118396"/>
                      <a:pt x="156978" y="108195"/>
                      <a:pt x="171808" y="96309"/>
                    </a:cubicBezTo>
                    <a:cubicBezTo>
                      <a:pt x="175892" y="93031"/>
                      <a:pt x="184417" y="79573"/>
                      <a:pt x="184417" y="79573"/>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318" name="Freeform 317">
                <a:extLst>
                  <a:ext uri="{FF2B5EF4-FFF2-40B4-BE49-F238E27FC236}">
                    <a16:creationId xmlns:a16="http://schemas.microsoft.com/office/drawing/2014/main" id="{7A676C5D-4E71-D475-AB72-56D848F2E41E}"/>
                  </a:ext>
                </a:extLst>
              </p:cNvPr>
              <p:cNvSpPr/>
              <p:nvPr/>
            </p:nvSpPr>
            <p:spPr>
              <a:xfrm>
                <a:off x="3951984" y="4258903"/>
                <a:ext cx="282348" cy="413737"/>
              </a:xfrm>
              <a:custGeom>
                <a:avLst/>
                <a:gdLst>
                  <a:gd name="connsiteX0" fmla="*/ 39839 w 282348"/>
                  <a:gd name="connsiteY0" fmla="*/ 159367 h 413737"/>
                  <a:gd name="connsiteX1" fmla="*/ 44688 w 282348"/>
                  <a:gd name="connsiteY1" fmla="*/ 104196 h 413737"/>
                  <a:gd name="connsiteX2" fmla="*/ 67089 w 282348"/>
                  <a:gd name="connsiteY2" fmla="*/ 125802 h 413737"/>
                  <a:gd name="connsiteX3" fmla="*/ 71278 w 282348"/>
                  <a:gd name="connsiteY3" fmla="*/ 90162 h 413737"/>
                  <a:gd name="connsiteX4" fmla="*/ 96434 w 282348"/>
                  <a:gd name="connsiteY4" fmla="*/ 79689 h 413737"/>
                  <a:gd name="connsiteX5" fmla="*/ 98529 w 282348"/>
                  <a:gd name="connsiteY5" fmla="*/ 52418 h 413737"/>
                  <a:gd name="connsiteX6" fmla="*/ 123685 w 282348"/>
                  <a:gd name="connsiteY6" fmla="*/ 31462 h 413737"/>
                  <a:gd name="connsiteX7" fmla="*/ 153030 w 282348"/>
                  <a:gd name="connsiteY7" fmla="*/ 29367 h 413737"/>
                  <a:gd name="connsiteX8" fmla="*/ 161408 w 282348"/>
                  <a:gd name="connsiteY8" fmla="*/ 8411 h 413737"/>
                  <a:gd name="connsiteX9" fmla="*/ 178186 w 282348"/>
                  <a:gd name="connsiteY9" fmla="*/ 12 h 413737"/>
                  <a:gd name="connsiteX10" fmla="*/ 190764 w 282348"/>
                  <a:gd name="connsiteY10" fmla="*/ 8411 h 413737"/>
                  <a:gd name="connsiteX11" fmla="*/ 171891 w 282348"/>
                  <a:gd name="connsiteY11" fmla="*/ 31472 h 413737"/>
                  <a:gd name="connsiteX12" fmla="*/ 161408 w 282348"/>
                  <a:gd name="connsiteY12" fmla="*/ 71301 h 413737"/>
                  <a:gd name="connsiteX13" fmla="*/ 144641 w 282348"/>
                  <a:gd name="connsiteY13" fmla="*/ 81805 h 413737"/>
                  <a:gd name="connsiteX14" fmla="*/ 165608 w 282348"/>
                  <a:gd name="connsiteY14" fmla="*/ 111150 h 413737"/>
                  <a:gd name="connsiteX15" fmla="*/ 159314 w 282348"/>
                  <a:gd name="connsiteY15" fmla="*/ 140506 h 413737"/>
                  <a:gd name="connsiteX16" fmla="*/ 203331 w 282348"/>
                  <a:gd name="connsiteY16" fmla="*/ 142611 h 413737"/>
                  <a:gd name="connsiteX17" fmla="*/ 205436 w 282348"/>
                  <a:gd name="connsiteY17" fmla="*/ 159378 h 413737"/>
                  <a:gd name="connsiteX18" fmla="*/ 241075 w 282348"/>
                  <a:gd name="connsiteY18" fmla="*/ 176145 h 413737"/>
                  <a:gd name="connsiteX19" fmla="*/ 278809 w 282348"/>
                  <a:gd name="connsiteY19" fmla="*/ 188733 h 413737"/>
                  <a:gd name="connsiteX20" fmla="*/ 278809 w 282348"/>
                  <a:gd name="connsiteY20" fmla="*/ 236950 h 413737"/>
                  <a:gd name="connsiteX21" fmla="*/ 270420 w 282348"/>
                  <a:gd name="connsiteY21" fmla="*/ 266327 h 413737"/>
                  <a:gd name="connsiteX22" fmla="*/ 274610 w 282348"/>
                  <a:gd name="connsiteY22" fmla="*/ 289388 h 413737"/>
                  <a:gd name="connsiteX23" fmla="*/ 232687 w 282348"/>
                  <a:gd name="connsiteY23" fmla="*/ 304071 h 413737"/>
                  <a:gd name="connsiteX24" fmla="*/ 222203 w 282348"/>
                  <a:gd name="connsiteY24" fmla="*/ 320838 h 413737"/>
                  <a:gd name="connsiteX25" fmla="*/ 234781 w 282348"/>
                  <a:gd name="connsiteY25" fmla="*/ 333406 h 413737"/>
                  <a:gd name="connsiteX26" fmla="*/ 222203 w 282348"/>
                  <a:gd name="connsiteY26" fmla="*/ 341794 h 413737"/>
                  <a:gd name="connsiteX27" fmla="*/ 228497 w 282348"/>
                  <a:gd name="connsiteY27" fmla="*/ 390022 h 413737"/>
                  <a:gd name="connsiteX28" fmla="*/ 228497 w 282348"/>
                  <a:gd name="connsiteY28" fmla="*/ 410999 h 413737"/>
                  <a:gd name="connsiteX29" fmla="*/ 203279 w 282348"/>
                  <a:gd name="connsiteY29" fmla="*/ 412979 h 413737"/>
                  <a:gd name="connsiteX30" fmla="*/ 182281 w 282348"/>
                  <a:gd name="connsiteY30" fmla="*/ 398243 h 413737"/>
                  <a:gd name="connsiteX31" fmla="*/ 140389 w 282348"/>
                  <a:gd name="connsiteY31" fmla="*/ 394106 h 413737"/>
                  <a:gd name="connsiteX32" fmla="*/ 119496 w 282348"/>
                  <a:gd name="connsiteY32" fmla="*/ 366961 h 413737"/>
                  <a:gd name="connsiteX33" fmla="*/ 94340 w 282348"/>
                  <a:gd name="connsiteY33" fmla="*/ 350194 h 413737"/>
                  <a:gd name="connsiteX34" fmla="*/ 75468 w 282348"/>
                  <a:gd name="connsiteY34" fmla="*/ 333427 h 413737"/>
                  <a:gd name="connsiteX35" fmla="*/ 35639 w 282348"/>
                  <a:gd name="connsiteY35" fmla="*/ 335532 h 413737"/>
                  <a:gd name="connsiteX36" fmla="*/ 0 w 282348"/>
                  <a:gd name="connsiteY36" fmla="*/ 314554 h 413737"/>
                  <a:gd name="connsiteX37" fmla="*/ 18862 w 282348"/>
                  <a:gd name="connsiteY37" fmla="*/ 287293 h 413737"/>
                  <a:gd name="connsiteX38" fmla="*/ 23061 w 282348"/>
                  <a:gd name="connsiteY38" fmla="*/ 272610 h 413737"/>
                  <a:gd name="connsiteX39" fmla="*/ 46123 w 282348"/>
                  <a:gd name="connsiteY39" fmla="*/ 270526 h 413737"/>
                  <a:gd name="connsiteX40" fmla="*/ 39828 w 282348"/>
                  <a:gd name="connsiteY40" fmla="*/ 159399 h 413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82348" h="413737">
                    <a:moveTo>
                      <a:pt x="39839" y="159367"/>
                    </a:moveTo>
                    <a:lnTo>
                      <a:pt x="44688" y="104196"/>
                    </a:lnTo>
                    <a:cubicBezTo>
                      <a:pt x="44688" y="104196"/>
                      <a:pt x="59800" y="128535"/>
                      <a:pt x="67089" y="125802"/>
                    </a:cubicBezTo>
                    <a:cubicBezTo>
                      <a:pt x="75489" y="122660"/>
                      <a:pt x="65874" y="97315"/>
                      <a:pt x="71278" y="90162"/>
                    </a:cubicBezTo>
                    <a:cubicBezTo>
                      <a:pt x="75384" y="84727"/>
                      <a:pt x="92444" y="85209"/>
                      <a:pt x="96434" y="79689"/>
                    </a:cubicBezTo>
                    <a:cubicBezTo>
                      <a:pt x="100445" y="74149"/>
                      <a:pt x="95387" y="58492"/>
                      <a:pt x="98529" y="52418"/>
                    </a:cubicBezTo>
                    <a:cubicBezTo>
                      <a:pt x="102278" y="45139"/>
                      <a:pt x="116092" y="34520"/>
                      <a:pt x="123685" y="31462"/>
                    </a:cubicBezTo>
                    <a:cubicBezTo>
                      <a:pt x="130503" y="28718"/>
                      <a:pt x="147092" y="33703"/>
                      <a:pt x="153030" y="29367"/>
                    </a:cubicBezTo>
                    <a:cubicBezTo>
                      <a:pt x="157586" y="26037"/>
                      <a:pt x="157596" y="12569"/>
                      <a:pt x="161408" y="8411"/>
                    </a:cubicBezTo>
                    <a:cubicBezTo>
                      <a:pt x="164581" y="4955"/>
                      <a:pt x="173504" y="-281"/>
                      <a:pt x="178186" y="12"/>
                    </a:cubicBezTo>
                    <a:cubicBezTo>
                      <a:pt x="181956" y="253"/>
                      <a:pt x="190764" y="8411"/>
                      <a:pt x="190764" y="8411"/>
                    </a:cubicBezTo>
                    <a:cubicBezTo>
                      <a:pt x="190764" y="8411"/>
                      <a:pt x="175285" y="24833"/>
                      <a:pt x="171891" y="31472"/>
                    </a:cubicBezTo>
                    <a:cubicBezTo>
                      <a:pt x="167210" y="40646"/>
                      <a:pt x="167514" y="63006"/>
                      <a:pt x="161408" y="71301"/>
                    </a:cubicBezTo>
                    <a:cubicBezTo>
                      <a:pt x="158476" y="75280"/>
                      <a:pt x="145604" y="76946"/>
                      <a:pt x="144641" y="81805"/>
                    </a:cubicBezTo>
                    <a:cubicBezTo>
                      <a:pt x="142892" y="90654"/>
                      <a:pt x="163775" y="102321"/>
                      <a:pt x="165608" y="111150"/>
                    </a:cubicBezTo>
                    <a:cubicBezTo>
                      <a:pt x="167137" y="118502"/>
                      <a:pt x="154737" y="134557"/>
                      <a:pt x="159314" y="140506"/>
                    </a:cubicBezTo>
                    <a:cubicBezTo>
                      <a:pt x="166037" y="149240"/>
                      <a:pt x="195246" y="135123"/>
                      <a:pt x="203331" y="142611"/>
                    </a:cubicBezTo>
                    <a:cubicBezTo>
                      <a:pt x="206431" y="145480"/>
                      <a:pt x="202954" y="155963"/>
                      <a:pt x="205436" y="159378"/>
                    </a:cubicBezTo>
                    <a:cubicBezTo>
                      <a:pt x="211217" y="167348"/>
                      <a:pt x="231933" y="172490"/>
                      <a:pt x="241075" y="176145"/>
                    </a:cubicBezTo>
                    <a:cubicBezTo>
                      <a:pt x="250312" y="179842"/>
                      <a:pt x="272997" y="180659"/>
                      <a:pt x="278809" y="188733"/>
                    </a:cubicBezTo>
                    <a:cubicBezTo>
                      <a:pt x="285857" y="198515"/>
                      <a:pt x="280485" y="225011"/>
                      <a:pt x="278809" y="236950"/>
                    </a:cubicBezTo>
                    <a:cubicBezTo>
                      <a:pt x="277751" y="244512"/>
                      <a:pt x="270797" y="258692"/>
                      <a:pt x="270420" y="266327"/>
                    </a:cubicBezTo>
                    <a:cubicBezTo>
                      <a:pt x="270127" y="272181"/>
                      <a:pt x="274610" y="289388"/>
                      <a:pt x="274610" y="289388"/>
                    </a:cubicBezTo>
                    <a:cubicBezTo>
                      <a:pt x="274610" y="289388"/>
                      <a:pt x="241358" y="297138"/>
                      <a:pt x="232687" y="304071"/>
                    </a:cubicBezTo>
                    <a:cubicBezTo>
                      <a:pt x="228822" y="307161"/>
                      <a:pt x="221638" y="315926"/>
                      <a:pt x="222203" y="320838"/>
                    </a:cubicBezTo>
                    <a:cubicBezTo>
                      <a:pt x="222706" y="325258"/>
                      <a:pt x="235221" y="328986"/>
                      <a:pt x="234781" y="333406"/>
                    </a:cubicBezTo>
                    <a:cubicBezTo>
                      <a:pt x="234404" y="337165"/>
                      <a:pt x="223764" y="338349"/>
                      <a:pt x="222203" y="341794"/>
                    </a:cubicBezTo>
                    <a:cubicBezTo>
                      <a:pt x="217176" y="352864"/>
                      <a:pt x="227701" y="377894"/>
                      <a:pt x="228497" y="390022"/>
                    </a:cubicBezTo>
                    <a:cubicBezTo>
                      <a:pt x="228833" y="395259"/>
                      <a:pt x="232058" y="407145"/>
                      <a:pt x="228497" y="410999"/>
                    </a:cubicBezTo>
                    <a:cubicBezTo>
                      <a:pt x="224204" y="415639"/>
                      <a:pt x="203279" y="412979"/>
                      <a:pt x="203279" y="412979"/>
                    </a:cubicBezTo>
                    <a:cubicBezTo>
                      <a:pt x="203279" y="412979"/>
                      <a:pt x="188292" y="400474"/>
                      <a:pt x="182281" y="398243"/>
                    </a:cubicBezTo>
                    <a:cubicBezTo>
                      <a:pt x="172415" y="394578"/>
                      <a:pt x="140389" y="394106"/>
                      <a:pt x="140389" y="394106"/>
                    </a:cubicBezTo>
                    <a:cubicBezTo>
                      <a:pt x="140389" y="394106"/>
                      <a:pt x="125758" y="372805"/>
                      <a:pt x="119496" y="366961"/>
                    </a:cubicBezTo>
                    <a:cubicBezTo>
                      <a:pt x="113976" y="361798"/>
                      <a:pt x="100320" y="354812"/>
                      <a:pt x="94340" y="350194"/>
                    </a:cubicBezTo>
                    <a:cubicBezTo>
                      <a:pt x="89344" y="346340"/>
                      <a:pt x="81427" y="335511"/>
                      <a:pt x="75468" y="333427"/>
                    </a:cubicBezTo>
                    <a:cubicBezTo>
                      <a:pt x="66052" y="330128"/>
                      <a:pt x="45327" y="337898"/>
                      <a:pt x="35639" y="335532"/>
                    </a:cubicBezTo>
                    <a:cubicBezTo>
                      <a:pt x="25596" y="333081"/>
                      <a:pt x="0" y="314554"/>
                      <a:pt x="0" y="314554"/>
                    </a:cubicBezTo>
                    <a:cubicBezTo>
                      <a:pt x="0" y="314554"/>
                      <a:pt x="15311" y="294792"/>
                      <a:pt x="18862" y="287293"/>
                    </a:cubicBezTo>
                    <a:cubicBezTo>
                      <a:pt x="20495" y="283838"/>
                      <a:pt x="20118" y="275040"/>
                      <a:pt x="23061" y="272610"/>
                    </a:cubicBezTo>
                    <a:cubicBezTo>
                      <a:pt x="27523" y="268924"/>
                      <a:pt x="42342" y="274915"/>
                      <a:pt x="46123" y="270526"/>
                    </a:cubicBezTo>
                    <a:cubicBezTo>
                      <a:pt x="66052" y="247434"/>
                      <a:pt x="39828" y="159399"/>
                      <a:pt x="39828" y="159399"/>
                    </a:cubicBezTo>
                    <a:close/>
                  </a:path>
                </a:pathLst>
              </a:custGeom>
              <a:solidFill>
                <a:schemeClr val="bg1">
                  <a:lumMod val="95000"/>
                </a:schemeClr>
              </a:solidFill>
              <a:ln w="1046" cap="flat">
                <a:noFill/>
                <a:prstDash val="solid"/>
                <a:miter/>
              </a:ln>
            </p:spPr>
            <p:txBody>
              <a:bodyPr rtlCol="0" anchor="ctr"/>
              <a:lstStyle/>
              <a:p>
                <a:endParaRPr lang="en-US" dirty="0"/>
              </a:p>
            </p:txBody>
          </p:sp>
          <p:grpSp>
            <p:nvGrpSpPr>
              <p:cNvPr id="319" name="Picture 7">
                <a:extLst>
                  <a:ext uri="{FF2B5EF4-FFF2-40B4-BE49-F238E27FC236}">
                    <a16:creationId xmlns:a16="http://schemas.microsoft.com/office/drawing/2014/main" id="{5AE90D76-5527-E089-8E11-E67ADFCA7C7A}"/>
                  </a:ext>
                </a:extLst>
              </p:cNvPr>
              <p:cNvGrpSpPr/>
              <p:nvPr/>
            </p:nvGrpSpPr>
            <p:grpSpPr>
              <a:xfrm>
                <a:off x="4137137" y="5093279"/>
                <a:ext cx="224850" cy="1152572"/>
                <a:chOff x="4137137" y="5093279"/>
                <a:chExt cx="224850" cy="1152572"/>
              </a:xfrm>
              <a:solidFill>
                <a:schemeClr val="bg1">
                  <a:lumMod val="95000"/>
                </a:schemeClr>
              </a:solidFill>
            </p:grpSpPr>
            <p:sp>
              <p:nvSpPr>
                <p:cNvPr id="320" name="Freeform 319">
                  <a:extLst>
                    <a:ext uri="{FF2B5EF4-FFF2-40B4-BE49-F238E27FC236}">
                      <a16:creationId xmlns:a16="http://schemas.microsoft.com/office/drawing/2014/main" id="{FCEEA736-3E1C-8F17-28F9-54C64292B1E1}"/>
                    </a:ext>
                  </a:extLst>
                </p:cNvPr>
                <p:cNvSpPr/>
                <p:nvPr/>
              </p:nvSpPr>
              <p:spPr>
                <a:xfrm>
                  <a:off x="4137137" y="5093279"/>
                  <a:ext cx="174809" cy="1130262"/>
                </a:xfrm>
                <a:custGeom>
                  <a:avLst/>
                  <a:gdLst>
                    <a:gd name="connsiteX0" fmla="*/ 169135 w 174809"/>
                    <a:gd name="connsiteY0" fmla="*/ 1045362 h 1130262"/>
                    <a:gd name="connsiteX1" fmla="*/ 95762 w 174809"/>
                    <a:gd name="connsiteY1" fmla="*/ 1048514 h 1130262"/>
                    <a:gd name="connsiteX2" fmla="*/ 90525 w 174809"/>
                    <a:gd name="connsiteY2" fmla="*/ 1013922 h 1130262"/>
                    <a:gd name="connsiteX3" fmla="*/ 69569 w 174809"/>
                    <a:gd name="connsiteY3" fmla="*/ 1002392 h 1130262"/>
                    <a:gd name="connsiteX4" fmla="*/ 65380 w 174809"/>
                    <a:gd name="connsiteY4" fmla="*/ 927971 h 1130262"/>
                    <a:gd name="connsiteX5" fmla="*/ 79005 w 174809"/>
                    <a:gd name="connsiteY5" fmla="*/ 923771 h 1130262"/>
                    <a:gd name="connsiteX6" fmla="*/ 83194 w 174809"/>
                    <a:gd name="connsiteY6" fmla="*/ 902794 h 1130262"/>
                    <a:gd name="connsiteX7" fmla="*/ 84242 w 174809"/>
                    <a:gd name="connsiteY7" fmla="*/ 802150 h 1130262"/>
                    <a:gd name="connsiteX8" fmla="*/ 73758 w 174809"/>
                    <a:gd name="connsiteY8" fmla="*/ 773842 h 1130262"/>
                    <a:gd name="connsiteX9" fmla="*/ 72711 w 174809"/>
                    <a:gd name="connsiteY9" fmla="*/ 732945 h 1130262"/>
                    <a:gd name="connsiteX10" fmla="*/ 66417 w 174809"/>
                    <a:gd name="connsiteY10" fmla="*/ 688928 h 1130262"/>
                    <a:gd name="connsiteX11" fmla="*/ 55944 w 174809"/>
                    <a:gd name="connsiteY11" fmla="*/ 665856 h 1130262"/>
                    <a:gd name="connsiteX12" fmla="*/ 58038 w 174809"/>
                    <a:gd name="connsiteY12" fmla="*/ 645936 h 1130262"/>
                    <a:gd name="connsiteX13" fmla="*/ 75853 w 174809"/>
                    <a:gd name="connsiteY13" fmla="*/ 622875 h 1130262"/>
                    <a:gd name="connsiteX14" fmla="*/ 52802 w 174809"/>
                    <a:gd name="connsiteY14" fmla="*/ 573600 h 1130262"/>
                    <a:gd name="connsiteX15" fmla="*/ 70616 w 174809"/>
                    <a:gd name="connsiteY15" fmla="*/ 546339 h 1130262"/>
                    <a:gd name="connsiteX16" fmla="*/ 81089 w 174809"/>
                    <a:gd name="connsiteY16" fmla="*/ 529572 h 1130262"/>
                    <a:gd name="connsiteX17" fmla="*/ 70616 w 174809"/>
                    <a:gd name="connsiteY17" fmla="*/ 516984 h 1130262"/>
                    <a:gd name="connsiteX18" fmla="*/ 70616 w 174809"/>
                    <a:gd name="connsiteY18" fmla="*/ 480287 h 1130262"/>
                    <a:gd name="connsiteX19" fmla="*/ 84242 w 174809"/>
                    <a:gd name="connsiteY19" fmla="*/ 477134 h 1130262"/>
                    <a:gd name="connsiteX20" fmla="*/ 82147 w 174809"/>
                    <a:gd name="connsiteY20" fmla="*/ 447789 h 1130262"/>
                    <a:gd name="connsiteX21" fmla="*/ 70616 w 174809"/>
                    <a:gd name="connsiteY21" fmla="*/ 443590 h 1130262"/>
                    <a:gd name="connsiteX22" fmla="*/ 68522 w 174809"/>
                    <a:gd name="connsiteY22" fmla="*/ 402714 h 1130262"/>
                    <a:gd name="connsiteX23" fmla="*/ 80052 w 174809"/>
                    <a:gd name="connsiteY23" fmla="*/ 393278 h 1130262"/>
                    <a:gd name="connsiteX24" fmla="*/ 77958 w 174809"/>
                    <a:gd name="connsiteY24" fmla="*/ 373358 h 1130262"/>
                    <a:gd name="connsiteX25" fmla="*/ 71674 w 174809"/>
                    <a:gd name="connsiteY25" fmla="*/ 331425 h 1130262"/>
                    <a:gd name="connsiteX26" fmla="*/ 81100 w 174809"/>
                    <a:gd name="connsiteY26" fmla="*/ 315684 h 1130262"/>
                    <a:gd name="connsiteX27" fmla="*/ 84252 w 174809"/>
                    <a:gd name="connsiteY27" fmla="*/ 292612 h 1130262"/>
                    <a:gd name="connsiteX28" fmla="*/ 98925 w 174809"/>
                    <a:gd name="connsiteY28" fmla="*/ 281092 h 1130262"/>
                    <a:gd name="connsiteX29" fmla="*/ 107313 w 174809"/>
                    <a:gd name="connsiteY29" fmla="*/ 259068 h 1130262"/>
                    <a:gd name="connsiteX30" fmla="*/ 94725 w 174809"/>
                    <a:gd name="connsiteY30" fmla="*/ 241243 h 1130262"/>
                    <a:gd name="connsiteX31" fmla="*/ 108350 w 174809"/>
                    <a:gd name="connsiteY31" fmla="*/ 223418 h 1130262"/>
                    <a:gd name="connsiteX32" fmla="*/ 109397 w 174809"/>
                    <a:gd name="connsiteY32" fmla="*/ 191979 h 1130262"/>
                    <a:gd name="connsiteX33" fmla="*/ 125128 w 174809"/>
                    <a:gd name="connsiteY33" fmla="*/ 186732 h 1130262"/>
                    <a:gd name="connsiteX34" fmla="*/ 127222 w 174809"/>
                    <a:gd name="connsiteY34" fmla="*/ 155271 h 1130262"/>
                    <a:gd name="connsiteX35" fmla="*/ 110455 w 174809"/>
                    <a:gd name="connsiteY35" fmla="*/ 144798 h 1130262"/>
                    <a:gd name="connsiteX36" fmla="*/ 91583 w 174809"/>
                    <a:gd name="connsiteY36" fmla="*/ 111253 h 1130262"/>
                    <a:gd name="connsiteX37" fmla="*/ 91583 w 174809"/>
                    <a:gd name="connsiteY37" fmla="*/ 58826 h 1130262"/>
                    <a:gd name="connsiteX38" fmla="*/ 68522 w 174809"/>
                    <a:gd name="connsiteY38" fmla="*/ 37870 h 1130262"/>
                    <a:gd name="connsiteX39" fmla="*/ 66417 w 174809"/>
                    <a:gd name="connsiteY39" fmla="*/ 12693 h 1130262"/>
                    <a:gd name="connsiteX40" fmla="*/ 52729 w 174809"/>
                    <a:gd name="connsiteY40" fmla="*/ 0 h 1130262"/>
                    <a:gd name="connsiteX41" fmla="*/ 35920 w 174809"/>
                    <a:gd name="connsiteY41" fmla="*/ 15678 h 1130262"/>
                    <a:gd name="connsiteX42" fmla="*/ 41261 w 174809"/>
                    <a:gd name="connsiteY42" fmla="*/ 52542 h 1130262"/>
                    <a:gd name="connsiteX43" fmla="*/ 47555 w 174809"/>
                    <a:gd name="connsiteY43" fmla="*/ 65110 h 1130262"/>
                    <a:gd name="connsiteX44" fmla="*/ 49650 w 174809"/>
                    <a:gd name="connsiteY44" fmla="*/ 161565 h 1130262"/>
                    <a:gd name="connsiteX45" fmla="*/ 39177 w 174809"/>
                    <a:gd name="connsiteY45" fmla="*/ 174133 h 1130262"/>
                    <a:gd name="connsiteX46" fmla="*/ 39177 w 174809"/>
                    <a:gd name="connsiteY46" fmla="*/ 186721 h 1130262"/>
                    <a:gd name="connsiteX47" fmla="*/ 47565 w 174809"/>
                    <a:gd name="connsiteY47" fmla="*/ 186721 h 1130262"/>
                    <a:gd name="connsiteX48" fmla="*/ 47565 w 174809"/>
                    <a:gd name="connsiteY48" fmla="*/ 245432 h 1130262"/>
                    <a:gd name="connsiteX49" fmla="*/ 41271 w 174809"/>
                    <a:gd name="connsiteY49" fmla="*/ 245432 h 1130262"/>
                    <a:gd name="connsiteX50" fmla="*/ 39177 w 174809"/>
                    <a:gd name="connsiteY50" fmla="*/ 312532 h 1130262"/>
                    <a:gd name="connsiteX51" fmla="*/ 22399 w 174809"/>
                    <a:gd name="connsiteY51" fmla="*/ 312532 h 1130262"/>
                    <a:gd name="connsiteX52" fmla="*/ 30777 w 174809"/>
                    <a:gd name="connsiteY52" fmla="*/ 329299 h 1130262"/>
                    <a:gd name="connsiteX53" fmla="*/ 24494 w 174809"/>
                    <a:gd name="connsiteY53" fmla="*/ 360739 h 1130262"/>
                    <a:gd name="connsiteX54" fmla="*/ 18199 w 174809"/>
                    <a:gd name="connsiteY54" fmla="*/ 444606 h 1130262"/>
                    <a:gd name="connsiteX55" fmla="*/ 26588 w 174809"/>
                    <a:gd name="connsiteY55" fmla="*/ 448795 h 1130262"/>
                    <a:gd name="connsiteX56" fmla="*/ 16115 w 174809"/>
                    <a:gd name="connsiteY56" fmla="*/ 553639 h 1130262"/>
                    <a:gd name="connsiteX57" fmla="*/ 7727 w 174809"/>
                    <a:gd name="connsiteY57" fmla="*/ 570427 h 1130262"/>
                    <a:gd name="connsiteX58" fmla="*/ 1443 w 174809"/>
                    <a:gd name="connsiteY58" fmla="*/ 580900 h 1130262"/>
                    <a:gd name="connsiteX59" fmla="*/ 18210 w 174809"/>
                    <a:gd name="connsiteY59" fmla="*/ 731877 h 1130262"/>
                    <a:gd name="connsiteX60" fmla="*/ 9821 w 174809"/>
                    <a:gd name="connsiteY60" fmla="*/ 757033 h 1130262"/>
                    <a:gd name="connsiteX61" fmla="*/ 26588 w 174809"/>
                    <a:gd name="connsiteY61" fmla="*/ 754928 h 1130262"/>
                    <a:gd name="connsiteX62" fmla="*/ 32882 w 174809"/>
                    <a:gd name="connsiteY62" fmla="*/ 761212 h 1130262"/>
                    <a:gd name="connsiteX63" fmla="*/ 34977 w 174809"/>
                    <a:gd name="connsiteY63" fmla="*/ 836700 h 1130262"/>
                    <a:gd name="connsiteX64" fmla="*/ 24494 w 174809"/>
                    <a:gd name="connsiteY64" fmla="*/ 859772 h 1130262"/>
                    <a:gd name="connsiteX65" fmla="*/ 22399 w 174809"/>
                    <a:gd name="connsiteY65" fmla="*/ 897516 h 1130262"/>
                    <a:gd name="connsiteX66" fmla="*/ 39177 w 174809"/>
                    <a:gd name="connsiteY66" fmla="*/ 905905 h 1130262"/>
                    <a:gd name="connsiteX67" fmla="*/ 22294 w 174809"/>
                    <a:gd name="connsiteY67" fmla="*/ 950027 h 1130262"/>
                    <a:gd name="connsiteX68" fmla="*/ 34977 w 174809"/>
                    <a:gd name="connsiteY68" fmla="*/ 993961 h 1130262"/>
                    <a:gd name="connsiteX69" fmla="*/ 47555 w 174809"/>
                    <a:gd name="connsiteY69" fmla="*/ 1014927 h 1130262"/>
                    <a:gd name="connsiteX70" fmla="*/ 64322 w 174809"/>
                    <a:gd name="connsiteY70" fmla="*/ 1023317 h 1130262"/>
                    <a:gd name="connsiteX71" fmla="*/ 68511 w 174809"/>
                    <a:gd name="connsiteY71" fmla="*/ 1048472 h 1130262"/>
                    <a:gd name="connsiteX72" fmla="*/ 76890 w 174809"/>
                    <a:gd name="connsiteY72" fmla="*/ 1061061 h 1130262"/>
                    <a:gd name="connsiteX73" fmla="*/ 93667 w 174809"/>
                    <a:gd name="connsiteY73" fmla="*/ 1069449 h 1130262"/>
                    <a:gd name="connsiteX74" fmla="*/ 102045 w 174809"/>
                    <a:gd name="connsiteY74" fmla="*/ 1084132 h 1130262"/>
                    <a:gd name="connsiteX75" fmla="*/ 123002 w 174809"/>
                    <a:gd name="connsiteY75" fmla="*/ 1098805 h 1130262"/>
                    <a:gd name="connsiteX76" fmla="*/ 137674 w 174809"/>
                    <a:gd name="connsiteY76" fmla="*/ 1111373 h 1130262"/>
                    <a:gd name="connsiteX77" fmla="*/ 148157 w 174809"/>
                    <a:gd name="connsiteY77" fmla="*/ 1130245 h 1130262"/>
                    <a:gd name="connsiteX78" fmla="*/ 156546 w 174809"/>
                    <a:gd name="connsiteY78" fmla="*/ 1100900 h 1130262"/>
                    <a:gd name="connsiteX79" fmla="*/ 173313 w 174809"/>
                    <a:gd name="connsiteY79" fmla="*/ 1090395 h 1130262"/>
                    <a:gd name="connsiteX80" fmla="*/ 169124 w 174809"/>
                    <a:gd name="connsiteY80" fmla="*/ 1045320 h 1130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74809" h="1130262">
                      <a:moveTo>
                        <a:pt x="169135" y="1045362"/>
                      </a:moveTo>
                      <a:cubicBezTo>
                        <a:pt x="169135" y="1045362"/>
                        <a:pt x="109942" y="1060181"/>
                        <a:pt x="95762" y="1048514"/>
                      </a:cubicBezTo>
                      <a:cubicBezTo>
                        <a:pt x="89007" y="1042953"/>
                        <a:pt x="95521" y="1021096"/>
                        <a:pt x="90525" y="1013922"/>
                      </a:cubicBezTo>
                      <a:cubicBezTo>
                        <a:pt x="87101" y="1009021"/>
                        <a:pt x="72753" y="1007450"/>
                        <a:pt x="69569" y="1002392"/>
                      </a:cubicBezTo>
                      <a:cubicBezTo>
                        <a:pt x="59641" y="986619"/>
                        <a:pt x="54739" y="943272"/>
                        <a:pt x="65380" y="927971"/>
                      </a:cubicBezTo>
                      <a:cubicBezTo>
                        <a:pt x="67412" y="925049"/>
                        <a:pt x="76617" y="926421"/>
                        <a:pt x="79005" y="923771"/>
                      </a:cubicBezTo>
                      <a:cubicBezTo>
                        <a:pt x="82587" y="919802"/>
                        <a:pt x="82639" y="908114"/>
                        <a:pt x="83194" y="902794"/>
                      </a:cubicBezTo>
                      <a:cubicBezTo>
                        <a:pt x="85802" y="877764"/>
                        <a:pt x="88556" y="826939"/>
                        <a:pt x="84242" y="802150"/>
                      </a:cubicBezTo>
                      <a:cubicBezTo>
                        <a:pt x="82953" y="794714"/>
                        <a:pt x="75182" y="781257"/>
                        <a:pt x="73758" y="773842"/>
                      </a:cubicBezTo>
                      <a:cubicBezTo>
                        <a:pt x="71821" y="763798"/>
                        <a:pt x="73570" y="743135"/>
                        <a:pt x="72711" y="732945"/>
                      </a:cubicBezTo>
                      <a:cubicBezTo>
                        <a:pt x="71779" y="721865"/>
                        <a:pt x="69538" y="699599"/>
                        <a:pt x="66417" y="688928"/>
                      </a:cubicBezTo>
                      <a:cubicBezTo>
                        <a:pt x="64636" y="682843"/>
                        <a:pt x="56960" y="672108"/>
                        <a:pt x="55944" y="665856"/>
                      </a:cubicBezTo>
                      <a:cubicBezTo>
                        <a:pt x="55137" y="660913"/>
                        <a:pt x="56174" y="650586"/>
                        <a:pt x="58038" y="645936"/>
                      </a:cubicBezTo>
                      <a:cubicBezTo>
                        <a:pt x="60751" y="639171"/>
                        <a:pt x="75057" y="630122"/>
                        <a:pt x="75853" y="622875"/>
                      </a:cubicBezTo>
                      <a:cubicBezTo>
                        <a:pt x="77350" y="609355"/>
                        <a:pt x="51838" y="587162"/>
                        <a:pt x="52802" y="573600"/>
                      </a:cubicBezTo>
                      <a:cubicBezTo>
                        <a:pt x="53378" y="565484"/>
                        <a:pt x="66239" y="553199"/>
                        <a:pt x="70616" y="546339"/>
                      </a:cubicBezTo>
                      <a:cubicBezTo>
                        <a:pt x="73276" y="542171"/>
                        <a:pt x="81424" y="534505"/>
                        <a:pt x="81089" y="529572"/>
                      </a:cubicBezTo>
                      <a:cubicBezTo>
                        <a:pt x="80817" y="525488"/>
                        <a:pt x="72009" y="520838"/>
                        <a:pt x="70616" y="516984"/>
                      </a:cubicBezTo>
                      <a:cubicBezTo>
                        <a:pt x="67495" y="508354"/>
                        <a:pt x="64908" y="487471"/>
                        <a:pt x="70616" y="480287"/>
                      </a:cubicBezTo>
                      <a:cubicBezTo>
                        <a:pt x="72795" y="477553"/>
                        <a:pt x="82168" y="479952"/>
                        <a:pt x="84242" y="477134"/>
                      </a:cubicBezTo>
                      <a:cubicBezTo>
                        <a:pt x="88609" y="471217"/>
                        <a:pt x="86566" y="453665"/>
                        <a:pt x="82147" y="447789"/>
                      </a:cubicBezTo>
                      <a:cubicBezTo>
                        <a:pt x="80304" y="445339"/>
                        <a:pt x="72439" y="446051"/>
                        <a:pt x="70616" y="443590"/>
                      </a:cubicBezTo>
                      <a:cubicBezTo>
                        <a:pt x="64531" y="435358"/>
                        <a:pt x="64374" y="412066"/>
                        <a:pt x="68522" y="402714"/>
                      </a:cubicBezTo>
                      <a:cubicBezTo>
                        <a:pt x="70030" y="399310"/>
                        <a:pt x="78638" y="396724"/>
                        <a:pt x="80052" y="393278"/>
                      </a:cubicBezTo>
                      <a:cubicBezTo>
                        <a:pt x="81958" y="388649"/>
                        <a:pt x="78586" y="378323"/>
                        <a:pt x="77958" y="373358"/>
                      </a:cubicBezTo>
                      <a:cubicBezTo>
                        <a:pt x="76617" y="362844"/>
                        <a:pt x="69611" y="341825"/>
                        <a:pt x="71674" y="331425"/>
                      </a:cubicBezTo>
                      <a:cubicBezTo>
                        <a:pt x="72564" y="326922"/>
                        <a:pt x="79581" y="320020"/>
                        <a:pt x="81100" y="315684"/>
                      </a:cubicBezTo>
                      <a:cubicBezTo>
                        <a:pt x="83027" y="310186"/>
                        <a:pt x="81351" y="297660"/>
                        <a:pt x="84252" y="292612"/>
                      </a:cubicBezTo>
                      <a:cubicBezTo>
                        <a:pt x="86566" y="288570"/>
                        <a:pt x="96160" y="284852"/>
                        <a:pt x="98925" y="281092"/>
                      </a:cubicBezTo>
                      <a:cubicBezTo>
                        <a:pt x="102422" y="276348"/>
                        <a:pt x="108057" y="264912"/>
                        <a:pt x="107313" y="259068"/>
                      </a:cubicBezTo>
                      <a:cubicBezTo>
                        <a:pt x="106633" y="253653"/>
                        <a:pt x="94620" y="246699"/>
                        <a:pt x="94725" y="241243"/>
                      </a:cubicBezTo>
                      <a:cubicBezTo>
                        <a:pt x="94830" y="235640"/>
                        <a:pt x="106465" y="228707"/>
                        <a:pt x="108350" y="223418"/>
                      </a:cubicBezTo>
                      <a:cubicBezTo>
                        <a:pt x="111000" y="216014"/>
                        <a:pt x="104695" y="198283"/>
                        <a:pt x="109397" y="191979"/>
                      </a:cubicBezTo>
                      <a:cubicBezTo>
                        <a:pt x="111879" y="188659"/>
                        <a:pt x="122593" y="190010"/>
                        <a:pt x="125128" y="186732"/>
                      </a:cubicBezTo>
                      <a:cubicBezTo>
                        <a:pt x="129945" y="180490"/>
                        <a:pt x="127222" y="155271"/>
                        <a:pt x="127222" y="155271"/>
                      </a:cubicBezTo>
                      <a:cubicBezTo>
                        <a:pt x="127222" y="155271"/>
                        <a:pt x="113869" y="148380"/>
                        <a:pt x="110455" y="144798"/>
                      </a:cubicBezTo>
                      <a:cubicBezTo>
                        <a:pt x="103805" y="137844"/>
                        <a:pt x="94023" y="120564"/>
                        <a:pt x="91583" y="111253"/>
                      </a:cubicBezTo>
                      <a:cubicBezTo>
                        <a:pt x="88263" y="98571"/>
                        <a:pt x="96882" y="70807"/>
                        <a:pt x="91583" y="58826"/>
                      </a:cubicBezTo>
                      <a:cubicBezTo>
                        <a:pt x="88431" y="51705"/>
                        <a:pt x="71967" y="44855"/>
                        <a:pt x="68522" y="37870"/>
                      </a:cubicBezTo>
                      <a:cubicBezTo>
                        <a:pt x="65725" y="32204"/>
                        <a:pt x="69182" y="18380"/>
                        <a:pt x="66417" y="12693"/>
                      </a:cubicBezTo>
                      <a:cubicBezTo>
                        <a:pt x="64374" y="8493"/>
                        <a:pt x="52729" y="0"/>
                        <a:pt x="52729" y="0"/>
                      </a:cubicBezTo>
                      <a:lnTo>
                        <a:pt x="35920" y="15678"/>
                      </a:lnTo>
                      <a:cubicBezTo>
                        <a:pt x="35920" y="15678"/>
                        <a:pt x="38475" y="43661"/>
                        <a:pt x="41261" y="52542"/>
                      </a:cubicBezTo>
                      <a:cubicBezTo>
                        <a:pt x="42308" y="55894"/>
                        <a:pt x="46707" y="61706"/>
                        <a:pt x="47555" y="65110"/>
                      </a:cubicBezTo>
                      <a:cubicBezTo>
                        <a:pt x="53357" y="88517"/>
                        <a:pt x="57609" y="138797"/>
                        <a:pt x="49650" y="161565"/>
                      </a:cubicBezTo>
                      <a:cubicBezTo>
                        <a:pt x="48299" y="165430"/>
                        <a:pt x="40570" y="170289"/>
                        <a:pt x="39177" y="174133"/>
                      </a:cubicBezTo>
                      <a:cubicBezTo>
                        <a:pt x="38108" y="177096"/>
                        <a:pt x="36956" y="184490"/>
                        <a:pt x="39177" y="186721"/>
                      </a:cubicBezTo>
                      <a:cubicBezTo>
                        <a:pt x="40664" y="188208"/>
                        <a:pt x="46078" y="185234"/>
                        <a:pt x="47565" y="186721"/>
                      </a:cubicBezTo>
                      <a:cubicBezTo>
                        <a:pt x="57944" y="197100"/>
                        <a:pt x="57944" y="235053"/>
                        <a:pt x="47565" y="245432"/>
                      </a:cubicBezTo>
                      <a:cubicBezTo>
                        <a:pt x="46455" y="246542"/>
                        <a:pt x="42402" y="244343"/>
                        <a:pt x="41271" y="245432"/>
                      </a:cubicBezTo>
                      <a:cubicBezTo>
                        <a:pt x="29227" y="257109"/>
                        <a:pt x="51231" y="300855"/>
                        <a:pt x="39177" y="312532"/>
                      </a:cubicBezTo>
                      <a:cubicBezTo>
                        <a:pt x="36160" y="315454"/>
                        <a:pt x="24609" y="308961"/>
                        <a:pt x="22399" y="312532"/>
                      </a:cubicBezTo>
                      <a:cubicBezTo>
                        <a:pt x="19938" y="316522"/>
                        <a:pt x="30160" y="324660"/>
                        <a:pt x="30777" y="329299"/>
                      </a:cubicBezTo>
                      <a:cubicBezTo>
                        <a:pt x="31846" y="337248"/>
                        <a:pt x="25583" y="352800"/>
                        <a:pt x="24494" y="360739"/>
                      </a:cubicBezTo>
                      <a:cubicBezTo>
                        <a:pt x="21645" y="381569"/>
                        <a:pt x="7821" y="426320"/>
                        <a:pt x="18199" y="444606"/>
                      </a:cubicBezTo>
                      <a:cubicBezTo>
                        <a:pt x="19351" y="446648"/>
                        <a:pt x="25457" y="446742"/>
                        <a:pt x="26588" y="448795"/>
                      </a:cubicBezTo>
                      <a:cubicBezTo>
                        <a:pt x="39313" y="471856"/>
                        <a:pt x="23425" y="528336"/>
                        <a:pt x="16115" y="553639"/>
                      </a:cubicBezTo>
                      <a:cubicBezTo>
                        <a:pt x="14806" y="558142"/>
                        <a:pt x="9978" y="566311"/>
                        <a:pt x="7727" y="570427"/>
                      </a:cubicBezTo>
                      <a:cubicBezTo>
                        <a:pt x="6260" y="573097"/>
                        <a:pt x="2092" y="577915"/>
                        <a:pt x="1443" y="580900"/>
                      </a:cubicBezTo>
                      <a:cubicBezTo>
                        <a:pt x="-6663" y="618005"/>
                        <a:pt x="22211" y="694112"/>
                        <a:pt x="18210" y="731877"/>
                      </a:cubicBezTo>
                      <a:cubicBezTo>
                        <a:pt x="17508" y="738475"/>
                        <a:pt x="5621" y="751911"/>
                        <a:pt x="9821" y="757033"/>
                      </a:cubicBezTo>
                      <a:cubicBezTo>
                        <a:pt x="12502" y="760300"/>
                        <a:pt x="22588" y="753566"/>
                        <a:pt x="26588" y="754928"/>
                      </a:cubicBezTo>
                      <a:cubicBezTo>
                        <a:pt x="28693" y="755650"/>
                        <a:pt x="32003" y="759169"/>
                        <a:pt x="32882" y="761212"/>
                      </a:cubicBezTo>
                      <a:cubicBezTo>
                        <a:pt x="40350" y="778544"/>
                        <a:pt x="38716" y="818194"/>
                        <a:pt x="34977" y="836700"/>
                      </a:cubicBezTo>
                      <a:cubicBezTo>
                        <a:pt x="33720" y="842910"/>
                        <a:pt x="26002" y="853624"/>
                        <a:pt x="24494" y="859772"/>
                      </a:cubicBezTo>
                      <a:cubicBezTo>
                        <a:pt x="22242" y="868946"/>
                        <a:pt x="17655" y="889337"/>
                        <a:pt x="22399" y="897516"/>
                      </a:cubicBezTo>
                      <a:cubicBezTo>
                        <a:pt x="24755" y="901569"/>
                        <a:pt x="37480" y="901527"/>
                        <a:pt x="39177" y="905905"/>
                      </a:cubicBezTo>
                      <a:cubicBezTo>
                        <a:pt x="43460" y="916912"/>
                        <a:pt x="22797" y="938224"/>
                        <a:pt x="22294" y="950027"/>
                      </a:cubicBezTo>
                      <a:cubicBezTo>
                        <a:pt x="21813" y="961453"/>
                        <a:pt x="30411" y="983478"/>
                        <a:pt x="34977" y="993961"/>
                      </a:cubicBezTo>
                      <a:cubicBezTo>
                        <a:pt x="37417" y="999564"/>
                        <a:pt x="43073" y="1010780"/>
                        <a:pt x="47555" y="1014927"/>
                      </a:cubicBezTo>
                      <a:cubicBezTo>
                        <a:pt x="50990" y="1018111"/>
                        <a:pt x="61536" y="1019546"/>
                        <a:pt x="64322" y="1023317"/>
                      </a:cubicBezTo>
                      <a:cubicBezTo>
                        <a:pt x="68113" y="1028448"/>
                        <a:pt x="66176" y="1042545"/>
                        <a:pt x="68511" y="1048472"/>
                      </a:cubicBezTo>
                      <a:cubicBezTo>
                        <a:pt x="69904" y="1051991"/>
                        <a:pt x="74062" y="1058558"/>
                        <a:pt x="76890" y="1061061"/>
                      </a:cubicBezTo>
                      <a:cubicBezTo>
                        <a:pt x="80408" y="1064161"/>
                        <a:pt x="90263" y="1066224"/>
                        <a:pt x="93667" y="1069449"/>
                      </a:cubicBezTo>
                      <a:cubicBezTo>
                        <a:pt x="96736" y="1072350"/>
                        <a:pt x="99207" y="1081012"/>
                        <a:pt x="102045" y="1084132"/>
                      </a:cubicBezTo>
                      <a:cubicBezTo>
                        <a:pt x="106360" y="1088856"/>
                        <a:pt x="117954" y="1094888"/>
                        <a:pt x="123002" y="1098805"/>
                      </a:cubicBezTo>
                      <a:cubicBezTo>
                        <a:pt x="126824" y="1101769"/>
                        <a:pt x="134627" y="1107634"/>
                        <a:pt x="137674" y="1111373"/>
                      </a:cubicBezTo>
                      <a:cubicBezTo>
                        <a:pt x="141088" y="1115551"/>
                        <a:pt x="142795" y="1130863"/>
                        <a:pt x="148157" y="1130245"/>
                      </a:cubicBezTo>
                      <a:cubicBezTo>
                        <a:pt x="155740" y="1129376"/>
                        <a:pt x="151959" y="1106995"/>
                        <a:pt x="156546" y="1100900"/>
                      </a:cubicBezTo>
                      <a:cubicBezTo>
                        <a:pt x="159521" y="1096951"/>
                        <a:pt x="171125" y="1094836"/>
                        <a:pt x="173313" y="1090395"/>
                      </a:cubicBezTo>
                      <a:cubicBezTo>
                        <a:pt x="178330" y="1080247"/>
                        <a:pt x="169124" y="1045320"/>
                        <a:pt x="169124" y="1045320"/>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321" name="Freeform 320">
                  <a:extLst>
                    <a:ext uri="{FF2B5EF4-FFF2-40B4-BE49-F238E27FC236}">
                      <a16:creationId xmlns:a16="http://schemas.microsoft.com/office/drawing/2014/main" id="{C181CE88-A613-C95B-9554-7EDF9BE31399}"/>
                    </a:ext>
                  </a:extLst>
                </p:cNvPr>
                <p:cNvSpPr/>
                <p:nvPr/>
              </p:nvSpPr>
              <p:spPr>
                <a:xfrm>
                  <a:off x="4304708" y="6184942"/>
                  <a:ext cx="57278" cy="60910"/>
                </a:xfrm>
                <a:custGeom>
                  <a:avLst/>
                  <a:gdLst>
                    <a:gd name="connsiteX0" fmla="*/ 53676 w 57278"/>
                    <a:gd name="connsiteY0" fmla="*/ 9708 h 60910"/>
                    <a:gd name="connsiteX1" fmla="*/ 36323 w 57278"/>
                    <a:gd name="connsiteY1" fmla="*/ 60910 h 60910"/>
                    <a:gd name="connsiteX2" fmla="*/ 683 w 57278"/>
                    <a:gd name="connsiteY2" fmla="*/ 39943 h 60910"/>
                    <a:gd name="connsiteX3" fmla="*/ 9072 w 57278"/>
                    <a:gd name="connsiteY3" fmla="*/ 10588 h 60910"/>
                    <a:gd name="connsiteX4" fmla="*/ 25839 w 57278"/>
                    <a:gd name="connsiteY4" fmla="*/ 104 h 60910"/>
                    <a:gd name="connsiteX5" fmla="*/ 57279 w 57278"/>
                    <a:gd name="connsiteY5" fmla="*/ 8504 h 60910"/>
                    <a:gd name="connsiteX6" fmla="*/ 53676 w 57278"/>
                    <a:gd name="connsiteY6" fmla="*/ 9708 h 60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278" h="60910">
                      <a:moveTo>
                        <a:pt x="53676" y="9708"/>
                      </a:moveTo>
                      <a:cubicBezTo>
                        <a:pt x="41611" y="16746"/>
                        <a:pt x="36323" y="60910"/>
                        <a:pt x="36323" y="60910"/>
                      </a:cubicBezTo>
                      <a:cubicBezTo>
                        <a:pt x="36323" y="60910"/>
                        <a:pt x="4527" y="49537"/>
                        <a:pt x="683" y="39943"/>
                      </a:cubicBezTo>
                      <a:cubicBezTo>
                        <a:pt x="-2155" y="32853"/>
                        <a:pt x="4475" y="16683"/>
                        <a:pt x="9072" y="10588"/>
                      </a:cubicBezTo>
                      <a:cubicBezTo>
                        <a:pt x="12047" y="6640"/>
                        <a:pt x="20948" y="838"/>
                        <a:pt x="25839" y="104"/>
                      </a:cubicBezTo>
                      <a:cubicBezTo>
                        <a:pt x="33882" y="-1100"/>
                        <a:pt x="57279" y="8504"/>
                        <a:pt x="57279" y="8504"/>
                      </a:cubicBezTo>
                      <a:cubicBezTo>
                        <a:pt x="57279" y="8504"/>
                        <a:pt x="54640" y="9142"/>
                        <a:pt x="53676" y="9708"/>
                      </a:cubicBezTo>
                      <a:close/>
                    </a:path>
                  </a:pathLst>
                </a:custGeom>
                <a:solidFill>
                  <a:schemeClr val="bg1">
                    <a:lumMod val="95000"/>
                  </a:schemeClr>
                </a:solidFill>
                <a:ln w="1046" cap="flat">
                  <a:noFill/>
                  <a:prstDash val="solid"/>
                  <a:miter/>
                </a:ln>
              </p:spPr>
              <p:txBody>
                <a:bodyPr rtlCol="0" anchor="ctr"/>
                <a:lstStyle/>
                <a:p>
                  <a:endParaRPr lang="en-US" dirty="0"/>
                </a:p>
              </p:txBody>
            </p:sp>
          </p:grpSp>
          <p:grpSp>
            <p:nvGrpSpPr>
              <p:cNvPr id="322" name="Picture 7">
                <a:extLst>
                  <a:ext uri="{FF2B5EF4-FFF2-40B4-BE49-F238E27FC236}">
                    <a16:creationId xmlns:a16="http://schemas.microsoft.com/office/drawing/2014/main" id="{CE7B3E3C-5775-FAAF-4838-6030A288899A}"/>
                  </a:ext>
                </a:extLst>
              </p:cNvPr>
              <p:cNvGrpSpPr/>
              <p:nvPr/>
            </p:nvGrpSpPr>
            <p:grpSpPr>
              <a:xfrm>
                <a:off x="4189922" y="5217018"/>
                <a:ext cx="408786" cy="1039658"/>
                <a:chOff x="4189922" y="5217018"/>
                <a:chExt cx="408786" cy="1039658"/>
              </a:xfrm>
              <a:solidFill>
                <a:schemeClr val="bg1">
                  <a:lumMod val="95000"/>
                </a:schemeClr>
              </a:solidFill>
            </p:grpSpPr>
            <p:sp>
              <p:nvSpPr>
                <p:cNvPr id="323" name="Freeform 322">
                  <a:extLst>
                    <a:ext uri="{FF2B5EF4-FFF2-40B4-BE49-F238E27FC236}">
                      <a16:creationId xmlns:a16="http://schemas.microsoft.com/office/drawing/2014/main" id="{6A576C2A-FF7D-145F-8BA8-DC13FC315F3D}"/>
                    </a:ext>
                  </a:extLst>
                </p:cNvPr>
                <p:cNvSpPr/>
                <p:nvPr/>
              </p:nvSpPr>
              <p:spPr>
                <a:xfrm>
                  <a:off x="4189922" y="5217018"/>
                  <a:ext cx="408786" cy="929221"/>
                </a:xfrm>
                <a:custGeom>
                  <a:avLst/>
                  <a:gdLst>
                    <a:gd name="connsiteX0" fmla="*/ 74426 w 408786"/>
                    <a:gd name="connsiteY0" fmla="*/ 31554 h 929221"/>
                    <a:gd name="connsiteX1" fmla="*/ 89098 w 408786"/>
                    <a:gd name="connsiteY1" fmla="*/ 114 h 929221"/>
                    <a:gd name="connsiteX2" fmla="*/ 112160 w 408786"/>
                    <a:gd name="connsiteY2" fmla="*/ 18986 h 929221"/>
                    <a:gd name="connsiteX3" fmla="*/ 141515 w 408786"/>
                    <a:gd name="connsiteY3" fmla="*/ 29469 h 929221"/>
                    <a:gd name="connsiteX4" fmla="*/ 170860 w 408786"/>
                    <a:gd name="connsiteY4" fmla="*/ 6408 h 929221"/>
                    <a:gd name="connsiteX5" fmla="*/ 185533 w 408786"/>
                    <a:gd name="connsiteY5" fmla="*/ 23175 h 929221"/>
                    <a:gd name="connsiteX6" fmla="*/ 208594 w 408786"/>
                    <a:gd name="connsiteY6" fmla="*/ 33648 h 929221"/>
                    <a:gd name="connsiteX7" fmla="*/ 215412 w 408786"/>
                    <a:gd name="connsiteY7" fmla="*/ 44132 h 929221"/>
                    <a:gd name="connsiteX8" fmla="*/ 230608 w 408786"/>
                    <a:gd name="connsiteY8" fmla="*/ 50415 h 929221"/>
                    <a:gd name="connsiteX9" fmla="*/ 244233 w 408786"/>
                    <a:gd name="connsiteY9" fmla="*/ 63517 h 929221"/>
                    <a:gd name="connsiteX10" fmla="*/ 251575 w 408786"/>
                    <a:gd name="connsiteY10" fmla="*/ 79258 h 929221"/>
                    <a:gd name="connsiteX11" fmla="*/ 286156 w 408786"/>
                    <a:gd name="connsiteY11" fmla="*/ 83457 h 929221"/>
                    <a:gd name="connsiteX12" fmla="*/ 292451 w 408786"/>
                    <a:gd name="connsiteY12" fmla="*/ 88694 h 929221"/>
                    <a:gd name="connsiteX13" fmla="*/ 300839 w 408786"/>
                    <a:gd name="connsiteY13" fmla="*/ 97082 h 929221"/>
                    <a:gd name="connsiteX14" fmla="*/ 291403 w 408786"/>
                    <a:gd name="connsiteY14" fmla="*/ 132208 h 929221"/>
                    <a:gd name="connsiteX15" fmla="*/ 285633 w 408786"/>
                    <a:gd name="connsiteY15" fmla="*/ 154746 h 929221"/>
                    <a:gd name="connsiteX16" fmla="*/ 361635 w 408786"/>
                    <a:gd name="connsiteY16" fmla="*/ 156317 h 929221"/>
                    <a:gd name="connsiteX17" fmla="*/ 363729 w 408786"/>
                    <a:gd name="connsiteY17" fmla="*/ 143749 h 929221"/>
                    <a:gd name="connsiteX18" fmla="*/ 378402 w 408786"/>
                    <a:gd name="connsiteY18" fmla="*/ 133779 h 929221"/>
                    <a:gd name="connsiteX19" fmla="*/ 389932 w 408786"/>
                    <a:gd name="connsiteY19" fmla="*/ 113336 h 929221"/>
                    <a:gd name="connsiteX20" fmla="*/ 393085 w 408786"/>
                    <a:gd name="connsiteY20" fmla="*/ 139539 h 929221"/>
                    <a:gd name="connsiteX21" fmla="*/ 405663 w 408786"/>
                    <a:gd name="connsiteY21" fmla="*/ 139539 h 929221"/>
                    <a:gd name="connsiteX22" fmla="*/ 406710 w 408786"/>
                    <a:gd name="connsiteY22" fmla="*/ 159448 h 929221"/>
                    <a:gd name="connsiteX23" fmla="*/ 388895 w 408786"/>
                    <a:gd name="connsiteY23" fmla="*/ 161553 h 929221"/>
                    <a:gd name="connsiteX24" fmla="*/ 376307 w 408786"/>
                    <a:gd name="connsiteY24" fmla="*/ 178321 h 929221"/>
                    <a:gd name="connsiteX25" fmla="*/ 364776 w 408786"/>
                    <a:gd name="connsiteY25" fmla="*/ 183567 h 929221"/>
                    <a:gd name="connsiteX26" fmla="*/ 352198 w 408786"/>
                    <a:gd name="connsiteY26" fmla="*/ 201392 h 929221"/>
                    <a:gd name="connsiteX27" fmla="*/ 338573 w 408786"/>
                    <a:gd name="connsiteY27" fmla="*/ 216065 h 929221"/>
                    <a:gd name="connsiteX28" fmla="*/ 328090 w 408786"/>
                    <a:gd name="connsiteY28" fmla="*/ 233900 h 929221"/>
                    <a:gd name="connsiteX29" fmla="*/ 315512 w 408786"/>
                    <a:gd name="connsiteY29" fmla="*/ 251704 h 929221"/>
                    <a:gd name="connsiteX30" fmla="*/ 301887 w 408786"/>
                    <a:gd name="connsiteY30" fmla="*/ 274776 h 929221"/>
                    <a:gd name="connsiteX31" fmla="*/ 297687 w 408786"/>
                    <a:gd name="connsiteY31" fmla="*/ 300979 h 929221"/>
                    <a:gd name="connsiteX32" fmla="*/ 300839 w 408786"/>
                    <a:gd name="connsiteY32" fmla="*/ 339771 h 929221"/>
                    <a:gd name="connsiteX33" fmla="*/ 308170 w 408786"/>
                    <a:gd name="connsiteY33" fmla="*/ 368079 h 929221"/>
                    <a:gd name="connsiteX34" fmla="*/ 318654 w 408786"/>
                    <a:gd name="connsiteY34" fmla="*/ 364926 h 929221"/>
                    <a:gd name="connsiteX35" fmla="*/ 316559 w 408786"/>
                    <a:gd name="connsiteY35" fmla="*/ 376468 h 929221"/>
                    <a:gd name="connsiteX36" fmla="*/ 329137 w 408786"/>
                    <a:gd name="connsiteY36" fmla="*/ 381704 h 929221"/>
                    <a:gd name="connsiteX37" fmla="*/ 342762 w 408786"/>
                    <a:gd name="connsiteY37" fmla="*/ 384856 h 929221"/>
                    <a:gd name="connsiteX38" fmla="*/ 343810 w 408786"/>
                    <a:gd name="connsiteY38" fmla="*/ 419448 h 929221"/>
                    <a:gd name="connsiteX39" fmla="*/ 356388 w 408786"/>
                    <a:gd name="connsiteY39" fmla="*/ 424695 h 929221"/>
                    <a:gd name="connsiteX40" fmla="*/ 353235 w 408786"/>
                    <a:gd name="connsiteY40" fmla="*/ 457193 h 929221"/>
                    <a:gd name="connsiteX41" fmla="*/ 338563 w 408786"/>
                    <a:gd name="connsiteY41" fmla="*/ 466629 h 929221"/>
                    <a:gd name="connsiteX42" fmla="*/ 318643 w 408786"/>
                    <a:gd name="connsiteY42" fmla="*/ 468734 h 929221"/>
                    <a:gd name="connsiteX43" fmla="*/ 312349 w 408786"/>
                    <a:gd name="connsiteY43" fmla="*/ 485501 h 929221"/>
                    <a:gd name="connsiteX44" fmla="*/ 298724 w 408786"/>
                    <a:gd name="connsiteY44" fmla="*/ 487606 h 929221"/>
                    <a:gd name="connsiteX45" fmla="*/ 253648 w 408786"/>
                    <a:gd name="connsiteY45" fmla="*/ 495995 h 929221"/>
                    <a:gd name="connsiteX46" fmla="*/ 238976 w 408786"/>
                    <a:gd name="connsiteY46" fmla="*/ 498079 h 929221"/>
                    <a:gd name="connsiteX47" fmla="*/ 231645 w 408786"/>
                    <a:gd name="connsiteY47" fmla="*/ 506478 h 929221"/>
                    <a:gd name="connsiteX48" fmla="*/ 236881 w 408786"/>
                    <a:gd name="connsiteY48" fmla="*/ 532681 h 929221"/>
                    <a:gd name="connsiteX49" fmla="*/ 237929 w 408786"/>
                    <a:gd name="connsiteY49" fmla="*/ 564121 h 929221"/>
                    <a:gd name="connsiteX50" fmla="*/ 212773 w 408786"/>
                    <a:gd name="connsiteY50" fmla="*/ 573557 h 929221"/>
                    <a:gd name="connsiteX51" fmla="*/ 175039 w 408786"/>
                    <a:gd name="connsiteY51" fmla="*/ 552580 h 929221"/>
                    <a:gd name="connsiteX52" fmla="*/ 169792 w 408786"/>
                    <a:gd name="connsiteY52" fmla="*/ 579851 h 929221"/>
                    <a:gd name="connsiteX53" fmla="*/ 188664 w 408786"/>
                    <a:gd name="connsiteY53" fmla="*/ 592419 h 929221"/>
                    <a:gd name="connsiteX54" fmla="*/ 194958 w 408786"/>
                    <a:gd name="connsiteY54" fmla="*/ 608159 h 929221"/>
                    <a:gd name="connsiteX55" fmla="*/ 200205 w 408786"/>
                    <a:gd name="connsiteY55" fmla="*/ 628068 h 929221"/>
                    <a:gd name="connsiteX56" fmla="*/ 189722 w 408786"/>
                    <a:gd name="connsiteY56" fmla="*/ 640657 h 929221"/>
                    <a:gd name="connsiteX57" fmla="*/ 180286 w 408786"/>
                    <a:gd name="connsiteY57" fmla="*/ 653245 h 929221"/>
                    <a:gd name="connsiteX58" fmla="*/ 170850 w 408786"/>
                    <a:gd name="connsiteY58" fmla="*/ 684685 h 929221"/>
                    <a:gd name="connsiteX59" fmla="*/ 156177 w 408786"/>
                    <a:gd name="connsiteY59" fmla="*/ 690989 h 929221"/>
                    <a:gd name="connsiteX60" fmla="*/ 153035 w 408786"/>
                    <a:gd name="connsiteY60" fmla="*/ 703557 h 929221"/>
                    <a:gd name="connsiteX61" fmla="*/ 137316 w 408786"/>
                    <a:gd name="connsiteY61" fmla="*/ 708804 h 929221"/>
                    <a:gd name="connsiteX62" fmla="*/ 132079 w 408786"/>
                    <a:gd name="connsiteY62" fmla="*/ 742348 h 929221"/>
                    <a:gd name="connsiteX63" fmla="*/ 168766 w 408786"/>
                    <a:gd name="connsiteY63" fmla="*/ 759116 h 929221"/>
                    <a:gd name="connsiteX64" fmla="*/ 170860 w 408786"/>
                    <a:gd name="connsiteY64" fmla="*/ 774835 h 929221"/>
                    <a:gd name="connsiteX65" fmla="*/ 169813 w 408786"/>
                    <a:gd name="connsiteY65" fmla="*/ 789518 h 929221"/>
                    <a:gd name="connsiteX66" fmla="*/ 156188 w 408786"/>
                    <a:gd name="connsiteY66" fmla="*/ 800002 h 929221"/>
                    <a:gd name="connsiteX67" fmla="*/ 146752 w 408786"/>
                    <a:gd name="connsiteY67" fmla="*/ 814674 h 929221"/>
                    <a:gd name="connsiteX68" fmla="*/ 147799 w 408786"/>
                    <a:gd name="connsiteY68" fmla="*/ 854513 h 929221"/>
                    <a:gd name="connsiteX69" fmla="*/ 129985 w 408786"/>
                    <a:gd name="connsiteY69" fmla="*/ 858713 h 929221"/>
                    <a:gd name="connsiteX70" fmla="*/ 117407 w 408786"/>
                    <a:gd name="connsiteY70" fmla="*/ 868149 h 929221"/>
                    <a:gd name="connsiteX71" fmla="*/ 118454 w 408786"/>
                    <a:gd name="connsiteY71" fmla="*/ 890152 h 929221"/>
                    <a:gd name="connsiteX72" fmla="*/ 116359 w 408786"/>
                    <a:gd name="connsiteY72" fmla="*/ 921592 h 929221"/>
                    <a:gd name="connsiteX73" fmla="*/ 42986 w 408786"/>
                    <a:gd name="connsiteY73" fmla="*/ 924744 h 929221"/>
                    <a:gd name="connsiteX74" fmla="*/ 37750 w 408786"/>
                    <a:gd name="connsiteY74" fmla="*/ 890152 h 929221"/>
                    <a:gd name="connsiteX75" fmla="*/ 16794 w 408786"/>
                    <a:gd name="connsiteY75" fmla="*/ 878622 h 929221"/>
                    <a:gd name="connsiteX76" fmla="*/ 12605 w 408786"/>
                    <a:gd name="connsiteY76" fmla="*/ 804201 h 929221"/>
                    <a:gd name="connsiteX77" fmla="*/ 26230 w 408786"/>
                    <a:gd name="connsiteY77" fmla="*/ 800002 h 929221"/>
                    <a:gd name="connsiteX78" fmla="*/ 30419 w 408786"/>
                    <a:gd name="connsiteY78" fmla="*/ 779025 h 929221"/>
                    <a:gd name="connsiteX79" fmla="*/ 31466 w 408786"/>
                    <a:gd name="connsiteY79" fmla="*/ 678380 h 929221"/>
                    <a:gd name="connsiteX80" fmla="*/ 20983 w 408786"/>
                    <a:gd name="connsiteY80" fmla="*/ 650072 h 929221"/>
                    <a:gd name="connsiteX81" fmla="*/ 19936 w 408786"/>
                    <a:gd name="connsiteY81" fmla="*/ 609175 h 929221"/>
                    <a:gd name="connsiteX82" fmla="*/ 13641 w 408786"/>
                    <a:gd name="connsiteY82" fmla="*/ 565158 h 929221"/>
                    <a:gd name="connsiteX83" fmla="*/ 3168 w 408786"/>
                    <a:gd name="connsiteY83" fmla="*/ 542086 h 929221"/>
                    <a:gd name="connsiteX84" fmla="*/ 5263 w 408786"/>
                    <a:gd name="connsiteY84" fmla="*/ 522166 h 929221"/>
                    <a:gd name="connsiteX85" fmla="*/ 23077 w 408786"/>
                    <a:gd name="connsiteY85" fmla="*/ 499105 h 929221"/>
                    <a:gd name="connsiteX86" fmla="*/ 27 w 408786"/>
                    <a:gd name="connsiteY86" fmla="*/ 449830 h 929221"/>
                    <a:gd name="connsiteX87" fmla="*/ 17841 w 408786"/>
                    <a:gd name="connsiteY87" fmla="*/ 422569 h 929221"/>
                    <a:gd name="connsiteX88" fmla="*/ 28314 w 408786"/>
                    <a:gd name="connsiteY88" fmla="*/ 405802 h 929221"/>
                    <a:gd name="connsiteX89" fmla="*/ 17841 w 408786"/>
                    <a:gd name="connsiteY89" fmla="*/ 393214 h 929221"/>
                    <a:gd name="connsiteX90" fmla="*/ 17841 w 408786"/>
                    <a:gd name="connsiteY90" fmla="*/ 356517 h 929221"/>
                    <a:gd name="connsiteX91" fmla="*/ 31466 w 408786"/>
                    <a:gd name="connsiteY91" fmla="*/ 353365 h 929221"/>
                    <a:gd name="connsiteX92" fmla="*/ 29372 w 408786"/>
                    <a:gd name="connsiteY92" fmla="*/ 324019 h 929221"/>
                    <a:gd name="connsiteX93" fmla="*/ 17841 w 408786"/>
                    <a:gd name="connsiteY93" fmla="*/ 319820 h 929221"/>
                    <a:gd name="connsiteX94" fmla="*/ 15746 w 408786"/>
                    <a:gd name="connsiteY94" fmla="*/ 278944 h 929221"/>
                    <a:gd name="connsiteX95" fmla="*/ 27277 w 408786"/>
                    <a:gd name="connsiteY95" fmla="*/ 269508 h 929221"/>
                    <a:gd name="connsiteX96" fmla="*/ 25183 w 408786"/>
                    <a:gd name="connsiteY96" fmla="*/ 249589 h 929221"/>
                    <a:gd name="connsiteX97" fmla="*/ 18899 w 408786"/>
                    <a:gd name="connsiteY97" fmla="*/ 207655 h 929221"/>
                    <a:gd name="connsiteX98" fmla="*/ 28324 w 408786"/>
                    <a:gd name="connsiteY98" fmla="*/ 191914 h 929221"/>
                    <a:gd name="connsiteX99" fmla="*/ 31477 w 408786"/>
                    <a:gd name="connsiteY99" fmla="*/ 168842 h 929221"/>
                    <a:gd name="connsiteX100" fmla="*/ 46149 w 408786"/>
                    <a:gd name="connsiteY100" fmla="*/ 157322 h 929221"/>
                    <a:gd name="connsiteX101" fmla="*/ 54538 w 408786"/>
                    <a:gd name="connsiteY101" fmla="*/ 135298 h 929221"/>
                    <a:gd name="connsiteX102" fmla="*/ 41950 w 408786"/>
                    <a:gd name="connsiteY102" fmla="*/ 117473 h 929221"/>
                    <a:gd name="connsiteX103" fmla="*/ 55575 w 408786"/>
                    <a:gd name="connsiteY103" fmla="*/ 99648 h 929221"/>
                    <a:gd name="connsiteX104" fmla="*/ 56622 w 408786"/>
                    <a:gd name="connsiteY104" fmla="*/ 68209 h 929221"/>
                    <a:gd name="connsiteX105" fmla="*/ 72352 w 408786"/>
                    <a:gd name="connsiteY105" fmla="*/ 62962 h 929221"/>
                    <a:gd name="connsiteX106" fmla="*/ 74447 w 408786"/>
                    <a:gd name="connsiteY106" fmla="*/ 31501 h 929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408786" h="929221">
                      <a:moveTo>
                        <a:pt x="74426" y="31554"/>
                      </a:moveTo>
                      <a:cubicBezTo>
                        <a:pt x="74426" y="31554"/>
                        <a:pt x="80647" y="2041"/>
                        <a:pt x="89098" y="114"/>
                      </a:cubicBezTo>
                      <a:cubicBezTo>
                        <a:pt x="96356" y="-1541"/>
                        <a:pt x="105677" y="15321"/>
                        <a:pt x="112160" y="18986"/>
                      </a:cubicBezTo>
                      <a:cubicBezTo>
                        <a:pt x="118946" y="22819"/>
                        <a:pt x="133818" y="30726"/>
                        <a:pt x="141515" y="29469"/>
                      </a:cubicBezTo>
                      <a:cubicBezTo>
                        <a:pt x="150721" y="27972"/>
                        <a:pt x="170860" y="6408"/>
                        <a:pt x="170860" y="6408"/>
                      </a:cubicBezTo>
                      <a:cubicBezTo>
                        <a:pt x="170860" y="6408"/>
                        <a:pt x="181061" y="19855"/>
                        <a:pt x="185533" y="23175"/>
                      </a:cubicBezTo>
                      <a:cubicBezTo>
                        <a:pt x="190612" y="26956"/>
                        <a:pt x="203798" y="29522"/>
                        <a:pt x="208594" y="33648"/>
                      </a:cubicBezTo>
                      <a:cubicBezTo>
                        <a:pt x="210961" y="35690"/>
                        <a:pt x="213003" y="42142"/>
                        <a:pt x="215412" y="44132"/>
                      </a:cubicBezTo>
                      <a:cubicBezTo>
                        <a:pt x="218575" y="46760"/>
                        <a:pt x="227162" y="48163"/>
                        <a:pt x="230608" y="50415"/>
                      </a:cubicBezTo>
                      <a:cubicBezTo>
                        <a:pt x="234567" y="53002"/>
                        <a:pt x="241490" y="59673"/>
                        <a:pt x="244233" y="63517"/>
                      </a:cubicBezTo>
                      <a:cubicBezTo>
                        <a:pt x="246757" y="67046"/>
                        <a:pt x="248056" y="76702"/>
                        <a:pt x="251575" y="79258"/>
                      </a:cubicBezTo>
                      <a:cubicBezTo>
                        <a:pt x="258623" y="84368"/>
                        <a:pt x="278166" y="80012"/>
                        <a:pt x="286156" y="83457"/>
                      </a:cubicBezTo>
                      <a:cubicBezTo>
                        <a:pt x="288031" y="84263"/>
                        <a:pt x="290932" y="87311"/>
                        <a:pt x="292451" y="88694"/>
                      </a:cubicBezTo>
                      <a:cubicBezTo>
                        <a:pt x="294639" y="90694"/>
                        <a:pt x="300064" y="94213"/>
                        <a:pt x="300839" y="97082"/>
                      </a:cubicBezTo>
                      <a:cubicBezTo>
                        <a:pt x="303185" y="105869"/>
                        <a:pt x="293707" y="123411"/>
                        <a:pt x="291403" y="132208"/>
                      </a:cubicBezTo>
                      <a:cubicBezTo>
                        <a:pt x="289927" y="137832"/>
                        <a:pt x="282114" y="150117"/>
                        <a:pt x="285633" y="154746"/>
                      </a:cubicBezTo>
                      <a:cubicBezTo>
                        <a:pt x="297132" y="169879"/>
                        <a:pt x="347004" y="168455"/>
                        <a:pt x="361635" y="156317"/>
                      </a:cubicBezTo>
                      <a:cubicBezTo>
                        <a:pt x="364085" y="154285"/>
                        <a:pt x="362011" y="146431"/>
                        <a:pt x="363729" y="143749"/>
                      </a:cubicBezTo>
                      <a:cubicBezTo>
                        <a:pt x="366117" y="140011"/>
                        <a:pt x="375406" y="137047"/>
                        <a:pt x="378402" y="133779"/>
                      </a:cubicBezTo>
                      <a:cubicBezTo>
                        <a:pt x="382371" y="129465"/>
                        <a:pt x="389932" y="113336"/>
                        <a:pt x="389932" y="113336"/>
                      </a:cubicBezTo>
                      <a:cubicBezTo>
                        <a:pt x="389932" y="113336"/>
                        <a:pt x="388141" y="135162"/>
                        <a:pt x="393085" y="139539"/>
                      </a:cubicBezTo>
                      <a:cubicBezTo>
                        <a:pt x="395441" y="141623"/>
                        <a:pt x="403379" y="137372"/>
                        <a:pt x="405663" y="139539"/>
                      </a:cubicBezTo>
                      <a:cubicBezTo>
                        <a:pt x="409276" y="142975"/>
                        <a:pt x="409925" y="155636"/>
                        <a:pt x="406710" y="159448"/>
                      </a:cubicBezTo>
                      <a:cubicBezTo>
                        <a:pt x="403819" y="162883"/>
                        <a:pt x="392781" y="159312"/>
                        <a:pt x="388895" y="161553"/>
                      </a:cubicBezTo>
                      <a:cubicBezTo>
                        <a:pt x="384350" y="164172"/>
                        <a:pt x="380391" y="175043"/>
                        <a:pt x="376307" y="178321"/>
                      </a:cubicBezTo>
                      <a:cubicBezTo>
                        <a:pt x="373835" y="180311"/>
                        <a:pt x="367216" y="181546"/>
                        <a:pt x="364776" y="183567"/>
                      </a:cubicBezTo>
                      <a:cubicBezTo>
                        <a:pt x="360577" y="187045"/>
                        <a:pt x="355634" y="197151"/>
                        <a:pt x="352198" y="201392"/>
                      </a:cubicBezTo>
                      <a:cubicBezTo>
                        <a:pt x="349046" y="205278"/>
                        <a:pt x="341558" y="212043"/>
                        <a:pt x="338573" y="216065"/>
                      </a:cubicBezTo>
                      <a:cubicBezTo>
                        <a:pt x="335484" y="220212"/>
                        <a:pt x="328090" y="233900"/>
                        <a:pt x="328090" y="233900"/>
                      </a:cubicBezTo>
                      <a:cubicBezTo>
                        <a:pt x="328090" y="233900"/>
                        <a:pt x="318476" y="247127"/>
                        <a:pt x="315512" y="251704"/>
                      </a:cubicBezTo>
                      <a:cubicBezTo>
                        <a:pt x="311878" y="257328"/>
                        <a:pt x="304159" y="268471"/>
                        <a:pt x="301887" y="274776"/>
                      </a:cubicBezTo>
                      <a:cubicBezTo>
                        <a:pt x="299635" y="281018"/>
                        <a:pt x="297949" y="294350"/>
                        <a:pt x="297687" y="300979"/>
                      </a:cubicBezTo>
                      <a:cubicBezTo>
                        <a:pt x="297310" y="310698"/>
                        <a:pt x="299216" y="330177"/>
                        <a:pt x="300839" y="339771"/>
                      </a:cubicBezTo>
                      <a:cubicBezTo>
                        <a:pt x="302054" y="346976"/>
                        <a:pt x="301803" y="364487"/>
                        <a:pt x="308170" y="368079"/>
                      </a:cubicBezTo>
                      <a:cubicBezTo>
                        <a:pt x="310558" y="369419"/>
                        <a:pt x="318654" y="364926"/>
                        <a:pt x="318654" y="364926"/>
                      </a:cubicBezTo>
                      <a:cubicBezTo>
                        <a:pt x="318654" y="364926"/>
                        <a:pt x="315156" y="373891"/>
                        <a:pt x="316559" y="376468"/>
                      </a:cubicBezTo>
                      <a:cubicBezTo>
                        <a:pt x="318183" y="379463"/>
                        <a:pt x="325890" y="380657"/>
                        <a:pt x="329137" y="381704"/>
                      </a:cubicBezTo>
                      <a:cubicBezTo>
                        <a:pt x="332467" y="382772"/>
                        <a:pt x="340542" y="382154"/>
                        <a:pt x="342762" y="384856"/>
                      </a:cubicBezTo>
                      <a:cubicBezTo>
                        <a:pt x="348250" y="391549"/>
                        <a:pt x="338908" y="412316"/>
                        <a:pt x="343810" y="419448"/>
                      </a:cubicBezTo>
                      <a:cubicBezTo>
                        <a:pt x="345736" y="422255"/>
                        <a:pt x="354638" y="421773"/>
                        <a:pt x="356388" y="424695"/>
                      </a:cubicBezTo>
                      <a:cubicBezTo>
                        <a:pt x="360577" y="431702"/>
                        <a:pt x="357487" y="450218"/>
                        <a:pt x="353235" y="457193"/>
                      </a:cubicBezTo>
                      <a:cubicBezTo>
                        <a:pt x="350963" y="460911"/>
                        <a:pt x="342678" y="465184"/>
                        <a:pt x="338563" y="466629"/>
                      </a:cubicBezTo>
                      <a:cubicBezTo>
                        <a:pt x="333839" y="468294"/>
                        <a:pt x="322602" y="465665"/>
                        <a:pt x="318643" y="468734"/>
                      </a:cubicBezTo>
                      <a:cubicBezTo>
                        <a:pt x="315103" y="471478"/>
                        <a:pt x="315826" y="482684"/>
                        <a:pt x="312349" y="485501"/>
                      </a:cubicBezTo>
                      <a:cubicBezTo>
                        <a:pt x="309678" y="487679"/>
                        <a:pt x="302117" y="487019"/>
                        <a:pt x="298724" y="487606"/>
                      </a:cubicBezTo>
                      <a:cubicBezTo>
                        <a:pt x="287424" y="489533"/>
                        <a:pt x="264959" y="494141"/>
                        <a:pt x="253648" y="495995"/>
                      </a:cubicBezTo>
                      <a:cubicBezTo>
                        <a:pt x="249993" y="496592"/>
                        <a:pt x="242233" y="496309"/>
                        <a:pt x="238976" y="498079"/>
                      </a:cubicBezTo>
                      <a:cubicBezTo>
                        <a:pt x="236525" y="499409"/>
                        <a:pt x="232357" y="503786"/>
                        <a:pt x="231645" y="506478"/>
                      </a:cubicBezTo>
                      <a:cubicBezTo>
                        <a:pt x="229927" y="512940"/>
                        <a:pt x="236117" y="526052"/>
                        <a:pt x="236881" y="532681"/>
                      </a:cubicBezTo>
                      <a:cubicBezTo>
                        <a:pt x="237782" y="540494"/>
                        <a:pt x="242306" y="557586"/>
                        <a:pt x="237929" y="564121"/>
                      </a:cubicBezTo>
                      <a:cubicBezTo>
                        <a:pt x="234190" y="569703"/>
                        <a:pt x="219465" y="574060"/>
                        <a:pt x="212773" y="573557"/>
                      </a:cubicBezTo>
                      <a:cubicBezTo>
                        <a:pt x="202007" y="572761"/>
                        <a:pt x="184821" y="548013"/>
                        <a:pt x="175039" y="552580"/>
                      </a:cubicBezTo>
                      <a:cubicBezTo>
                        <a:pt x="168745" y="555512"/>
                        <a:pt x="167111" y="573452"/>
                        <a:pt x="169792" y="579851"/>
                      </a:cubicBezTo>
                      <a:cubicBezTo>
                        <a:pt x="171981" y="585077"/>
                        <a:pt x="185093" y="588020"/>
                        <a:pt x="188664" y="592419"/>
                      </a:cubicBezTo>
                      <a:cubicBezTo>
                        <a:pt x="191335" y="595707"/>
                        <a:pt x="193628" y="604127"/>
                        <a:pt x="194958" y="608159"/>
                      </a:cubicBezTo>
                      <a:cubicBezTo>
                        <a:pt x="196571" y="613050"/>
                        <a:pt x="201315" y="623041"/>
                        <a:pt x="200205" y="628068"/>
                      </a:cubicBezTo>
                      <a:cubicBezTo>
                        <a:pt x="199315" y="632069"/>
                        <a:pt x="192257" y="637442"/>
                        <a:pt x="189722" y="640657"/>
                      </a:cubicBezTo>
                      <a:cubicBezTo>
                        <a:pt x="187282" y="643746"/>
                        <a:pt x="182056" y="649737"/>
                        <a:pt x="180286" y="653245"/>
                      </a:cubicBezTo>
                      <a:cubicBezTo>
                        <a:pt x="176589" y="660576"/>
                        <a:pt x="176317" y="678558"/>
                        <a:pt x="170850" y="684685"/>
                      </a:cubicBezTo>
                      <a:cubicBezTo>
                        <a:pt x="168190" y="687670"/>
                        <a:pt x="158764" y="687942"/>
                        <a:pt x="156177" y="690989"/>
                      </a:cubicBezTo>
                      <a:cubicBezTo>
                        <a:pt x="154083" y="693461"/>
                        <a:pt x="155235" y="701179"/>
                        <a:pt x="153035" y="703557"/>
                      </a:cubicBezTo>
                      <a:cubicBezTo>
                        <a:pt x="150218" y="706594"/>
                        <a:pt x="139986" y="705641"/>
                        <a:pt x="137316" y="708804"/>
                      </a:cubicBezTo>
                      <a:cubicBezTo>
                        <a:pt x="131838" y="715286"/>
                        <a:pt x="128058" y="734871"/>
                        <a:pt x="132079" y="742348"/>
                      </a:cubicBezTo>
                      <a:cubicBezTo>
                        <a:pt x="136855" y="751229"/>
                        <a:pt x="162765" y="751010"/>
                        <a:pt x="168766" y="759116"/>
                      </a:cubicBezTo>
                      <a:cubicBezTo>
                        <a:pt x="171122" y="762299"/>
                        <a:pt x="170735" y="770877"/>
                        <a:pt x="170860" y="774835"/>
                      </a:cubicBezTo>
                      <a:cubicBezTo>
                        <a:pt x="170976" y="778511"/>
                        <a:pt x="171552" y="786282"/>
                        <a:pt x="169813" y="789518"/>
                      </a:cubicBezTo>
                      <a:cubicBezTo>
                        <a:pt x="167781" y="793309"/>
                        <a:pt x="159099" y="796839"/>
                        <a:pt x="156188" y="800002"/>
                      </a:cubicBezTo>
                      <a:cubicBezTo>
                        <a:pt x="153235" y="803217"/>
                        <a:pt x="147925" y="810475"/>
                        <a:pt x="146752" y="814674"/>
                      </a:cubicBezTo>
                      <a:cubicBezTo>
                        <a:pt x="144071" y="824267"/>
                        <a:pt x="153884" y="846627"/>
                        <a:pt x="147799" y="854513"/>
                      </a:cubicBezTo>
                      <a:cubicBezTo>
                        <a:pt x="145003" y="858137"/>
                        <a:pt x="134132" y="856775"/>
                        <a:pt x="129985" y="858713"/>
                      </a:cubicBezTo>
                      <a:cubicBezTo>
                        <a:pt x="126424" y="860378"/>
                        <a:pt x="119082" y="864588"/>
                        <a:pt x="117407" y="868149"/>
                      </a:cubicBezTo>
                      <a:cubicBezTo>
                        <a:pt x="115061" y="873134"/>
                        <a:pt x="118506" y="884643"/>
                        <a:pt x="118454" y="890152"/>
                      </a:cubicBezTo>
                      <a:cubicBezTo>
                        <a:pt x="118381" y="898028"/>
                        <a:pt x="116359" y="921592"/>
                        <a:pt x="116359" y="921592"/>
                      </a:cubicBezTo>
                      <a:cubicBezTo>
                        <a:pt x="116359" y="921592"/>
                        <a:pt x="57167" y="936411"/>
                        <a:pt x="42986" y="924744"/>
                      </a:cubicBezTo>
                      <a:cubicBezTo>
                        <a:pt x="36231" y="919183"/>
                        <a:pt x="42745" y="897326"/>
                        <a:pt x="37750" y="890152"/>
                      </a:cubicBezTo>
                      <a:cubicBezTo>
                        <a:pt x="34325" y="885251"/>
                        <a:pt x="19977" y="883680"/>
                        <a:pt x="16794" y="878622"/>
                      </a:cubicBezTo>
                      <a:cubicBezTo>
                        <a:pt x="6865" y="862849"/>
                        <a:pt x="1964" y="819502"/>
                        <a:pt x="12605" y="804201"/>
                      </a:cubicBezTo>
                      <a:cubicBezTo>
                        <a:pt x="14636" y="801279"/>
                        <a:pt x="23842" y="802651"/>
                        <a:pt x="26230" y="800002"/>
                      </a:cubicBezTo>
                      <a:cubicBezTo>
                        <a:pt x="29811" y="796032"/>
                        <a:pt x="29864" y="784345"/>
                        <a:pt x="30419" y="779025"/>
                      </a:cubicBezTo>
                      <a:cubicBezTo>
                        <a:pt x="33027" y="753994"/>
                        <a:pt x="35781" y="703169"/>
                        <a:pt x="31466" y="678380"/>
                      </a:cubicBezTo>
                      <a:cubicBezTo>
                        <a:pt x="30178" y="670944"/>
                        <a:pt x="22407" y="657487"/>
                        <a:pt x="20983" y="650072"/>
                      </a:cubicBezTo>
                      <a:cubicBezTo>
                        <a:pt x="19045" y="640028"/>
                        <a:pt x="20794" y="619365"/>
                        <a:pt x="19936" y="609175"/>
                      </a:cubicBezTo>
                      <a:cubicBezTo>
                        <a:pt x="19003" y="598095"/>
                        <a:pt x="16762" y="575830"/>
                        <a:pt x="13641" y="565158"/>
                      </a:cubicBezTo>
                      <a:cubicBezTo>
                        <a:pt x="11861" y="559073"/>
                        <a:pt x="4184" y="548338"/>
                        <a:pt x="3168" y="542086"/>
                      </a:cubicBezTo>
                      <a:cubicBezTo>
                        <a:pt x="2362" y="537143"/>
                        <a:pt x="3399" y="526816"/>
                        <a:pt x="5263" y="522166"/>
                      </a:cubicBezTo>
                      <a:cubicBezTo>
                        <a:pt x="7976" y="515401"/>
                        <a:pt x="22282" y="506352"/>
                        <a:pt x="23077" y="499105"/>
                      </a:cubicBezTo>
                      <a:cubicBezTo>
                        <a:pt x="24575" y="485585"/>
                        <a:pt x="-937" y="463392"/>
                        <a:pt x="27" y="449830"/>
                      </a:cubicBezTo>
                      <a:cubicBezTo>
                        <a:pt x="603" y="441714"/>
                        <a:pt x="13463" y="429429"/>
                        <a:pt x="17841" y="422569"/>
                      </a:cubicBezTo>
                      <a:cubicBezTo>
                        <a:pt x="20501" y="418401"/>
                        <a:pt x="28649" y="410735"/>
                        <a:pt x="28314" y="405802"/>
                      </a:cubicBezTo>
                      <a:cubicBezTo>
                        <a:pt x="28042" y="401718"/>
                        <a:pt x="19234" y="397068"/>
                        <a:pt x="17841" y="393214"/>
                      </a:cubicBezTo>
                      <a:cubicBezTo>
                        <a:pt x="14720" y="384584"/>
                        <a:pt x="12133" y="363701"/>
                        <a:pt x="17841" y="356517"/>
                      </a:cubicBezTo>
                      <a:cubicBezTo>
                        <a:pt x="20019" y="353783"/>
                        <a:pt x="29393" y="356182"/>
                        <a:pt x="31466" y="353365"/>
                      </a:cubicBezTo>
                      <a:cubicBezTo>
                        <a:pt x="35833" y="347447"/>
                        <a:pt x="33791" y="329895"/>
                        <a:pt x="29372" y="324019"/>
                      </a:cubicBezTo>
                      <a:cubicBezTo>
                        <a:pt x="27528" y="321569"/>
                        <a:pt x="19663" y="322281"/>
                        <a:pt x="17841" y="319820"/>
                      </a:cubicBezTo>
                      <a:cubicBezTo>
                        <a:pt x="11756" y="311588"/>
                        <a:pt x="11599" y="288296"/>
                        <a:pt x="15746" y="278944"/>
                      </a:cubicBezTo>
                      <a:cubicBezTo>
                        <a:pt x="17254" y="275540"/>
                        <a:pt x="25863" y="272954"/>
                        <a:pt x="27277" y="269508"/>
                      </a:cubicBezTo>
                      <a:cubicBezTo>
                        <a:pt x="29183" y="264879"/>
                        <a:pt x="25811" y="254553"/>
                        <a:pt x="25183" y="249589"/>
                      </a:cubicBezTo>
                      <a:cubicBezTo>
                        <a:pt x="23842" y="239074"/>
                        <a:pt x="16836" y="218055"/>
                        <a:pt x="18899" y="207655"/>
                      </a:cubicBezTo>
                      <a:cubicBezTo>
                        <a:pt x="19789" y="203152"/>
                        <a:pt x="26806" y="196250"/>
                        <a:pt x="28324" y="191914"/>
                      </a:cubicBezTo>
                      <a:cubicBezTo>
                        <a:pt x="30251" y="186416"/>
                        <a:pt x="28576" y="173890"/>
                        <a:pt x="31477" y="168842"/>
                      </a:cubicBezTo>
                      <a:cubicBezTo>
                        <a:pt x="33791" y="164800"/>
                        <a:pt x="43384" y="161082"/>
                        <a:pt x="46149" y="157322"/>
                      </a:cubicBezTo>
                      <a:cubicBezTo>
                        <a:pt x="49647" y="152578"/>
                        <a:pt x="55282" y="141142"/>
                        <a:pt x="54538" y="135298"/>
                      </a:cubicBezTo>
                      <a:cubicBezTo>
                        <a:pt x="53857" y="129883"/>
                        <a:pt x="41845" y="122930"/>
                        <a:pt x="41950" y="117473"/>
                      </a:cubicBezTo>
                      <a:cubicBezTo>
                        <a:pt x="42054" y="111870"/>
                        <a:pt x="53690" y="104937"/>
                        <a:pt x="55575" y="99648"/>
                      </a:cubicBezTo>
                      <a:cubicBezTo>
                        <a:pt x="58224" y="92244"/>
                        <a:pt x="51920" y="74513"/>
                        <a:pt x="56622" y="68209"/>
                      </a:cubicBezTo>
                      <a:cubicBezTo>
                        <a:pt x="59104" y="64889"/>
                        <a:pt x="69818" y="66240"/>
                        <a:pt x="72352" y="62962"/>
                      </a:cubicBezTo>
                      <a:cubicBezTo>
                        <a:pt x="77170" y="56720"/>
                        <a:pt x="74447" y="31501"/>
                        <a:pt x="74447" y="31501"/>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324" name="Freeform 323">
                  <a:extLst>
                    <a:ext uri="{FF2B5EF4-FFF2-40B4-BE49-F238E27FC236}">
                      <a16:creationId xmlns:a16="http://schemas.microsoft.com/office/drawing/2014/main" id="{EEA05C27-1B94-1760-44BE-C0E399099517}"/>
                    </a:ext>
                  </a:extLst>
                </p:cNvPr>
                <p:cNvSpPr/>
                <p:nvPr/>
              </p:nvSpPr>
              <p:spPr>
                <a:xfrm>
                  <a:off x="4341020" y="6193294"/>
                  <a:ext cx="69506" cy="63381"/>
                </a:xfrm>
                <a:custGeom>
                  <a:avLst/>
                  <a:gdLst>
                    <a:gd name="connsiteX0" fmla="*/ 10 w 69506"/>
                    <a:gd name="connsiteY0" fmla="*/ 52558 h 63381"/>
                    <a:gd name="connsiteX1" fmla="*/ 17364 w 69506"/>
                    <a:gd name="connsiteY1" fmla="*/ 1355 h 63381"/>
                    <a:gd name="connsiteX2" fmla="*/ 20967 w 69506"/>
                    <a:gd name="connsiteY2" fmla="*/ 151 h 63381"/>
                    <a:gd name="connsiteX3" fmla="*/ 37744 w 69506"/>
                    <a:gd name="connsiteY3" fmla="*/ 19002 h 63381"/>
                    <a:gd name="connsiteX4" fmla="*/ 69184 w 69506"/>
                    <a:gd name="connsiteY4" fmla="*/ 44158 h 63381"/>
                    <a:gd name="connsiteX5" fmla="*/ 33545 w 69506"/>
                    <a:gd name="connsiteY5" fmla="*/ 42074 h 63381"/>
                    <a:gd name="connsiteX6" fmla="*/ 25156 w 69506"/>
                    <a:gd name="connsiteY6" fmla="*/ 63030 h 63381"/>
                    <a:gd name="connsiteX7" fmla="*/ 0 w 69506"/>
                    <a:gd name="connsiteY7" fmla="*/ 52558 h 63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506" h="63381">
                      <a:moveTo>
                        <a:pt x="10" y="52558"/>
                      </a:moveTo>
                      <a:cubicBezTo>
                        <a:pt x="10" y="52558"/>
                        <a:pt x="5299" y="8383"/>
                        <a:pt x="17364" y="1355"/>
                      </a:cubicBezTo>
                      <a:cubicBezTo>
                        <a:pt x="18338" y="790"/>
                        <a:pt x="20003" y="-425"/>
                        <a:pt x="20967" y="151"/>
                      </a:cubicBezTo>
                      <a:cubicBezTo>
                        <a:pt x="26413" y="3335"/>
                        <a:pt x="33168" y="14666"/>
                        <a:pt x="37744" y="19002"/>
                      </a:cubicBezTo>
                      <a:cubicBezTo>
                        <a:pt x="45044" y="25936"/>
                        <a:pt x="72797" y="34764"/>
                        <a:pt x="69184" y="44158"/>
                      </a:cubicBezTo>
                      <a:cubicBezTo>
                        <a:pt x="65990" y="52495"/>
                        <a:pt x="41085" y="37288"/>
                        <a:pt x="33545" y="42074"/>
                      </a:cubicBezTo>
                      <a:cubicBezTo>
                        <a:pt x="28779" y="45101"/>
                        <a:pt x="30350" y="60842"/>
                        <a:pt x="25156" y="63030"/>
                      </a:cubicBezTo>
                      <a:cubicBezTo>
                        <a:pt x="18872" y="65670"/>
                        <a:pt x="0" y="52558"/>
                        <a:pt x="0" y="52558"/>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325" name="Freeform 324">
                  <a:extLst>
                    <a:ext uri="{FF2B5EF4-FFF2-40B4-BE49-F238E27FC236}">
                      <a16:creationId xmlns:a16="http://schemas.microsoft.com/office/drawing/2014/main" id="{4ABDE8F4-0D52-75B3-18A0-F6450FD2279D}"/>
                    </a:ext>
                  </a:extLst>
                </p:cNvPr>
                <p:cNvSpPr/>
                <p:nvPr/>
              </p:nvSpPr>
              <p:spPr>
                <a:xfrm>
                  <a:off x="4485987" y="6099722"/>
                  <a:ext cx="90717" cy="61075"/>
                </a:xfrm>
                <a:custGeom>
                  <a:avLst/>
                  <a:gdLst>
                    <a:gd name="connsiteX0" fmla="*/ 27826 w 90717"/>
                    <a:gd name="connsiteY0" fmla="*/ 14821 h 61075"/>
                    <a:gd name="connsiteX1" fmla="*/ 2670 w 90717"/>
                    <a:gd name="connsiteY1" fmla="*/ 19020 h 61075"/>
                    <a:gd name="connsiteX2" fmla="*/ 576 w 90717"/>
                    <a:gd name="connsiteY2" fmla="*/ 42082 h 61075"/>
                    <a:gd name="connsiteX3" fmla="*/ 4765 w 90717"/>
                    <a:gd name="connsiteY3" fmla="*/ 60954 h 61075"/>
                    <a:gd name="connsiteX4" fmla="*/ 23637 w 90717"/>
                    <a:gd name="connsiteY4" fmla="*/ 42082 h 61075"/>
                    <a:gd name="connsiteX5" fmla="*/ 36215 w 90717"/>
                    <a:gd name="connsiteY5" fmla="*/ 50471 h 61075"/>
                    <a:gd name="connsiteX6" fmla="*/ 69759 w 90717"/>
                    <a:gd name="connsiteY6" fmla="*/ 39998 h 61075"/>
                    <a:gd name="connsiteX7" fmla="*/ 90716 w 90717"/>
                    <a:gd name="connsiteY7" fmla="*/ 29493 h 61075"/>
                    <a:gd name="connsiteX8" fmla="*/ 65560 w 90717"/>
                    <a:gd name="connsiteY8" fmla="*/ 14821 h 61075"/>
                    <a:gd name="connsiteX9" fmla="*/ 50887 w 90717"/>
                    <a:gd name="connsiteY9" fmla="*/ 148 h 61075"/>
                    <a:gd name="connsiteX10" fmla="*/ 48793 w 90717"/>
                    <a:gd name="connsiteY10" fmla="*/ 16916 h 61075"/>
                    <a:gd name="connsiteX11" fmla="*/ 27836 w 90717"/>
                    <a:gd name="connsiteY11" fmla="*/ 14821 h 6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717" h="61075">
                      <a:moveTo>
                        <a:pt x="27826" y="14821"/>
                      </a:moveTo>
                      <a:cubicBezTo>
                        <a:pt x="21448" y="15030"/>
                        <a:pt x="7006" y="14349"/>
                        <a:pt x="2670" y="19020"/>
                      </a:cubicBezTo>
                      <a:cubicBezTo>
                        <a:pt x="-1268" y="23262"/>
                        <a:pt x="209" y="36301"/>
                        <a:pt x="576" y="42082"/>
                      </a:cubicBezTo>
                      <a:cubicBezTo>
                        <a:pt x="879" y="46909"/>
                        <a:pt x="125" y="59603"/>
                        <a:pt x="4765" y="60954"/>
                      </a:cubicBezTo>
                      <a:cubicBezTo>
                        <a:pt x="11174" y="62818"/>
                        <a:pt x="16997" y="42741"/>
                        <a:pt x="23637" y="42082"/>
                      </a:cubicBezTo>
                      <a:cubicBezTo>
                        <a:pt x="27397" y="41705"/>
                        <a:pt x="32476" y="49926"/>
                        <a:pt x="36215" y="50471"/>
                      </a:cubicBezTo>
                      <a:cubicBezTo>
                        <a:pt x="44907" y="51717"/>
                        <a:pt x="61612" y="43286"/>
                        <a:pt x="69759" y="39998"/>
                      </a:cubicBezTo>
                      <a:cubicBezTo>
                        <a:pt x="75195" y="37809"/>
                        <a:pt x="90538" y="35358"/>
                        <a:pt x="90716" y="29493"/>
                      </a:cubicBezTo>
                      <a:cubicBezTo>
                        <a:pt x="90946" y="22215"/>
                        <a:pt x="71330" y="19272"/>
                        <a:pt x="65560" y="14821"/>
                      </a:cubicBezTo>
                      <a:cubicBezTo>
                        <a:pt x="61454" y="11658"/>
                        <a:pt x="55789" y="-1538"/>
                        <a:pt x="50887" y="148"/>
                      </a:cubicBezTo>
                      <a:cubicBezTo>
                        <a:pt x="46887" y="1520"/>
                        <a:pt x="52092" y="14287"/>
                        <a:pt x="48793" y="16916"/>
                      </a:cubicBezTo>
                      <a:cubicBezTo>
                        <a:pt x="44677" y="20204"/>
                        <a:pt x="33094" y="14642"/>
                        <a:pt x="27836" y="14821"/>
                      </a:cubicBezTo>
                      <a:close/>
                    </a:path>
                  </a:pathLst>
                </a:custGeom>
                <a:solidFill>
                  <a:schemeClr val="bg1">
                    <a:lumMod val="95000"/>
                  </a:schemeClr>
                </a:solidFill>
                <a:ln w="1046" cap="flat">
                  <a:noFill/>
                  <a:prstDash val="solid"/>
                  <a:miter/>
                </a:ln>
              </p:spPr>
              <p:txBody>
                <a:bodyPr rtlCol="0" anchor="ctr"/>
                <a:lstStyle/>
                <a:p>
                  <a:endParaRPr lang="en-US" dirty="0"/>
                </a:p>
              </p:txBody>
            </p:sp>
          </p:grpSp>
          <p:sp>
            <p:nvSpPr>
              <p:cNvPr id="326" name="Freeform 325">
                <a:extLst>
                  <a:ext uri="{FF2B5EF4-FFF2-40B4-BE49-F238E27FC236}">
                    <a16:creationId xmlns:a16="http://schemas.microsoft.com/office/drawing/2014/main" id="{A62334CC-9DE2-EEA5-60E6-2830C05C4AC2}"/>
                  </a:ext>
                </a:extLst>
              </p:cNvPr>
              <p:cNvSpPr/>
              <p:nvPr/>
            </p:nvSpPr>
            <p:spPr>
              <a:xfrm>
                <a:off x="4096532" y="4258863"/>
                <a:ext cx="319420" cy="322235"/>
              </a:xfrm>
              <a:custGeom>
                <a:avLst/>
                <a:gdLst>
                  <a:gd name="connsiteX0" fmla="*/ 46226 w 319420"/>
                  <a:gd name="connsiteY0" fmla="*/ 8451 h 322235"/>
                  <a:gd name="connsiteX1" fmla="*/ 27354 w 319420"/>
                  <a:gd name="connsiteY1" fmla="*/ 31512 h 322235"/>
                  <a:gd name="connsiteX2" fmla="*/ 16871 w 319420"/>
                  <a:gd name="connsiteY2" fmla="*/ 71340 h 322235"/>
                  <a:gd name="connsiteX3" fmla="*/ 104 w 319420"/>
                  <a:gd name="connsiteY3" fmla="*/ 81845 h 322235"/>
                  <a:gd name="connsiteX4" fmla="*/ 21071 w 319420"/>
                  <a:gd name="connsiteY4" fmla="*/ 111190 h 322235"/>
                  <a:gd name="connsiteX5" fmla="*/ 14776 w 319420"/>
                  <a:gd name="connsiteY5" fmla="*/ 140545 h 322235"/>
                  <a:gd name="connsiteX6" fmla="*/ 58794 w 319420"/>
                  <a:gd name="connsiteY6" fmla="*/ 142650 h 322235"/>
                  <a:gd name="connsiteX7" fmla="*/ 60899 w 319420"/>
                  <a:gd name="connsiteY7" fmla="*/ 159417 h 322235"/>
                  <a:gd name="connsiteX8" fmla="*/ 96538 w 319420"/>
                  <a:gd name="connsiteY8" fmla="*/ 176185 h 322235"/>
                  <a:gd name="connsiteX9" fmla="*/ 134272 w 319420"/>
                  <a:gd name="connsiteY9" fmla="*/ 188773 h 322235"/>
                  <a:gd name="connsiteX10" fmla="*/ 134272 w 319420"/>
                  <a:gd name="connsiteY10" fmla="*/ 236990 h 322235"/>
                  <a:gd name="connsiteX11" fmla="*/ 125883 w 319420"/>
                  <a:gd name="connsiteY11" fmla="*/ 266366 h 322235"/>
                  <a:gd name="connsiteX12" fmla="*/ 130072 w 319420"/>
                  <a:gd name="connsiteY12" fmla="*/ 289428 h 322235"/>
                  <a:gd name="connsiteX13" fmla="*/ 144745 w 319420"/>
                  <a:gd name="connsiteY13" fmla="*/ 295711 h 322235"/>
                  <a:gd name="connsiteX14" fmla="*/ 157333 w 319420"/>
                  <a:gd name="connsiteY14" fmla="*/ 312479 h 322235"/>
                  <a:gd name="connsiteX15" fmla="*/ 176195 w 319420"/>
                  <a:gd name="connsiteY15" fmla="*/ 321915 h 322235"/>
                  <a:gd name="connsiteX16" fmla="*/ 201351 w 319420"/>
                  <a:gd name="connsiteY16" fmla="*/ 318783 h 322235"/>
                  <a:gd name="connsiteX17" fmla="*/ 222307 w 319420"/>
                  <a:gd name="connsiteY17" fmla="*/ 302016 h 322235"/>
                  <a:gd name="connsiteX18" fmla="*/ 221260 w 319420"/>
                  <a:gd name="connsiteY18" fmla="*/ 284181 h 322235"/>
                  <a:gd name="connsiteX19" fmla="*/ 204482 w 319420"/>
                  <a:gd name="connsiteY19" fmla="*/ 273708 h 322235"/>
                  <a:gd name="connsiteX20" fmla="*/ 202388 w 319420"/>
                  <a:gd name="connsiteY20" fmla="*/ 259025 h 322235"/>
                  <a:gd name="connsiteX21" fmla="*/ 206577 w 319420"/>
                  <a:gd name="connsiteY21" fmla="*/ 237001 h 322235"/>
                  <a:gd name="connsiteX22" fmla="*/ 217060 w 319420"/>
                  <a:gd name="connsiteY22" fmla="*/ 232811 h 322235"/>
                  <a:gd name="connsiteX23" fmla="*/ 238017 w 319420"/>
                  <a:gd name="connsiteY23" fmla="*/ 251684 h 322235"/>
                  <a:gd name="connsiteX24" fmla="*/ 251642 w 319420"/>
                  <a:gd name="connsiteY24" fmla="*/ 242248 h 322235"/>
                  <a:gd name="connsiteX25" fmla="*/ 293575 w 319420"/>
                  <a:gd name="connsiteY25" fmla="*/ 240143 h 322235"/>
                  <a:gd name="connsiteX26" fmla="*/ 300906 w 319420"/>
                  <a:gd name="connsiteY26" fmla="*/ 223375 h 322235"/>
                  <a:gd name="connsiteX27" fmla="*/ 299859 w 319420"/>
                  <a:gd name="connsiteY27" fmla="*/ 206608 h 322235"/>
                  <a:gd name="connsiteX28" fmla="*/ 289375 w 319420"/>
                  <a:gd name="connsiteY28" fmla="*/ 191925 h 322235"/>
                  <a:gd name="connsiteX29" fmla="*/ 290423 w 319420"/>
                  <a:gd name="connsiteY29" fmla="*/ 167817 h 322235"/>
                  <a:gd name="connsiteX30" fmla="*/ 304048 w 319420"/>
                  <a:gd name="connsiteY30" fmla="*/ 154181 h 322235"/>
                  <a:gd name="connsiteX31" fmla="*/ 309295 w 319420"/>
                  <a:gd name="connsiteY31" fmla="*/ 141613 h 322235"/>
                  <a:gd name="connsiteX32" fmla="*/ 318720 w 319420"/>
                  <a:gd name="connsiteY32" fmla="*/ 131130 h 322235"/>
                  <a:gd name="connsiteX33" fmla="*/ 317684 w 319420"/>
                  <a:gd name="connsiteY33" fmla="*/ 107022 h 322235"/>
                  <a:gd name="connsiteX34" fmla="*/ 308248 w 319420"/>
                  <a:gd name="connsiteY34" fmla="*/ 101775 h 322235"/>
                  <a:gd name="connsiteX35" fmla="*/ 299869 w 319420"/>
                  <a:gd name="connsiteY35" fmla="*/ 78713 h 322235"/>
                  <a:gd name="connsiteX36" fmla="*/ 288339 w 319420"/>
                  <a:gd name="connsiteY36" fmla="*/ 66125 h 322235"/>
                  <a:gd name="connsiteX37" fmla="*/ 295670 w 319420"/>
                  <a:gd name="connsiteY37" fmla="*/ 57736 h 322235"/>
                  <a:gd name="connsiteX38" fmla="*/ 295670 w 319420"/>
                  <a:gd name="connsiteY38" fmla="*/ 46216 h 322235"/>
                  <a:gd name="connsiteX39" fmla="*/ 257936 w 319420"/>
                  <a:gd name="connsiteY39" fmla="*/ 45148 h 322235"/>
                  <a:gd name="connsiteX40" fmla="*/ 230686 w 319420"/>
                  <a:gd name="connsiteY40" fmla="*/ 49347 h 322235"/>
                  <a:gd name="connsiteX41" fmla="*/ 214955 w 319420"/>
                  <a:gd name="connsiteY41" fmla="*/ 61915 h 322235"/>
                  <a:gd name="connsiteX42" fmla="*/ 195036 w 319420"/>
                  <a:gd name="connsiteY42" fmla="*/ 58783 h 322235"/>
                  <a:gd name="connsiteX43" fmla="*/ 143677 w 319420"/>
                  <a:gd name="connsiteY43" fmla="*/ 55652 h 322235"/>
                  <a:gd name="connsiteX44" fmla="*/ 138440 w 319420"/>
                  <a:gd name="connsiteY44" fmla="*/ 40969 h 322235"/>
                  <a:gd name="connsiteX45" fmla="*/ 124815 w 319420"/>
                  <a:gd name="connsiteY45" fmla="*/ 36780 h 322235"/>
                  <a:gd name="connsiteX46" fmla="*/ 103848 w 319420"/>
                  <a:gd name="connsiteY46" fmla="*/ 29428 h 322235"/>
                  <a:gd name="connsiteX47" fmla="*/ 98612 w 319420"/>
                  <a:gd name="connsiteY47" fmla="*/ 14755 h 322235"/>
                  <a:gd name="connsiteX48" fmla="*/ 80797 w 319420"/>
                  <a:gd name="connsiteY48" fmla="*/ 9509 h 322235"/>
                  <a:gd name="connsiteX49" fmla="*/ 80797 w 319420"/>
                  <a:gd name="connsiteY49" fmla="*/ 73 h 322235"/>
                  <a:gd name="connsiteX50" fmla="*/ 73466 w 319420"/>
                  <a:gd name="connsiteY50" fmla="*/ 9509 h 322235"/>
                  <a:gd name="connsiteX51" fmla="*/ 46216 w 319420"/>
                  <a:gd name="connsiteY51" fmla="*/ 8472 h 322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19420" h="322235">
                    <a:moveTo>
                      <a:pt x="46226" y="8451"/>
                    </a:moveTo>
                    <a:cubicBezTo>
                      <a:pt x="46226" y="8451"/>
                      <a:pt x="30747" y="24872"/>
                      <a:pt x="27354" y="31512"/>
                    </a:cubicBezTo>
                    <a:cubicBezTo>
                      <a:pt x="22673" y="40686"/>
                      <a:pt x="22977" y="63046"/>
                      <a:pt x="16871" y="71340"/>
                    </a:cubicBezTo>
                    <a:cubicBezTo>
                      <a:pt x="13939" y="75320"/>
                      <a:pt x="1067" y="76985"/>
                      <a:pt x="104" y="81845"/>
                    </a:cubicBezTo>
                    <a:cubicBezTo>
                      <a:pt x="-1645" y="90694"/>
                      <a:pt x="19238" y="102361"/>
                      <a:pt x="21071" y="111190"/>
                    </a:cubicBezTo>
                    <a:cubicBezTo>
                      <a:pt x="22600" y="118542"/>
                      <a:pt x="10200" y="134597"/>
                      <a:pt x="14776" y="140545"/>
                    </a:cubicBezTo>
                    <a:cubicBezTo>
                      <a:pt x="21500" y="149280"/>
                      <a:pt x="50709" y="135162"/>
                      <a:pt x="58794" y="142650"/>
                    </a:cubicBezTo>
                    <a:cubicBezTo>
                      <a:pt x="61894" y="145520"/>
                      <a:pt x="58417" y="156003"/>
                      <a:pt x="60899" y="159417"/>
                    </a:cubicBezTo>
                    <a:cubicBezTo>
                      <a:pt x="66680" y="167387"/>
                      <a:pt x="87395" y="172529"/>
                      <a:pt x="96538" y="176185"/>
                    </a:cubicBezTo>
                    <a:cubicBezTo>
                      <a:pt x="105775" y="179881"/>
                      <a:pt x="128460" y="180698"/>
                      <a:pt x="134272" y="188773"/>
                    </a:cubicBezTo>
                    <a:cubicBezTo>
                      <a:pt x="141320" y="198554"/>
                      <a:pt x="135948" y="225051"/>
                      <a:pt x="134272" y="236990"/>
                    </a:cubicBezTo>
                    <a:cubicBezTo>
                      <a:pt x="133214" y="244552"/>
                      <a:pt x="126260" y="258732"/>
                      <a:pt x="125883" y="266366"/>
                    </a:cubicBezTo>
                    <a:cubicBezTo>
                      <a:pt x="125590" y="272221"/>
                      <a:pt x="130072" y="289428"/>
                      <a:pt x="130072" y="289428"/>
                    </a:cubicBezTo>
                    <a:cubicBezTo>
                      <a:pt x="130072" y="289428"/>
                      <a:pt x="141614" y="293250"/>
                      <a:pt x="144745" y="295711"/>
                    </a:cubicBezTo>
                    <a:cubicBezTo>
                      <a:pt x="148871" y="298948"/>
                      <a:pt x="153301" y="309127"/>
                      <a:pt x="157333" y="312479"/>
                    </a:cubicBezTo>
                    <a:cubicBezTo>
                      <a:pt x="161376" y="315861"/>
                      <a:pt x="171000" y="321025"/>
                      <a:pt x="176195" y="321915"/>
                    </a:cubicBezTo>
                    <a:cubicBezTo>
                      <a:pt x="182437" y="322983"/>
                      <a:pt x="195517" y="321244"/>
                      <a:pt x="201351" y="318783"/>
                    </a:cubicBezTo>
                    <a:cubicBezTo>
                      <a:pt x="207530" y="316176"/>
                      <a:pt x="219584" y="308143"/>
                      <a:pt x="222307" y="302016"/>
                    </a:cubicBezTo>
                    <a:cubicBezTo>
                      <a:pt x="224119" y="297932"/>
                      <a:pt x="223543" y="288025"/>
                      <a:pt x="221260" y="284181"/>
                    </a:cubicBezTo>
                    <a:cubicBezTo>
                      <a:pt x="218736" y="279929"/>
                      <a:pt x="207184" y="277855"/>
                      <a:pt x="204482" y="273708"/>
                    </a:cubicBezTo>
                    <a:cubicBezTo>
                      <a:pt x="202461" y="270597"/>
                      <a:pt x="202304" y="262732"/>
                      <a:pt x="202388" y="259025"/>
                    </a:cubicBezTo>
                    <a:cubicBezTo>
                      <a:pt x="202513" y="253422"/>
                      <a:pt x="203016" y="241326"/>
                      <a:pt x="206577" y="237001"/>
                    </a:cubicBezTo>
                    <a:cubicBezTo>
                      <a:pt x="208368" y="234822"/>
                      <a:pt x="214285" y="232319"/>
                      <a:pt x="217060" y="232811"/>
                    </a:cubicBezTo>
                    <a:cubicBezTo>
                      <a:pt x="224004" y="234047"/>
                      <a:pt x="230979" y="251233"/>
                      <a:pt x="238017" y="251684"/>
                    </a:cubicBezTo>
                    <a:cubicBezTo>
                      <a:pt x="242153" y="251945"/>
                      <a:pt x="247714" y="243578"/>
                      <a:pt x="251642" y="242248"/>
                    </a:cubicBezTo>
                    <a:cubicBezTo>
                      <a:pt x="261581" y="238865"/>
                      <a:pt x="284935" y="246112"/>
                      <a:pt x="293575" y="240143"/>
                    </a:cubicBezTo>
                    <a:cubicBezTo>
                      <a:pt x="297345" y="237545"/>
                      <a:pt x="300906" y="223375"/>
                      <a:pt x="300906" y="223375"/>
                    </a:cubicBezTo>
                    <a:cubicBezTo>
                      <a:pt x="300906" y="223375"/>
                      <a:pt x="301273" y="210567"/>
                      <a:pt x="299859" y="206608"/>
                    </a:cubicBezTo>
                    <a:cubicBezTo>
                      <a:pt x="298351" y="202356"/>
                      <a:pt x="290653" y="196250"/>
                      <a:pt x="289375" y="191925"/>
                    </a:cubicBezTo>
                    <a:cubicBezTo>
                      <a:pt x="287658" y="186144"/>
                      <a:pt x="287993" y="173336"/>
                      <a:pt x="290423" y="167817"/>
                    </a:cubicBezTo>
                    <a:cubicBezTo>
                      <a:pt x="292360" y="163408"/>
                      <a:pt x="301367" y="158182"/>
                      <a:pt x="304048" y="154181"/>
                    </a:cubicBezTo>
                    <a:cubicBezTo>
                      <a:pt x="305944" y="151353"/>
                      <a:pt x="307473" y="144494"/>
                      <a:pt x="309295" y="141613"/>
                    </a:cubicBezTo>
                    <a:cubicBezTo>
                      <a:pt x="311180" y="138639"/>
                      <a:pt x="317527" y="134450"/>
                      <a:pt x="318720" y="131130"/>
                    </a:cubicBezTo>
                    <a:cubicBezTo>
                      <a:pt x="320763" y="125454"/>
                      <a:pt x="317684" y="107022"/>
                      <a:pt x="317684" y="107022"/>
                    </a:cubicBezTo>
                    <a:cubicBezTo>
                      <a:pt x="317684" y="107022"/>
                      <a:pt x="309997" y="103827"/>
                      <a:pt x="308248" y="101775"/>
                    </a:cubicBezTo>
                    <a:cubicBezTo>
                      <a:pt x="304268" y="97104"/>
                      <a:pt x="303043" y="83960"/>
                      <a:pt x="299869" y="78713"/>
                    </a:cubicBezTo>
                    <a:cubicBezTo>
                      <a:pt x="297660" y="75069"/>
                      <a:pt x="288380" y="70398"/>
                      <a:pt x="288339" y="66125"/>
                    </a:cubicBezTo>
                    <a:cubicBezTo>
                      <a:pt x="288307" y="63339"/>
                      <a:pt x="294696" y="60344"/>
                      <a:pt x="295670" y="57736"/>
                    </a:cubicBezTo>
                    <a:cubicBezTo>
                      <a:pt x="296686" y="55045"/>
                      <a:pt x="297681" y="48279"/>
                      <a:pt x="295670" y="46216"/>
                    </a:cubicBezTo>
                    <a:cubicBezTo>
                      <a:pt x="289093" y="39450"/>
                      <a:pt x="267362" y="44561"/>
                      <a:pt x="257936" y="45148"/>
                    </a:cubicBezTo>
                    <a:cubicBezTo>
                      <a:pt x="251055" y="45577"/>
                      <a:pt x="237000" y="46583"/>
                      <a:pt x="230686" y="49347"/>
                    </a:cubicBezTo>
                    <a:cubicBezTo>
                      <a:pt x="226077" y="51369"/>
                      <a:pt x="219825" y="60627"/>
                      <a:pt x="214955" y="61915"/>
                    </a:cubicBezTo>
                    <a:cubicBezTo>
                      <a:pt x="210085" y="63203"/>
                      <a:pt x="200052" y="59328"/>
                      <a:pt x="195036" y="58783"/>
                    </a:cubicBezTo>
                    <a:cubicBezTo>
                      <a:pt x="182248" y="57391"/>
                      <a:pt x="153961" y="63381"/>
                      <a:pt x="143677" y="55652"/>
                    </a:cubicBezTo>
                    <a:cubicBezTo>
                      <a:pt x="140556" y="53306"/>
                      <a:pt x="141257" y="43661"/>
                      <a:pt x="138440" y="40969"/>
                    </a:cubicBezTo>
                    <a:cubicBezTo>
                      <a:pt x="135864" y="38508"/>
                      <a:pt x="128198" y="37900"/>
                      <a:pt x="124815" y="36780"/>
                    </a:cubicBezTo>
                    <a:cubicBezTo>
                      <a:pt x="119537" y="35041"/>
                      <a:pt x="107786" y="33345"/>
                      <a:pt x="103848" y="29428"/>
                    </a:cubicBezTo>
                    <a:cubicBezTo>
                      <a:pt x="101083" y="26684"/>
                      <a:pt x="101439" y="17436"/>
                      <a:pt x="98612" y="14755"/>
                    </a:cubicBezTo>
                    <a:cubicBezTo>
                      <a:pt x="95240" y="11561"/>
                      <a:pt x="83573" y="13226"/>
                      <a:pt x="80797" y="9509"/>
                    </a:cubicBezTo>
                    <a:cubicBezTo>
                      <a:pt x="79384" y="7623"/>
                      <a:pt x="83028" y="837"/>
                      <a:pt x="80797" y="73"/>
                    </a:cubicBezTo>
                    <a:cubicBezTo>
                      <a:pt x="77970" y="-902"/>
                      <a:pt x="76169" y="8241"/>
                      <a:pt x="73466" y="9509"/>
                    </a:cubicBezTo>
                    <a:cubicBezTo>
                      <a:pt x="67287" y="12389"/>
                      <a:pt x="46216" y="8472"/>
                      <a:pt x="46216" y="8472"/>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327" name="Freeform 326">
                <a:extLst>
                  <a:ext uri="{FF2B5EF4-FFF2-40B4-BE49-F238E27FC236}">
                    <a16:creationId xmlns:a16="http://schemas.microsoft.com/office/drawing/2014/main" id="{745EE269-69D6-C51D-ADD6-49788EFE56AA}"/>
                  </a:ext>
                </a:extLst>
              </p:cNvPr>
              <p:cNvSpPr/>
              <p:nvPr/>
            </p:nvSpPr>
            <p:spPr>
              <a:xfrm>
                <a:off x="4547357" y="4442035"/>
                <a:ext cx="81751" cy="108655"/>
              </a:xfrm>
              <a:custGeom>
                <a:avLst/>
                <a:gdLst>
                  <a:gd name="connsiteX0" fmla="*/ 13625 w 81751"/>
                  <a:gd name="connsiteY0" fmla="*/ 2439 h 108655"/>
                  <a:gd name="connsiteX1" fmla="*/ 7331 w 81751"/>
                  <a:gd name="connsiteY1" fmla="*/ 16064 h 108655"/>
                  <a:gd name="connsiteX2" fmla="*/ 7331 w 81751"/>
                  <a:gd name="connsiteY2" fmla="*/ 87363 h 108655"/>
                  <a:gd name="connsiteX3" fmla="*/ 0 w 81751"/>
                  <a:gd name="connsiteY3" fmla="*/ 93647 h 108655"/>
                  <a:gd name="connsiteX4" fmla="*/ 10473 w 81751"/>
                  <a:gd name="connsiteY4" fmla="*/ 105188 h 108655"/>
                  <a:gd name="connsiteX5" fmla="*/ 34581 w 81751"/>
                  <a:gd name="connsiteY5" fmla="*/ 107282 h 108655"/>
                  <a:gd name="connsiteX6" fmla="*/ 41913 w 81751"/>
                  <a:gd name="connsiteY6" fmla="*/ 92610 h 108655"/>
                  <a:gd name="connsiteX7" fmla="*/ 49254 w 81751"/>
                  <a:gd name="connsiteY7" fmla="*/ 78974 h 108655"/>
                  <a:gd name="connsiteX8" fmla="*/ 62879 w 81751"/>
                  <a:gd name="connsiteY8" fmla="*/ 65339 h 108655"/>
                  <a:gd name="connsiteX9" fmla="*/ 81751 w 81751"/>
                  <a:gd name="connsiteY9" fmla="*/ 66386 h 108655"/>
                  <a:gd name="connsiteX10" fmla="*/ 76504 w 81751"/>
                  <a:gd name="connsiteY10" fmla="*/ 48561 h 108655"/>
                  <a:gd name="connsiteX11" fmla="*/ 61832 w 81751"/>
                  <a:gd name="connsiteY11" fmla="*/ 38078 h 108655"/>
                  <a:gd name="connsiteX12" fmla="*/ 57643 w 81751"/>
                  <a:gd name="connsiteY12" fmla="*/ 23405 h 108655"/>
                  <a:gd name="connsiteX13" fmla="*/ 45065 w 81751"/>
                  <a:gd name="connsiteY13" fmla="*/ 17122 h 108655"/>
                  <a:gd name="connsiteX14" fmla="*/ 30392 w 81751"/>
                  <a:gd name="connsiteY14" fmla="*/ 13969 h 108655"/>
                  <a:gd name="connsiteX15" fmla="*/ 25156 w 81751"/>
                  <a:gd name="connsiteY15" fmla="*/ 344 h 108655"/>
                  <a:gd name="connsiteX16" fmla="*/ 13625 w 81751"/>
                  <a:gd name="connsiteY16" fmla="*/ 2428 h 108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751" h="108655">
                    <a:moveTo>
                      <a:pt x="13625" y="2439"/>
                    </a:moveTo>
                    <a:cubicBezTo>
                      <a:pt x="13625" y="2439"/>
                      <a:pt x="8137" y="12398"/>
                      <a:pt x="7331" y="16064"/>
                    </a:cubicBezTo>
                    <a:cubicBezTo>
                      <a:pt x="3508" y="33470"/>
                      <a:pt x="14777" y="71172"/>
                      <a:pt x="7331" y="87363"/>
                    </a:cubicBezTo>
                    <a:cubicBezTo>
                      <a:pt x="6326" y="89552"/>
                      <a:pt x="0" y="93647"/>
                      <a:pt x="0" y="93647"/>
                    </a:cubicBezTo>
                    <a:cubicBezTo>
                      <a:pt x="0" y="93647"/>
                      <a:pt x="6985" y="103449"/>
                      <a:pt x="10473" y="105188"/>
                    </a:cubicBezTo>
                    <a:cubicBezTo>
                      <a:pt x="15898" y="107879"/>
                      <a:pt x="29303" y="110246"/>
                      <a:pt x="34581" y="107282"/>
                    </a:cubicBezTo>
                    <a:cubicBezTo>
                      <a:pt x="38163" y="105282"/>
                      <a:pt x="40027" y="96255"/>
                      <a:pt x="41913" y="92610"/>
                    </a:cubicBezTo>
                    <a:cubicBezTo>
                      <a:pt x="43693" y="89175"/>
                      <a:pt x="46940" y="82085"/>
                      <a:pt x="49254" y="78974"/>
                    </a:cubicBezTo>
                    <a:cubicBezTo>
                      <a:pt x="52134" y="75110"/>
                      <a:pt x="58376" y="67056"/>
                      <a:pt x="62879" y="65339"/>
                    </a:cubicBezTo>
                    <a:cubicBezTo>
                      <a:pt x="67288" y="63652"/>
                      <a:pt x="81751" y="66386"/>
                      <a:pt x="81751" y="66386"/>
                    </a:cubicBezTo>
                    <a:cubicBezTo>
                      <a:pt x="81751" y="66386"/>
                      <a:pt x="79196" y="52352"/>
                      <a:pt x="76504" y="48561"/>
                    </a:cubicBezTo>
                    <a:cubicBezTo>
                      <a:pt x="73886" y="44885"/>
                      <a:pt x="64429" y="41764"/>
                      <a:pt x="61832" y="38078"/>
                    </a:cubicBezTo>
                    <a:cubicBezTo>
                      <a:pt x="59633" y="34957"/>
                      <a:pt x="60072" y="26338"/>
                      <a:pt x="57643" y="23405"/>
                    </a:cubicBezTo>
                    <a:cubicBezTo>
                      <a:pt x="55401" y="20703"/>
                      <a:pt x="48385" y="18284"/>
                      <a:pt x="45065" y="17122"/>
                    </a:cubicBezTo>
                    <a:cubicBezTo>
                      <a:pt x="41525" y="15875"/>
                      <a:pt x="33241" y="16409"/>
                      <a:pt x="30392" y="13969"/>
                    </a:cubicBezTo>
                    <a:cubicBezTo>
                      <a:pt x="27617" y="11602"/>
                      <a:pt x="28329" y="2135"/>
                      <a:pt x="25156" y="344"/>
                    </a:cubicBezTo>
                    <a:cubicBezTo>
                      <a:pt x="22600" y="-1091"/>
                      <a:pt x="13625" y="2428"/>
                      <a:pt x="13625" y="2428"/>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328" name="Freeform 327">
                <a:extLst>
                  <a:ext uri="{FF2B5EF4-FFF2-40B4-BE49-F238E27FC236}">
                    <a16:creationId xmlns:a16="http://schemas.microsoft.com/office/drawing/2014/main" id="{3DE07F13-ECE7-FB73-FDC8-DC8A6CDBB2F1}"/>
                  </a:ext>
                </a:extLst>
              </p:cNvPr>
              <p:cNvSpPr/>
              <p:nvPr/>
            </p:nvSpPr>
            <p:spPr>
              <a:xfrm>
                <a:off x="4459027" y="4425640"/>
                <a:ext cx="101955" cy="136748"/>
              </a:xfrm>
              <a:custGeom>
                <a:avLst/>
                <a:gdLst>
                  <a:gd name="connsiteX0" fmla="*/ 32772 w 101955"/>
                  <a:gd name="connsiteY0" fmla="*/ 26185 h 136748"/>
                  <a:gd name="connsiteX1" fmla="*/ 30677 w 101955"/>
                  <a:gd name="connsiteY1" fmla="*/ 51331 h 136748"/>
                  <a:gd name="connsiteX2" fmla="*/ 12863 w 101955"/>
                  <a:gd name="connsiteY2" fmla="*/ 50294 h 136748"/>
                  <a:gd name="connsiteX3" fmla="*/ 1332 w 101955"/>
                  <a:gd name="connsiteY3" fmla="*/ 57625 h 136748"/>
                  <a:gd name="connsiteX4" fmla="*/ 2379 w 101955"/>
                  <a:gd name="connsiteY4" fmla="*/ 79628 h 136748"/>
                  <a:gd name="connsiteX5" fmla="*/ 11805 w 101955"/>
                  <a:gd name="connsiteY5" fmla="*/ 90133 h 136748"/>
                  <a:gd name="connsiteX6" fmla="*/ 25430 w 101955"/>
                  <a:gd name="connsiteY6" fmla="*/ 98500 h 136748"/>
                  <a:gd name="connsiteX7" fmla="*/ 27535 w 101955"/>
                  <a:gd name="connsiteY7" fmla="*/ 122620 h 136748"/>
                  <a:gd name="connsiteX8" fmla="*/ 22288 w 101955"/>
                  <a:gd name="connsiteY8" fmla="*/ 135208 h 136748"/>
                  <a:gd name="connsiteX9" fmla="*/ 51644 w 101955"/>
                  <a:gd name="connsiteY9" fmla="*/ 134140 h 136748"/>
                  <a:gd name="connsiteX10" fmla="*/ 52691 w 101955"/>
                  <a:gd name="connsiteY10" fmla="*/ 112136 h 136748"/>
                  <a:gd name="connsiteX11" fmla="*/ 88330 w 101955"/>
                  <a:gd name="connsiteY11" fmla="*/ 110031 h 136748"/>
                  <a:gd name="connsiteX12" fmla="*/ 95661 w 101955"/>
                  <a:gd name="connsiteY12" fmla="*/ 103747 h 136748"/>
                  <a:gd name="connsiteX13" fmla="*/ 95661 w 101955"/>
                  <a:gd name="connsiteY13" fmla="*/ 32448 h 136748"/>
                  <a:gd name="connsiteX14" fmla="*/ 101955 w 101955"/>
                  <a:gd name="connsiteY14" fmla="*/ 18823 h 136748"/>
                  <a:gd name="connsiteX15" fmla="*/ 92519 w 101955"/>
                  <a:gd name="connsiteY15" fmla="*/ 3103 h 136748"/>
                  <a:gd name="connsiteX16" fmla="*/ 64222 w 101955"/>
                  <a:gd name="connsiteY16" fmla="*/ 2056 h 136748"/>
                  <a:gd name="connsiteX17" fmla="*/ 54786 w 101955"/>
                  <a:gd name="connsiteY17" fmla="*/ 15681 h 136748"/>
                  <a:gd name="connsiteX18" fmla="*/ 32772 w 101955"/>
                  <a:gd name="connsiteY18" fmla="*/ 26185 h 136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1955" h="136748">
                    <a:moveTo>
                      <a:pt x="32772" y="26185"/>
                    </a:moveTo>
                    <a:cubicBezTo>
                      <a:pt x="32772" y="26185"/>
                      <a:pt x="35432" y="47194"/>
                      <a:pt x="30677" y="51331"/>
                    </a:cubicBezTo>
                    <a:cubicBezTo>
                      <a:pt x="27305" y="54252"/>
                      <a:pt x="17177" y="49173"/>
                      <a:pt x="12863" y="50294"/>
                    </a:cubicBezTo>
                    <a:cubicBezTo>
                      <a:pt x="9553" y="51152"/>
                      <a:pt x="2903" y="54598"/>
                      <a:pt x="1332" y="57625"/>
                    </a:cubicBezTo>
                    <a:cubicBezTo>
                      <a:pt x="-1202" y="62515"/>
                      <a:pt x="295" y="74538"/>
                      <a:pt x="2379" y="79628"/>
                    </a:cubicBezTo>
                    <a:cubicBezTo>
                      <a:pt x="3720" y="82896"/>
                      <a:pt x="9092" y="87870"/>
                      <a:pt x="11805" y="90133"/>
                    </a:cubicBezTo>
                    <a:cubicBezTo>
                      <a:pt x="14873" y="92698"/>
                      <a:pt x="23325" y="95097"/>
                      <a:pt x="25430" y="98500"/>
                    </a:cubicBezTo>
                    <a:cubicBezTo>
                      <a:pt x="28614" y="103653"/>
                      <a:pt x="28457" y="116639"/>
                      <a:pt x="27535" y="122620"/>
                    </a:cubicBezTo>
                    <a:cubicBezTo>
                      <a:pt x="27011" y="125992"/>
                      <a:pt x="22288" y="135208"/>
                      <a:pt x="22288" y="135208"/>
                    </a:cubicBezTo>
                    <a:cubicBezTo>
                      <a:pt x="22288" y="135208"/>
                      <a:pt x="46418" y="139303"/>
                      <a:pt x="51644" y="134140"/>
                    </a:cubicBezTo>
                    <a:cubicBezTo>
                      <a:pt x="55561" y="130265"/>
                      <a:pt x="48816" y="116053"/>
                      <a:pt x="52691" y="112136"/>
                    </a:cubicBezTo>
                    <a:cubicBezTo>
                      <a:pt x="58964" y="105790"/>
                      <a:pt x="88330" y="110031"/>
                      <a:pt x="88330" y="110031"/>
                    </a:cubicBezTo>
                    <a:cubicBezTo>
                      <a:pt x="88330" y="110031"/>
                      <a:pt x="94656" y="105936"/>
                      <a:pt x="95661" y="103747"/>
                    </a:cubicBezTo>
                    <a:cubicBezTo>
                      <a:pt x="103107" y="87556"/>
                      <a:pt x="91838" y="49854"/>
                      <a:pt x="95661" y="32448"/>
                    </a:cubicBezTo>
                    <a:cubicBezTo>
                      <a:pt x="96468" y="28782"/>
                      <a:pt x="101955" y="18823"/>
                      <a:pt x="101955" y="18823"/>
                    </a:cubicBezTo>
                    <a:cubicBezTo>
                      <a:pt x="101955" y="18823"/>
                      <a:pt x="96468" y="5428"/>
                      <a:pt x="92519" y="3103"/>
                    </a:cubicBezTo>
                    <a:cubicBezTo>
                      <a:pt x="86424" y="-500"/>
                      <a:pt x="70547" y="-1118"/>
                      <a:pt x="64222" y="2056"/>
                    </a:cubicBezTo>
                    <a:cubicBezTo>
                      <a:pt x="60514" y="3909"/>
                      <a:pt x="57938" y="12989"/>
                      <a:pt x="54786" y="15681"/>
                    </a:cubicBezTo>
                    <a:cubicBezTo>
                      <a:pt x="50146" y="19629"/>
                      <a:pt x="32772" y="26185"/>
                      <a:pt x="32772" y="26185"/>
                    </a:cubicBezTo>
                    <a:close/>
                  </a:path>
                </a:pathLst>
              </a:custGeom>
              <a:solidFill>
                <a:schemeClr val="bg1">
                  <a:lumMod val="95000"/>
                </a:schemeClr>
              </a:solidFill>
              <a:ln w="1046" cap="flat">
                <a:noFill/>
                <a:prstDash val="solid"/>
                <a:miter/>
              </a:ln>
            </p:spPr>
            <p:txBody>
              <a:bodyPr rtlCol="0" anchor="ctr"/>
              <a:lstStyle/>
              <a:p>
                <a:endParaRPr lang="en-US" dirty="0"/>
              </a:p>
            </p:txBody>
          </p:sp>
        </p:grpSp>
        <p:grpSp>
          <p:nvGrpSpPr>
            <p:cNvPr id="329" name="Picture 7">
              <a:extLst>
                <a:ext uri="{FF2B5EF4-FFF2-40B4-BE49-F238E27FC236}">
                  <a16:creationId xmlns:a16="http://schemas.microsoft.com/office/drawing/2014/main" id="{B219169A-81CD-3C7D-F093-F372B828197B}"/>
                </a:ext>
              </a:extLst>
            </p:cNvPr>
            <p:cNvGrpSpPr/>
            <p:nvPr/>
          </p:nvGrpSpPr>
          <p:grpSpPr>
            <a:xfrm>
              <a:off x="3845397" y="3958010"/>
              <a:ext cx="449864" cy="155371"/>
              <a:chOff x="3845397" y="3958010"/>
              <a:chExt cx="449864" cy="155371"/>
            </a:xfrm>
            <a:solidFill>
              <a:schemeClr val="bg1">
                <a:lumMod val="95000"/>
              </a:schemeClr>
            </a:solidFill>
          </p:grpSpPr>
          <p:sp>
            <p:nvSpPr>
              <p:cNvPr id="330" name="Freeform 329">
                <a:extLst>
                  <a:ext uri="{FF2B5EF4-FFF2-40B4-BE49-F238E27FC236}">
                    <a16:creationId xmlns:a16="http://schemas.microsoft.com/office/drawing/2014/main" id="{62AE2400-E0B7-F252-C1C9-A723A0A6BDFF}"/>
                  </a:ext>
                </a:extLst>
              </p:cNvPr>
              <p:cNvSpPr/>
              <p:nvPr/>
            </p:nvSpPr>
            <p:spPr>
              <a:xfrm>
                <a:off x="4083213" y="4038747"/>
                <a:ext cx="70841" cy="67116"/>
              </a:xfrm>
              <a:custGeom>
                <a:avLst/>
                <a:gdLst>
                  <a:gd name="connsiteX0" fmla="*/ 53251 w 70841"/>
                  <a:gd name="connsiteY0" fmla="*/ 2101 h 67116"/>
                  <a:gd name="connsiteX1" fmla="*/ 42778 w 70841"/>
                  <a:gd name="connsiteY1" fmla="*/ 23078 h 67116"/>
                  <a:gd name="connsiteX2" fmla="*/ 53251 w 70841"/>
                  <a:gd name="connsiteY2" fmla="*/ 35646 h 67116"/>
                  <a:gd name="connsiteX3" fmla="*/ 39123 w 70841"/>
                  <a:gd name="connsiteY3" fmla="*/ 44317 h 67116"/>
                  <a:gd name="connsiteX4" fmla="*/ 845 w 70841"/>
                  <a:gd name="connsiteY4" fmla="*/ 44055 h 67116"/>
                  <a:gd name="connsiteX5" fmla="*/ 7128 w 70841"/>
                  <a:gd name="connsiteY5" fmla="*/ 62928 h 67116"/>
                  <a:gd name="connsiteX6" fmla="*/ 34389 w 70841"/>
                  <a:gd name="connsiteY6" fmla="*/ 65012 h 67116"/>
                  <a:gd name="connsiteX7" fmla="*/ 61629 w 70841"/>
                  <a:gd name="connsiteY7" fmla="*/ 67117 h 67116"/>
                  <a:gd name="connsiteX8" fmla="*/ 70018 w 70841"/>
                  <a:gd name="connsiteY8" fmla="*/ 48245 h 67116"/>
                  <a:gd name="connsiteX9" fmla="*/ 70018 w 70841"/>
                  <a:gd name="connsiteY9" fmla="*/ 12605 h 67116"/>
                  <a:gd name="connsiteX10" fmla="*/ 70018 w 70841"/>
                  <a:gd name="connsiteY10" fmla="*/ 17 h 67116"/>
                  <a:gd name="connsiteX11" fmla="*/ 53240 w 70841"/>
                  <a:gd name="connsiteY11" fmla="*/ 2111 h 67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841" h="67116">
                    <a:moveTo>
                      <a:pt x="53251" y="2101"/>
                    </a:moveTo>
                    <a:cubicBezTo>
                      <a:pt x="48465" y="5484"/>
                      <a:pt x="42097" y="17255"/>
                      <a:pt x="42778" y="23078"/>
                    </a:cubicBezTo>
                    <a:cubicBezTo>
                      <a:pt x="43249" y="27142"/>
                      <a:pt x="53921" y="31614"/>
                      <a:pt x="53251" y="35646"/>
                    </a:cubicBezTo>
                    <a:cubicBezTo>
                      <a:pt x="52581" y="39741"/>
                      <a:pt x="43113" y="43197"/>
                      <a:pt x="39123" y="44317"/>
                    </a:cubicBezTo>
                    <a:cubicBezTo>
                      <a:pt x="29907" y="46883"/>
                      <a:pt x="6469" y="36306"/>
                      <a:pt x="845" y="44055"/>
                    </a:cubicBezTo>
                    <a:cubicBezTo>
                      <a:pt x="-2077" y="48077"/>
                      <a:pt x="3211" y="59870"/>
                      <a:pt x="7128" y="62928"/>
                    </a:cubicBezTo>
                    <a:cubicBezTo>
                      <a:pt x="12511" y="67138"/>
                      <a:pt x="27571" y="64488"/>
                      <a:pt x="34389" y="65012"/>
                    </a:cubicBezTo>
                    <a:cubicBezTo>
                      <a:pt x="41197" y="65535"/>
                      <a:pt x="61629" y="67117"/>
                      <a:pt x="61629" y="67117"/>
                    </a:cubicBezTo>
                    <a:cubicBezTo>
                      <a:pt x="61629" y="67117"/>
                      <a:pt x="68950" y="53293"/>
                      <a:pt x="70018" y="48245"/>
                    </a:cubicBezTo>
                    <a:cubicBezTo>
                      <a:pt x="71872" y="39531"/>
                      <a:pt x="70018" y="21507"/>
                      <a:pt x="70018" y="12605"/>
                    </a:cubicBezTo>
                    <a:lnTo>
                      <a:pt x="70018" y="17"/>
                    </a:lnTo>
                    <a:cubicBezTo>
                      <a:pt x="70018" y="17"/>
                      <a:pt x="56696" y="-329"/>
                      <a:pt x="53240" y="2111"/>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331" name="Freeform 330">
                <a:extLst>
                  <a:ext uri="{FF2B5EF4-FFF2-40B4-BE49-F238E27FC236}">
                    <a16:creationId xmlns:a16="http://schemas.microsoft.com/office/drawing/2014/main" id="{FBCD01B0-1E62-28FF-C485-B8EA337301F5}"/>
                  </a:ext>
                </a:extLst>
              </p:cNvPr>
              <p:cNvSpPr/>
              <p:nvPr/>
            </p:nvSpPr>
            <p:spPr>
              <a:xfrm>
                <a:off x="3989644" y="4081457"/>
                <a:ext cx="56934" cy="31924"/>
              </a:xfrm>
              <a:custGeom>
                <a:avLst/>
                <a:gdLst>
                  <a:gd name="connsiteX0" fmla="*/ 12651 w 56934"/>
                  <a:gd name="connsiteY0" fmla="*/ 1335 h 31924"/>
                  <a:gd name="connsiteX1" fmla="*/ 33618 w 56934"/>
                  <a:gd name="connsiteY1" fmla="*/ 1335 h 31924"/>
                  <a:gd name="connsiteX2" fmla="*/ 56679 w 56934"/>
                  <a:gd name="connsiteY2" fmla="*/ 11808 h 31924"/>
                  <a:gd name="connsiteX3" fmla="*/ 48291 w 56934"/>
                  <a:gd name="connsiteY3" fmla="*/ 28575 h 31924"/>
                  <a:gd name="connsiteX4" fmla="*/ 18935 w 56934"/>
                  <a:gd name="connsiteY4" fmla="*/ 30670 h 31924"/>
                  <a:gd name="connsiteX5" fmla="*/ 63 w 56934"/>
                  <a:gd name="connsiteY5" fmla="*/ 18102 h 31924"/>
                  <a:gd name="connsiteX6" fmla="*/ 12641 w 56934"/>
                  <a:gd name="connsiteY6" fmla="*/ 1335 h 3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934" h="31924">
                    <a:moveTo>
                      <a:pt x="12651" y="1335"/>
                    </a:moveTo>
                    <a:cubicBezTo>
                      <a:pt x="17343" y="-1011"/>
                      <a:pt x="28497" y="225"/>
                      <a:pt x="33618" y="1335"/>
                    </a:cubicBezTo>
                    <a:cubicBezTo>
                      <a:pt x="39808" y="2676"/>
                      <a:pt x="54564" y="5838"/>
                      <a:pt x="56679" y="11808"/>
                    </a:cubicBezTo>
                    <a:cubicBezTo>
                      <a:pt x="58250" y="16227"/>
                      <a:pt x="52197" y="25978"/>
                      <a:pt x="48291" y="28575"/>
                    </a:cubicBezTo>
                    <a:cubicBezTo>
                      <a:pt x="42174" y="32660"/>
                      <a:pt x="26057" y="32555"/>
                      <a:pt x="18935" y="30670"/>
                    </a:cubicBezTo>
                    <a:cubicBezTo>
                      <a:pt x="13458" y="29224"/>
                      <a:pt x="1026" y="23684"/>
                      <a:pt x="63" y="18102"/>
                    </a:cubicBezTo>
                    <a:cubicBezTo>
                      <a:pt x="-827" y="12939"/>
                      <a:pt x="7949" y="3670"/>
                      <a:pt x="12641" y="1335"/>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332" name="Freeform 331">
                <a:extLst>
                  <a:ext uri="{FF2B5EF4-FFF2-40B4-BE49-F238E27FC236}">
                    <a16:creationId xmlns:a16="http://schemas.microsoft.com/office/drawing/2014/main" id="{6DD2226B-3C1C-15D8-C236-D1DA439A6689}"/>
                  </a:ext>
                </a:extLst>
              </p:cNvPr>
              <p:cNvSpPr/>
              <p:nvPr/>
            </p:nvSpPr>
            <p:spPr>
              <a:xfrm>
                <a:off x="4144842" y="4038754"/>
                <a:ext cx="93358" cy="67110"/>
              </a:xfrm>
              <a:custGeom>
                <a:avLst/>
                <a:gdLst>
                  <a:gd name="connsiteX0" fmla="*/ 10 w 93358"/>
                  <a:gd name="connsiteY0" fmla="*/ 67100 h 67110"/>
                  <a:gd name="connsiteX1" fmla="*/ 8399 w 93358"/>
                  <a:gd name="connsiteY1" fmla="*/ 48227 h 67110"/>
                  <a:gd name="connsiteX2" fmla="*/ 8399 w 93358"/>
                  <a:gd name="connsiteY2" fmla="*/ 12588 h 67110"/>
                  <a:gd name="connsiteX3" fmla="*/ 8399 w 93358"/>
                  <a:gd name="connsiteY3" fmla="*/ 0 h 67110"/>
                  <a:gd name="connsiteX4" fmla="*/ 30413 w 93358"/>
                  <a:gd name="connsiteY4" fmla="*/ 4199 h 67110"/>
                  <a:gd name="connsiteX5" fmla="*/ 38792 w 93358"/>
                  <a:gd name="connsiteY5" fmla="*/ 14683 h 67110"/>
                  <a:gd name="connsiteX6" fmla="*/ 49275 w 93358"/>
                  <a:gd name="connsiteY6" fmla="*/ 18872 h 67110"/>
                  <a:gd name="connsiteX7" fmla="*/ 59748 w 93358"/>
                  <a:gd name="connsiteY7" fmla="*/ 18872 h 67110"/>
                  <a:gd name="connsiteX8" fmla="*/ 63948 w 93358"/>
                  <a:gd name="connsiteY8" fmla="*/ 34613 h 67110"/>
                  <a:gd name="connsiteX9" fmla="*/ 76525 w 93358"/>
                  <a:gd name="connsiteY9" fmla="*/ 40896 h 67110"/>
                  <a:gd name="connsiteX10" fmla="*/ 93293 w 93358"/>
                  <a:gd name="connsiteY10" fmla="*/ 52417 h 67110"/>
                  <a:gd name="connsiteX11" fmla="*/ 86998 w 93358"/>
                  <a:gd name="connsiteY11" fmla="*/ 62921 h 67110"/>
                  <a:gd name="connsiteX12" fmla="*/ 64984 w 93358"/>
                  <a:gd name="connsiteY12" fmla="*/ 63958 h 67110"/>
                  <a:gd name="connsiteX13" fmla="*/ 30403 w 93358"/>
                  <a:gd name="connsiteY13" fmla="*/ 62921 h 67110"/>
                  <a:gd name="connsiteX14" fmla="*/ 0 w 93358"/>
                  <a:gd name="connsiteY14" fmla="*/ 67110 h 67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3358" h="67110">
                    <a:moveTo>
                      <a:pt x="10" y="67100"/>
                    </a:moveTo>
                    <a:cubicBezTo>
                      <a:pt x="10" y="67100"/>
                      <a:pt x="7331" y="53275"/>
                      <a:pt x="8399" y="48227"/>
                    </a:cubicBezTo>
                    <a:cubicBezTo>
                      <a:pt x="10253" y="39514"/>
                      <a:pt x="8399" y="21490"/>
                      <a:pt x="8399" y="12588"/>
                    </a:cubicBezTo>
                    <a:lnTo>
                      <a:pt x="8399" y="0"/>
                    </a:lnTo>
                    <a:cubicBezTo>
                      <a:pt x="8399" y="0"/>
                      <a:pt x="25617" y="1309"/>
                      <a:pt x="30413" y="4199"/>
                    </a:cubicBezTo>
                    <a:cubicBezTo>
                      <a:pt x="33283" y="5928"/>
                      <a:pt x="36100" y="12683"/>
                      <a:pt x="38792" y="14683"/>
                    </a:cubicBezTo>
                    <a:cubicBezTo>
                      <a:pt x="41054" y="16369"/>
                      <a:pt x="46500" y="18338"/>
                      <a:pt x="49275" y="18872"/>
                    </a:cubicBezTo>
                    <a:cubicBezTo>
                      <a:pt x="51851" y="19364"/>
                      <a:pt x="57674" y="17280"/>
                      <a:pt x="59748" y="18872"/>
                    </a:cubicBezTo>
                    <a:cubicBezTo>
                      <a:pt x="62973" y="21354"/>
                      <a:pt x="61371" y="31450"/>
                      <a:pt x="63948" y="34613"/>
                    </a:cubicBezTo>
                    <a:cubicBezTo>
                      <a:pt x="66168" y="37336"/>
                      <a:pt x="73499" y="39116"/>
                      <a:pt x="76525" y="40896"/>
                    </a:cubicBezTo>
                    <a:cubicBezTo>
                      <a:pt x="80903" y="43483"/>
                      <a:pt x="92214" y="47442"/>
                      <a:pt x="93293" y="52417"/>
                    </a:cubicBezTo>
                    <a:cubicBezTo>
                      <a:pt x="93942" y="55412"/>
                      <a:pt x="89627" y="61350"/>
                      <a:pt x="86998" y="62921"/>
                    </a:cubicBezTo>
                    <a:cubicBezTo>
                      <a:pt x="82275" y="65749"/>
                      <a:pt x="70493" y="63905"/>
                      <a:pt x="64984" y="63958"/>
                    </a:cubicBezTo>
                    <a:cubicBezTo>
                      <a:pt x="56334" y="64031"/>
                      <a:pt x="39032" y="62460"/>
                      <a:pt x="30403" y="62921"/>
                    </a:cubicBezTo>
                    <a:cubicBezTo>
                      <a:pt x="22737" y="63330"/>
                      <a:pt x="0" y="67110"/>
                      <a:pt x="0" y="67110"/>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333" name="Freeform 332">
                <a:extLst>
                  <a:ext uri="{FF2B5EF4-FFF2-40B4-BE49-F238E27FC236}">
                    <a16:creationId xmlns:a16="http://schemas.microsoft.com/office/drawing/2014/main" id="{A6841E27-DA4E-E57B-C7E2-2CC0CD3EDC55}"/>
                  </a:ext>
                </a:extLst>
              </p:cNvPr>
              <p:cNvSpPr/>
              <p:nvPr/>
            </p:nvSpPr>
            <p:spPr>
              <a:xfrm>
                <a:off x="4255959" y="4083308"/>
                <a:ext cx="39301" cy="26729"/>
              </a:xfrm>
              <a:custGeom>
                <a:avLst/>
                <a:gdLst>
                  <a:gd name="connsiteX0" fmla="*/ 13626 w 39301"/>
                  <a:gd name="connsiteY0" fmla="*/ 3673 h 26729"/>
                  <a:gd name="connsiteX1" fmla="*/ 1 w 39301"/>
                  <a:gd name="connsiteY1" fmla="*/ 13110 h 26729"/>
                  <a:gd name="connsiteX2" fmla="*/ 9437 w 39301"/>
                  <a:gd name="connsiteY2" fmla="*/ 20441 h 26729"/>
                  <a:gd name="connsiteX3" fmla="*/ 24109 w 39301"/>
                  <a:gd name="connsiteY3" fmla="*/ 26724 h 26729"/>
                  <a:gd name="connsiteX4" fmla="*/ 37734 w 39301"/>
                  <a:gd name="connsiteY4" fmla="*/ 19393 h 26729"/>
                  <a:gd name="connsiteX5" fmla="*/ 36687 w 39301"/>
                  <a:gd name="connsiteY5" fmla="*/ 1589 h 26729"/>
                  <a:gd name="connsiteX6" fmla="*/ 13626 w 39301"/>
                  <a:gd name="connsiteY6" fmla="*/ 3673 h 26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01" h="26729">
                    <a:moveTo>
                      <a:pt x="13626" y="3673"/>
                    </a:moveTo>
                    <a:cubicBezTo>
                      <a:pt x="9730" y="5087"/>
                      <a:pt x="116" y="8962"/>
                      <a:pt x="1" y="13110"/>
                    </a:cubicBezTo>
                    <a:cubicBezTo>
                      <a:pt x="-83" y="16094"/>
                      <a:pt x="6860" y="18922"/>
                      <a:pt x="9437" y="20441"/>
                    </a:cubicBezTo>
                    <a:cubicBezTo>
                      <a:pt x="12872" y="22473"/>
                      <a:pt x="20130" y="26903"/>
                      <a:pt x="24109" y="26724"/>
                    </a:cubicBezTo>
                    <a:cubicBezTo>
                      <a:pt x="27974" y="26546"/>
                      <a:pt x="35849" y="22766"/>
                      <a:pt x="37734" y="19393"/>
                    </a:cubicBezTo>
                    <a:cubicBezTo>
                      <a:pt x="39902" y="15497"/>
                      <a:pt x="40060" y="4501"/>
                      <a:pt x="36687" y="1589"/>
                    </a:cubicBezTo>
                    <a:cubicBezTo>
                      <a:pt x="32299" y="-2191"/>
                      <a:pt x="19072" y="1705"/>
                      <a:pt x="13626" y="3673"/>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334" name="Freeform 333">
                <a:extLst>
                  <a:ext uri="{FF2B5EF4-FFF2-40B4-BE49-F238E27FC236}">
                    <a16:creationId xmlns:a16="http://schemas.microsoft.com/office/drawing/2014/main" id="{48990701-7513-F2A9-BC3C-918BE7EC2619}"/>
                  </a:ext>
                </a:extLst>
              </p:cNvPr>
              <p:cNvSpPr/>
              <p:nvPr/>
            </p:nvSpPr>
            <p:spPr>
              <a:xfrm>
                <a:off x="3845397" y="3958010"/>
                <a:ext cx="247950" cy="109852"/>
              </a:xfrm>
              <a:custGeom>
                <a:avLst/>
                <a:gdLst>
                  <a:gd name="connsiteX0" fmla="*/ 465 w 247950"/>
                  <a:gd name="connsiteY0" fmla="*/ 31741 h 109852"/>
                  <a:gd name="connsiteX1" fmla="*/ 23527 w 247950"/>
                  <a:gd name="connsiteY1" fmla="*/ 10775 h 109852"/>
                  <a:gd name="connsiteX2" fmla="*/ 44494 w 247950"/>
                  <a:gd name="connsiteY2" fmla="*/ 291 h 109852"/>
                  <a:gd name="connsiteX3" fmla="*/ 78028 w 247950"/>
                  <a:gd name="connsiteY3" fmla="*/ 4480 h 109852"/>
                  <a:gd name="connsiteX4" fmla="*/ 126245 w 247950"/>
                  <a:gd name="connsiteY4" fmla="*/ 14964 h 109852"/>
                  <a:gd name="connsiteX5" fmla="*/ 168168 w 247950"/>
                  <a:gd name="connsiteY5" fmla="*/ 38025 h 109852"/>
                  <a:gd name="connsiteX6" fmla="*/ 237352 w 247950"/>
                  <a:gd name="connsiteY6" fmla="*/ 71570 h 109852"/>
                  <a:gd name="connsiteX7" fmla="*/ 247825 w 247950"/>
                  <a:gd name="connsiteY7" fmla="*/ 88337 h 109852"/>
                  <a:gd name="connsiteX8" fmla="*/ 214290 w 247950"/>
                  <a:gd name="connsiteY8" fmla="*/ 107209 h 109852"/>
                  <a:gd name="connsiteX9" fmla="*/ 163979 w 247950"/>
                  <a:gd name="connsiteY9" fmla="*/ 103020 h 109852"/>
                  <a:gd name="connsiteX10" fmla="*/ 168168 w 247950"/>
                  <a:gd name="connsiteY10" fmla="*/ 75748 h 109852"/>
                  <a:gd name="connsiteX11" fmla="*/ 151390 w 247950"/>
                  <a:gd name="connsiteY11" fmla="*/ 58981 h 109852"/>
                  <a:gd name="connsiteX12" fmla="*/ 115751 w 247950"/>
                  <a:gd name="connsiteY12" fmla="*/ 33825 h 109852"/>
                  <a:gd name="connsiteX13" fmla="*/ 101079 w 247950"/>
                  <a:gd name="connsiteY13" fmla="*/ 27542 h 109852"/>
                  <a:gd name="connsiteX14" fmla="*/ 29811 w 247950"/>
                  <a:gd name="connsiteY14" fmla="*/ 23353 h 109852"/>
                  <a:gd name="connsiteX15" fmla="*/ 455 w 247950"/>
                  <a:gd name="connsiteY15" fmla="*/ 31741 h 10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7950" h="109852">
                    <a:moveTo>
                      <a:pt x="465" y="31741"/>
                    </a:moveTo>
                    <a:cubicBezTo>
                      <a:pt x="-3326" y="24934"/>
                      <a:pt x="17096" y="15184"/>
                      <a:pt x="23527" y="10775"/>
                    </a:cubicBezTo>
                    <a:cubicBezTo>
                      <a:pt x="28365" y="7465"/>
                      <a:pt x="38723" y="1276"/>
                      <a:pt x="44494" y="291"/>
                    </a:cubicBezTo>
                    <a:cubicBezTo>
                      <a:pt x="52819" y="-1133"/>
                      <a:pt x="69702" y="3056"/>
                      <a:pt x="78028" y="4480"/>
                    </a:cubicBezTo>
                    <a:cubicBezTo>
                      <a:pt x="90187" y="6554"/>
                      <a:pt x="114693" y="10638"/>
                      <a:pt x="126245" y="14964"/>
                    </a:cubicBezTo>
                    <a:cubicBezTo>
                      <a:pt x="137451" y="19163"/>
                      <a:pt x="157548" y="32537"/>
                      <a:pt x="168168" y="38025"/>
                    </a:cubicBezTo>
                    <a:cubicBezTo>
                      <a:pt x="185239" y="46854"/>
                      <a:pt x="223046" y="58720"/>
                      <a:pt x="237352" y="71570"/>
                    </a:cubicBezTo>
                    <a:cubicBezTo>
                      <a:pt x="241028" y="74879"/>
                      <a:pt x="249050" y="83551"/>
                      <a:pt x="247825" y="88337"/>
                    </a:cubicBezTo>
                    <a:cubicBezTo>
                      <a:pt x="245447" y="97658"/>
                      <a:pt x="223685" y="105156"/>
                      <a:pt x="214290" y="107209"/>
                    </a:cubicBezTo>
                    <a:cubicBezTo>
                      <a:pt x="201964" y="109900"/>
                      <a:pt x="171791" y="112938"/>
                      <a:pt x="163979" y="103020"/>
                    </a:cubicBezTo>
                    <a:cubicBezTo>
                      <a:pt x="159706" y="97605"/>
                      <a:pt x="170315" y="82304"/>
                      <a:pt x="168168" y="75748"/>
                    </a:cubicBezTo>
                    <a:cubicBezTo>
                      <a:pt x="166325" y="70114"/>
                      <a:pt x="155925" y="62793"/>
                      <a:pt x="151390" y="58981"/>
                    </a:cubicBezTo>
                    <a:cubicBezTo>
                      <a:pt x="143054" y="51954"/>
                      <a:pt x="125271" y="39145"/>
                      <a:pt x="115751" y="33825"/>
                    </a:cubicBezTo>
                    <a:cubicBezTo>
                      <a:pt x="112264" y="31877"/>
                      <a:pt x="104964" y="28453"/>
                      <a:pt x="101079" y="27542"/>
                    </a:cubicBezTo>
                    <a:cubicBezTo>
                      <a:pt x="83704" y="23447"/>
                      <a:pt x="47552" y="21394"/>
                      <a:pt x="29811" y="23353"/>
                    </a:cubicBezTo>
                    <a:cubicBezTo>
                      <a:pt x="22228" y="24190"/>
                      <a:pt x="4173" y="38412"/>
                      <a:pt x="455" y="31741"/>
                    </a:cubicBezTo>
                    <a:close/>
                  </a:path>
                </a:pathLst>
              </a:custGeom>
              <a:solidFill>
                <a:schemeClr val="bg1">
                  <a:lumMod val="95000"/>
                </a:schemeClr>
              </a:solidFill>
              <a:ln w="1046" cap="flat">
                <a:noFill/>
                <a:prstDash val="solid"/>
                <a:miter/>
              </a:ln>
            </p:spPr>
            <p:txBody>
              <a:bodyPr rtlCol="0" anchor="ctr"/>
              <a:lstStyle/>
              <a:p>
                <a:endParaRPr lang="en-US" dirty="0"/>
              </a:p>
            </p:txBody>
          </p:sp>
        </p:grpSp>
      </p:grpSp>
      <p:sp>
        <p:nvSpPr>
          <p:cNvPr id="15" name="Text Placeholder 4">
            <a:extLst>
              <a:ext uri="{FF2B5EF4-FFF2-40B4-BE49-F238E27FC236}">
                <a16:creationId xmlns:a16="http://schemas.microsoft.com/office/drawing/2014/main" id="{A280227B-0A2B-6DBE-FFD2-85BC47D46E9F}"/>
              </a:ext>
            </a:extLst>
          </p:cNvPr>
          <p:cNvSpPr txBox="1">
            <a:spLocks/>
          </p:cNvSpPr>
          <p:nvPr/>
        </p:nvSpPr>
        <p:spPr>
          <a:xfrm>
            <a:off x="385708" y="4181533"/>
            <a:ext cx="5338920" cy="1571862"/>
          </a:xfrm>
          <a:prstGeom prst="rect">
            <a:avLst/>
          </a:prstGeom>
        </p:spPr>
        <p:txBody>
          <a:bodyPr vert="horz" lIns="0" tIns="0" rIns="0" bIns="0" rtlCol="0">
            <a:noAutofit/>
          </a:bodyPr>
          <a:lstStyle>
            <a:lvl1pPr marL="228531" indent="-228531" algn="l" defTabSz="914126" rtl="0" eaLnBrk="1" latinLnBrk="0" hangingPunct="1">
              <a:lnSpc>
                <a:spcPct val="100000"/>
              </a:lnSpc>
              <a:spcBef>
                <a:spcPts val="1000"/>
              </a:spcBef>
              <a:buClr>
                <a:schemeClr val="accent1"/>
              </a:buClr>
              <a:buFont typeface="Arial" panose="020B0604020202020204" pitchFamily="34" charset="0"/>
              <a:buChar char="•"/>
              <a:defRPr sz="1999" kern="1200">
                <a:solidFill>
                  <a:schemeClr val="tx1"/>
                </a:solidFill>
                <a:latin typeface="+mn-lt"/>
                <a:ea typeface="+mn-ea"/>
                <a:cs typeface="+mn-cs"/>
              </a:defRPr>
            </a:lvl1pPr>
            <a:lvl2pPr marL="457200" indent="-230188" algn="l" defTabSz="914126" rtl="0" eaLnBrk="1" latinLnBrk="0" hangingPunct="1">
              <a:lnSpc>
                <a:spcPct val="100000"/>
              </a:lnSpc>
              <a:spcBef>
                <a:spcPts val="800"/>
              </a:spcBef>
              <a:buFont typeface="Arial" panose="020B0604020202020204" pitchFamily="34" charset="0"/>
              <a:buChar char="–"/>
              <a:defRPr sz="1799" kern="1200">
                <a:solidFill>
                  <a:schemeClr val="tx1"/>
                </a:solidFill>
                <a:latin typeface="+mn-lt"/>
                <a:ea typeface="+mn-ea"/>
                <a:cs typeface="+mn-cs"/>
              </a:defRPr>
            </a:lvl2pPr>
            <a:lvl3pPr marL="631825" indent="-173038" algn="l" defTabSz="914126"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120650" indent="-120650" fontAlgn="auto">
              <a:spcBef>
                <a:spcPts val="600"/>
              </a:spcBef>
              <a:spcAft>
                <a:spcPts val="0"/>
              </a:spcAft>
            </a:pPr>
            <a:r>
              <a:rPr lang="en-US" sz="1400" dirty="0">
                <a:solidFill>
                  <a:schemeClr val="accent1"/>
                </a:solidFill>
              </a:rPr>
              <a:t>Eighty-six percent </a:t>
            </a:r>
            <a:r>
              <a:rPr lang="en-US" sz="1400" dirty="0"/>
              <a:t>of North American decision-makers say the pandemic has prompted them to evolve and modernize more quickly, the most of any region</a:t>
            </a:r>
          </a:p>
          <a:p>
            <a:pPr marL="120650" indent="-120650" fontAlgn="auto">
              <a:spcBef>
                <a:spcPts val="600"/>
              </a:spcBef>
              <a:spcAft>
                <a:spcPts val="0"/>
              </a:spcAft>
            </a:pPr>
            <a:r>
              <a:rPr lang="en-US" sz="1400" dirty="0"/>
              <a:t>Within three years, </a:t>
            </a:r>
            <a:r>
              <a:rPr lang="en-US" sz="1400" dirty="0">
                <a:solidFill>
                  <a:schemeClr val="accent1"/>
                </a:solidFill>
              </a:rPr>
              <a:t>81% of decision-makers </a:t>
            </a:r>
            <a:r>
              <a:rPr lang="en-US" sz="1400" dirty="0"/>
              <a:t>plan to implement person-to-goods AMRs to collaborate and guide workers in order-picking workflows</a:t>
            </a:r>
          </a:p>
          <a:p>
            <a:pPr marL="120650" indent="-120650" fontAlgn="auto">
              <a:spcBef>
                <a:spcPts val="600"/>
              </a:spcBef>
              <a:spcAft>
                <a:spcPts val="0"/>
              </a:spcAft>
            </a:pPr>
            <a:r>
              <a:rPr lang="en-US" sz="1400" dirty="0">
                <a:solidFill>
                  <a:schemeClr val="accent1"/>
                </a:solidFill>
              </a:rPr>
              <a:t>Fifty-eight percent </a:t>
            </a:r>
            <a:r>
              <a:rPr lang="en-US" sz="1400" dirty="0"/>
              <a:t>of decision-makers say the time to fill open positions is too long, making this the top challenge they need to address when it comes to labor initiatives. This is higher than all other regions and 7 pp higher than the global response</a:t>
            </a:r>
          </a:p>
        </p:txBody>
      </p:sp>
      <p:sp>
        <p:nvSpPr>
          <p:cNvPr id="18" name="Freeform 17">
            <a:extLst>
              <a:ext uri="{FF2B5EF4-FFF2-40B4-BE49-F238E27FC236}">
                <a16:creationId xmlns:a16="http://schemas.microsoft.com/office/drawing/2014/main" id="{99917572-F6D5-B75C-E107-87A49B3E6344}"/>
              </a:ext>
            </a:extLst>
          </p:cNvPr>
          <p:cNvSpPr>
            <a:spLocks noChangeAspect="1" noChangeArrowheads="1"/>
          </p:cNvSpPr>
          <p:nvPr/>
        </p:nvSpPr>
        <p:spPr bwMode="auto">
          <a:xfrm flipV="1">
            <a:off x="401312" y="3936367"/>
            <a:ext cx="1916476" cy="69830"/>
          </a:xfrm>
          <a:custGeom>
            <a:avLst/>
            <a:gdLst>
              <a:gd name="connsiteX0" fmla="*/ 78092 w 1916476"/>
              <a:gd name="connsiteY0" fmla="*/ 69830 h 69830"/>
              <a:gd name="connsiteX1" fmla="*/ 166216 w 1916476"/>
              <a:gd name="connsiteY1" fmla="*/ 69830 h 69830"/>
              <a:gd name="connsiteX2" fmla="*/ 195253 w 1916476"/>
              <a:gd name="connsiteY2" fmla="*/ 69830 h 69830"/>
              <a:gd name="connsiteX3" fmla="*/ 284834 w 1916476"/>
              <a:gd name="connsiteY3" fmla="*/ 69830 h 69830"/>
              <a:gd name="connsiteX4" fmla="*/ 334041 w 1916476"/>
              <a:gd name="connsiteY4" fmla="*/ 69830 h 69830"/>
              <a:gd name="connsiteX5" fmla="*/ 374035 w 1916476"/>
              <a:gd name="connsiteY5" fmla="*/ 69830 h 69830"/>
              <a:gd name="connsiteX6" fmla="*/ 403072 w 1916476"/>
              <a:gd name="connsiteY6" fmla="*/ 69830 h 69830"/>
              <a:gd name="connsiteX7" fmla="*/ 492653 w 1916476"/>
              <a:gd name="connsiteY7" fmla="*/ 69830 h 69830"/>
              <a:gd name="connsiteX8" fmla="*/ 541860 w 1916476"/>
              <a:gd name="connsiteY8" fmla="*/ 69830 h 69830"/>
              <a:gd name="connsiteX9" fmla="*/ 677204 w 1916476"/>
              <a:gd name="connsiteY9" fmla="*/ 69830 h 69830"/>
              <a:gd name="connsiteX10" fmla="*/ 885023 w 1916476"/>
              <a:gd name="connsiteY10" fmla="*/ 69830 h 69830"/>
              <a:gd name="connsiteX11" fmla="*/ 941720 w 1916476"/>
              <a:gd name="connsiteY11" fmla="*/ 69830 h 69830"/>
              <a:gd name="connsiteX12" fmla="*/ 970757 w 1916476"/>
              <a:gd name="connsiteY12" fmla="*/ 69830 h 69830"/>
              <a:gd name="connsiteX13" fmla="*/ 1060338 w 1916476"/>
              <a:gd name="connsiteY13" fmla="*/ 69830 h 69830"/>
              <a:gd name="connsiteX14" fmla="*/ 1109545 w 1916476"/>
              <a:gd name="connsiteY14" fmla="*/ 69830 h 69830"/>
              <a:gd name="connsiteX15" fmla="*/ 1149539 w 1916476"/>
              <a:gd name="connsiteY15" fmla="*/ 69830 h 69830"/>
              <a:gd name="connsiteX16" fmla="*/ 1178576 w 1916476"/>
              <a:gd name="connsiteY16" fmla="*/ 69830 h 69830"/>
              <a:gd name="connsiteX17" fmla="*/ 1268157 w 1916476"/>
              <a:gd name="connsiteY17" fmla="*/ 69830 h 69830"/>
              <a:gd name="connsiteX18" fmla="*/ 1317364 w 1916476"/>
              <a:gd name="connsiteY18" fmla="*/ 69830 h 69830"/>
              <a:gd name="connsiteX19" fmla="*/ 1405488 w 1916476"/>
              <a:gd name="connsiteY19" fmla="*/ 69830 h 69830"/>
              <a:gd name="connsiteX20" fmla="*/ 1452708 w 1916476"/>
              <a:gd name="connsiteY20" fmla="*/ 69830 h 69830"/>
              <a:gd name="connsiteX21" fmla="*/ 1481622 w 1916476"/>
              <a:gd name="connsiteY21" fmla="*/ 69830 h 69830"/>
              <a:gd name="connsiteX22" fmla="*/ 1524106 w 1916476"/>
              <a:gd name="connsiteY22" fmla="*/ 69830 h 69830"/>
              <a:gd name="connsiteX23" fmla="*/ 1613307 w 1916476"/>
              <a:gd name="connsiteY23" fmla="*/ 69830 h 69830"/>
              <a:gd name="connsiteX24" fmla="*/ 1660527 w 1916476"/>
              <a:gd name="connsiteY24" fmla="*/ 69830 h 69830"/>
              <a:gd name="connsiteX25" fmla="*/ 1689441 w 1916476"/>
              <a:gd name="connsiteY25" fmla="*/ 69830 h 69830"/>
              <a:gd name="connsiteX26" fmla="*/ 1731925 w 1916476"/>
              <a:gd name="connsiteY26" fmla="*/ 69830 h 69830"/>
              <a:gd name="connsiteX27" fmla="*/ 1916476 w 1916476"/>
              <a:gd name="connsiteY27" fmla="*/ 69830 h 69830"/>
              <a:gd name="connsiteX28" fmla="*/ 1916476 w 1916476"/>
              <a:gd name="connsiteY28" fmla="*/ 50156 h 69830"/>
              <a:gd name="connsiteX29" fmla="*/ 1829886 w 1916476"/>
              <a:gd name="connsiteY29" fmla="*/ 0 h 69830"/>
              <a:gd name="connsiteX30" fmla="*/ 1645335 w 1916476"/>
              <a:gd name="connsiteY30" fmla="*/ 0 h 69830"/>
              <a:gd name="connsiteX31" fmla="*/ 1611349 w 1916476"/>
              <a:gd name="connsiteY31" fmla="*/ 0 h 69830"/>
              <a:gd name="connsiteX32" fmla="*/ 1582435 w 1916476"/>
              <a:gd name="connsiteY32" fmla="*/ 0 h 69830"/>
              <a:gd name="connsiteX33" fmla="*/ 1526717 w 1916476"/>
              <a:gd name="connsiteY33" fmla="*/ 0 h 69830"/>
              <a:gd name="connsiteX34" fmla="*/ 1437516 w 1916476"/>
              <a:gd name="connsiteY34" fmla="*/ 0 h 69830"/>
              <a:gd name="connsiteX35" fmla="*/ 1403530 w 1916476"/>
              <a:gd name="connsiteY35" fmla="*/ 0 h 69830"/>
              <a:gd name="connsiteX36" fmla="*/ 1374616 w 1916476"/>
              <a:gd name="connsiteY36" fmla="*/ 0 h 69830"/>
              <a:gd name="connsiteX37" fmla="*/ 1318898 w 1916476"/>
              <a:gd name="connsiteY37" fmla="*/ 0 h 69830"/>
              <a:gd name="connsiteX38" fmla="*/ 1230774 w 1916476"/>
              <a:gd name="connsiteY38" fmla="*/ 0 h 69830"/>
              <a:gd name="connsiteX39" fmla="*/ 1190065 w 1916476"/>
              <a:gd name="connsiteY39" fmla="*/ 0 h 69830"/>
              <a:gd name="connsiteX40" fmla="*/ 1091986 w 1916476"/>
              <a:gd name="connsiteY40" fmla="*/ 0 h 69830"/>
              <a:gd name="connsiteX41" fmla="*/ 1071447 w 1916476"/>
              <a:gd name="connsiteY41" fmla="*/ 0 h 69830"/>
              <a:gd name="connsiteX42" fmla="*/ 1022955 w 1916476"/>
              <a:gd name="connsiteY42" fmla="*/ 0 h 69830"/>
              <a:gd name="connsiteX43" fmla="*/ 982246 w 1916476"/>
              <a:gd name="connsiteY43" fmla="*/ 0 h 69830"/>
              <a:gd name="connsiteX44" fmla="*/ 884167 w 1916476"/>
              <a:gd name="connsiteY44" fmla="*/ 0 h 69830"/>
              <a:gd name="connsiteX45" fmla="*/ 863628 w 1916476"/>
              <a:gd name="connsiteY45" fmla="*/ 0 h 69830"/>
              <a:gd name="connsiteX46" fmla="*/ 806931 w 1916476"/>
              <a:gd name="connsiteY46" fmla="*/ 0 h 69830"/>
              <a:gd name="connsiteX47" fmla="*/ 599112 w 1916476"/>
              <a:gd name="connsiteY47" fmla="*/ 0 h 69830"/>
              <a:gd name="connsiteX48" fmla="*/ 455270 w 1916476"/>
              <a:gd name="connsiteY48" fmla="*/ 0 h 69830"/>
              <a:gd name="connsiteX49" fmla="*/ 414561 w 1916476"/>
              <a:gd name="connsiteY49" fmla="*/ 0 h 69830"/>
              <a:gd name="connsiteX50" fmla="*/ 316482 w 1916476"/>
              <a:gd name="connsiteY50" fmla="*/ 0 h 69830"/>
              <a:gd name="connsiteX51" fmla="*/ 295943 w 1916476"/>
              <a:gd name="connsiteY51" fmla="*/ 0 h 69830"/>
              <a:gd name="connsiteX52" fmla="*/ 247451 w 1916476"/>
              <a:gd name="connsiteY52" fmla="*/ 0 h 69830"/>
              <a:gd name="connsiteX53" fmla="*/ 206742 w 1916476"/>
              <a:gd name="connsiteY53" fmla="*/ 0 h 69830"/>
              <a:gd name="connsiteX54" fmla="*/ 108663 w 1916476"/>
              <a:gd name="connsiteY54" fmla="*/ 0 h 69830"/>
              <a:gd name="connsiteX55" fmla="*/ 88124 w 1916476"/>
              <a:gd name="connsiteY55" fmla="*/ 0 h 69830"/>
              <a:gd name="connsiteX56" fmla="*/ 0 w 1916476"/>
              <a:gd name="connsiteY56" fmla="*/ 0 h 69830"/>
              <a:gd name="connsiteX57" fmla="*/ 0 w 1916476"/>
              <a:gd name="connsiteY57" fmla="*/ 24597 h 6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916476" h="69830">
                <a:moveTo>
                  <a:pt x="78092" y="69830"/>
                </a:moveTo>
                <a:lnTo>
                  <a:pt x="166216" y="69830"/>
                </a:lnTo>
                <a:lnTo>
                  <a:pt x="195253" y="69830"/>
                </a:lnTo>
                <a:lnTo>
                  <a:pt x="284834" y="69830"/>
                </a:lnTo>
                <a:lnTo>
                  <a:pt x="334041" y="69830"/>
                </a:lnTo>
                <a:lnTo>
                  <a:pt x="374035" y="69830"/>
                </a:lnTo>
                <a:lnTo>
                  <a:pt x="403072" y="69830"/>
                </a:lnTo>
                <a:lnTo>
                  <a:pt x="492653" y="69830"/>
                </a:lnTo>
                <a:lnTo>
                  <a:pt x="541860" y="69830"/>
                </a:lnTo>
                <a:lnTo>
                  <a:pt x="677204" y="69830"/>
                </a:lnTo>
                <a:lnTo>
                  <a:pt x="885023" y="69830"/>
                </a:lnTo>
                <a:lnTo>
                  <a:pt x="941720" y="69830"/>
                </a:lnTo>
                <a:lnTo>
                  <a:pt x="970757" y="69830"/>
                </a:lnTo>
                <a:lnTo>
                  <a:pt x="1060338" y="69830"/>
                </a:lnTo>
                <a:lnTo>
                  <a:pt x="1109545" y="69830"/>
                </a:lnTo>
                <a:lnTo>
                  <a:pt x="1149539" y="69830"/>
                </a:lnTo>
                <a:lnTo>
                  <a:pt x="1178576" y="69830"/>
                </a:lnTo>
                <a:lnTo>
                  <a:pt x="1268157" y="69830"/>
                </a:lnTo>
                <a:lnTo>
                  <a:pt x="1317364" y="69830"/>
                </a:lnTo>
                <a:lnTo>
                  <a:pt x="1405488" y="69830"/>
                </a:lnTo>
                <a:lnTo>
                  <a:pt x="1452708" y="69830"/>
                </a:lnTo>
                <a:lnTo>
                  <a:pt x="1481622" y="69830"/>
                </a:lnTo>
                <a:lnTo>
                  <a:pt x="1524106" y="69830"/>
                </a:lnTo>
                <a:lnTo>
                  <a:pt x="1613307" y="69830"/>
                </a:lnTo>
                <a:lnTo>
                  <a:pt x="1660527" y="69830"/>
                </a:lnTo>
                <a:lnTo>
                  <a:pt x="1689441" y="69830"/>
                </a:lnTo>
                <a:lnTo>
                  <a:pt x="1731925" y="69830"/>
                </a:lnTo>
                <a:lnTo>
                  <a:pt x="1916476" y="69830"/>
                </a:lnTo>
                <a:lnTo>
                  <a:pt x="1916476" y="50156"/>
                </a:lnTo>
                <a:lnTo>
                  <a:pt x="1829886" y="0"/>
                </a:lnTo>
                <a:lnTo>
                  <a:pt x="1645335" y="0"/>
                </a:lnTo>
                <a:lnTo>
                  <a:pt x="1611349" y="0"/>
                </a:lnTo>
                <a:lnTo>
                  <a:pt x="1582435" y="0"/>
                </a:lnTo>
                <a:lnTo>
                  <a:pt x="1526717" y="0"/>
                </a:lnTo>
                <a:lnTo>
                  <a:pt x="1437516" y="0"/>
                </a:lnTo>
                <a:lnTo>
                  <a:pt x="1403530" y="0"/>
                </a:lnTo>
                <a:lnTo>
                  <a:pt x="1374616" y="0"/>
                </a:lnTo>
                <a:lnTo>
                  <a:pt x="1318898" y="0"/>
                </a:lnTo>
                <a:lnTo>
                  <a:pt x="1230774" y="0"/>
                </a:lnTo>
                <a:lnTo>
                  <a:pt x="1190065" y="0"/>
                </a:lnTo>
                <a:lnTo>
                  <a:pt x="1091986" y="0"/>
                </a:lnTo>
                <a:lnTo>
                  <a:pt x="1071447" y="0"/>
                </a:lnTo>
                <a:lnTo>
                  <a:pt x="1022955" y="0"/>
                </a:lnTo>
                <a:lnTo>
                  <a:pt x="982246" y="0"/>
                </a:lnTo>
                <a:lnTo>
                  <a:pt x="884167" y="0"/>
                </a:lnTo>
                <a:lnTo>
                  <a:pt x="863628" y="0"/>
                </a:lnTo>
                <a:lnTo>
                  <a:pt x="806931" y="0"/>
                </a:lnTo>
                <a:lnTo>
                  <a:pt x="599112" y="0"/>
                </a:lnTo>
                <a:lnTo>
                  <a:pt x="455270" y="0"/>
                </a:lnTo>
                <a:lnTo>
                  <a:pt x="414561" y="0"/>
                </a:lnTo>
                <a:lnTo>
                  <a:pt x="316482" y="0"/>
                </a:lnTo>
                <a:lnTo>
                  <a:pt x="295943" y="0"/>
                </a:lnTo>
                <a:lnTo>
                  <a:pt x="247451" y="0"/>
                </a:lnTo>
                <a:lnTo>
                  <a:pt x="206742" y="0"/>
                </a:lnTo>
                <a:lnTo>
                  <a:pt x="108663" y="0"/>
                </a:lnTo>
                <a:lnTo>
                  <a:pt x="88124" y="0"/>
                </a:lnTo>
                <a:lnTo>
                  <a:pt x="0" y="0"/>
                </a:lnTo>
                <a:lnTo>
                  <a:pt x="0" y="24597"/>
                </a:lnTo>
                <a:close/>
              </a:path>
            </a:pathLst>
          </a:custGeom>
          <a:solidFill>
            <a:schemeClr val="accent1"/>
          </a:solidFill>
          <a:ln>
            <a:noFill/>
          </a:ln>
          <a:effectLst/>
        </p:spPr>
        <p:txBody>
          <a:bodyPr vert="horz" wrap="square" lIns="36556" tIns="36556" rIns="36556" bIns="36556" numCol="1" anchor="t" anchorCtr="0" compatLnSpc="1">
            <a:prstTxWarp prst="textNoShape">
              <a:avLst/>
            </a:prstTxWarp>
            <a:noAutofit/>
          </a:bodyPr>
          <a:lstStyle/>
          <a:p>
            <a:pPr marL="0" marR="0" lvl="0" indent="0" defTabSz="914126" eaLnBrk="1" fontAlgn="base" latinLnBrk="0" hangingPunct="1">
              <a:lnSpc>
                <a:spcPct val="100000"/>
              </a:lnSpc>
              <a:spcBef>
                <a:spcPct val="0"/>
              </a:spcBef>
              <a:spcAft>
                <a:spcPct val="0"/>
              </a:spcAft>
              <a:buClrTx/>
              <a:buSzTx/>
              <a:buFontTx/>
              <a:buNone/>
              <a:tabLst/>
              <a:defRPr/>
            </a:pPr>
            <a:endParaRPr kumimoji="0" lang="en-US" sz="1799" b="0" i="0" u="none" strike="noStrike" kern="0" cap="none" spc="0" normalizeH="0" baseline="0" noProof="0" dirty="0">
              <a:ln>
                <a:noFill/>
              </a:ln>
              <a:solidFill>
                <a:schemeClr val="accent4"/>
              </a:solidFill>
              <a:effectLst/>
              <a:uLnTx/>
              <a:uFillTx/>
              <a:ea typeface="MS PGothic" pitchFamily="34" charset="-128"/>
            </a:endParaRPr>
          </a:p>
        </p:txBody>
      </p:sp>
      <p:sp>
        <p:nvSpPr>
          <p:cNvPr id="19" name="TextBox 18">
            <a:extLst>
              <a:ext uri="{FF2B5EF4-FFF2-40B4-BE49-F238E27FC236}">
                <a16:creationId xmlns:a16="http://schemas.microsoft.com/office/drawing/2014/main" id="{D5BF2A58-10D8-D95F-BC0A-AC6E21A983EA}"/>
              </a:ext>
            </a:extLst>
          </p:cNvPr>
          <p:cNvSpPr txBox="1"/>
          <p:nvPr/>
        </p:nvSpPr>
        <p:spPr>
          <a:xfrm>
            <a:off x="393603" y="3553378"/>
            <a:ext cx="2363650" cy="369332"/>
          </a:xfrm>
          <a:prstGeom prst="rect">
            <a:avLst/>
          </a:prstGeom>
          <a:noFill/>
        </p:spPr>
        <p:txBody>
          <a:bodyPr wrap="square" lIns="0" rIns="0">
            <a:spAutoFit/>
          </a:bodyPr>
          <a:lstStyle/>
          <a:p>
            <a:pPr marL="0" indent="0" fontAlgn="auto">
              <a:spcAft>
                <a:spcPts val="0"/>
              </a:spcAft>
              <a:buFont typeface="Arial" panose="020B0604020202020204" pitchFamily="34" charset="0"/>
              <a:buNone/>
            </a:pPr>
            <a:r>
              <a:rPr lang="en-US" b="1" dirty="0">
                <a:solidFill>
                  <a:schemeClr val="accent1"/>
                </a:solidFill>
              </a:rPr>
              <a:t>NORTH AMERICA</a:t>
            </a:r>
          </a:p>
        </p:txBody>
      </p:sp>
      <p:sp>
        <p:nvSpPr>
          <p:cNvPr id="2" name="Title 1">
            <a:extLst>
              <a:ext uri="{FF2B5EF4-FFF2-40B4-BE49-F238E27FC236}">
                <a16:creationId xmlns:a16="http://schemas.microsoft.com/office/drawing/2014/main" id="{C7668767-A3FC-4059-915B-A347CD8A1401}"/>
              </a:ext>
            </a:extLst>
          </p:cNvPr>
          <p:cNvSpPr>
            <a:spLocks noGrp="1"/>
          </p:cNvSpPr>
          <p:nvPr>
            <p:ph type="title"/>
          </p:nvPr>
        </p:nvSpPr>
        <p:spPr>
          <a:xfrm>
            <a:off x="457081" y="640080"/>
            <a:ext cx="11225908" cy="365760"/>
          </a:xfrm>
        </p:spPr>
        <p:txBody>
          <a:bodyPr/>
          <a:lstStyle/>
          <a:p>
            <a:r>
              <a:rPr lang="en-US" dirty="0"/>
              <a:t>North America and Europe</a:t>
            </a:r>
          </a:p>
        </p:txBody>
      </p:sp>
      <p:sp>
        <p:nvSpPr>
          <p:cNvPr id="4" name="Slide Number Placeholder 3">
            <a:extLst>
              <a:ext uri="{FF2B5EF4-FFF2-40B4-BE49-F238E27FC236}">
                <a16:creationId xmlns:a16="http://schemas.microsoft.com/office/drawing/2014/main" id="{3E8CB6FD-6DF6-40CC-9853-5F228A2D2916}"/>
              </a:ext>
            </a:extLst>
          </p:cNvPr>
          <p:cNvSpPr>
            <a:spLocks noGrp="1"/>
          </p:cNvSpPr>
          <p:nvPr>
            <p:ph type="sldNum" sz="quarter" idx="4"/>
          </p:nvPr>
        </p:nvSpPr>
        <p:spPr/>
        <p:txBody>
          <a:bodyPr/>
          <a:lstStyle/>
          <a:p>
            <a:pPr defTabSz="914126" fontAlgn="auto">
              <a:spcBef>
                <a:spcPts val="0"/>
              </a:spcBef>
              <a:spcAft>
                <a:spcPts val="0"/>
              </a:spcAft>
            </a:pPr>
            <a:fld id="{F19F85D4-6AC3-4CF9-A1A5-831DFC2C241F}" type="slidenum">
              <a:rPr lang="en-US" smtClean="0">
                <a:solidFill>
                  <a:srgbClr val="FFFFFF"/>
                </a:solidFill>
                <a:latin typeface="Arial" panose="020B0604020202020204"/>
                <a:ea typeface="+mn-ea"/>
              </a:rPr>
              <a:pPr defTabSz="914126" fontAlgn="auto">
                <a:spcBef>
                  <a:spcPts val="0"/>
                </a:spcBef>
                <a:spcAft>
                  <a:spcPts val="0"/>
                </a:spcAft>
              </a:pPr>
              <a:t>18</a:t>
            </a:fld>
            <a:endParaRPr lang="en-US" dirty="0">
              <a:solidFill>
                <a:srgbClr val="FFFFFF"/>
              </a:solidFill>
              <a:latin typeface="Arial" panose="020B0604020202020204"/>
              <a:ea typeface="+mn-ea"/>
            </a:endParaRPr>
          </a:p>
        </p:txBody>
      </p:sp>
      <p:sp>
        <p:nvSpPr>
          <p:cNvPr id="341" name="Text Placeholder 4">
            <a:extLst>
              <a:ext uri="{FF2B5EF4-FFF2-40B4-BE49-F238E27FC236}">
                <a16:creationId xmlns:a16="http://schemas.microsoft.com/office/drawing/2014/main" id="{96F258DC-55F4-7F63-BEA5-7BCE5198AD15}"/>
              </a:ext>
            </a:extLst>
          </p:cNvPr>
          <p:cNvSpPr txBox="1">
            <a:spLocks/>
          </p:cNvSpPr>
          <p:nvPr/>
        </p:nvSpPr>
        <p:spPr>
          <a:xfrm>
            <a:off x="6387066" y="4175640"/>
            <a:ext cx="5093344" cy="1458798"/>
          </a:xfrm>
          <a:prstGeom prst="rect">
            <a:avLst/>
          </a:prstGeom>
        </p:spPr>
        <p:txBody>
          <a:bodyPr vert="horz" lIns="0" tIns="0" rIns="0" bIns="0" rtlCol="0">
            <a:noAutofit/>
          </a:bodyPr>
          <a:lstStyle>
            <a:lvl1pPr marL="228531" indent="-228531" algn="l" defTabSz="914126" rtl="0" eaLnBrk="1" latinLnBrk="0" hangingPunct="1">
              <a:lnSpc>
                <a:spcPct val="100000"/>
              </a:lnSpc>
              <a:spcBef>
                <a:spcPts val="1000"/>
              </a:spcBef>
              <a:buClr>
                <a:schemeClr val="accent1"/>
              </a:buClr>
              <a:buFont typeface="Arial" panose="020B0604020202020204" pitchFamily="34" charset="0"/>
              <a:buChar char="•"/>
              <a:defRPr sz="1999" kern="1200">
                <a:solidFill>
                  <a:schemeClr val="tx1"/>
                </a:solidFill>
                <a:latin typeface="+mn-lt"/>
                <a:ea typeface="+mn-ea"/>
                <a:cs typeface="+mn-cs"/>
              </a:defRPr>
            </a:lvl1pPr>
            <a:lvl2pPr marL="457200" indent="-230188" algn="l" defTabSz="914126" rtl="0" eaLnBrk="1" latinLnBrk="0" hangingPunct="1">
              <a:lnSpc>
                <a:spcPct val="100000"/>
              </a:lnSpc>
              <a:spcBef>
                <a:spcPts val="800"/>
              </a:spcBef>
              <a:buFont typeface="Arial" panose="020B0604020202020204" pitchFamily="34" charset="0"/>
              <a:buChar char="–"/>
              <a:defRPr sz="1799" kern="1200">
                <a:solidFill>
                  <a:schemeClr val="tx1"/>
                </a:solidFill>
                <a:latin typeface="+mn-lt"/>
                <a:ea typeface="+mn-ea"/>
                <a:cs typeface="+mn-cs"/>
              </a:defRPr>
            </a:lvl2pPr>
            <a:lvl3pPr marL="631825" indent="-173038" algn="l" defTabSz="914126"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120650" indent="-120650" fontAlgn="auto">
              <a:spcBef>
                <a:spcPts val="600"/>
              </a:spcBef>
              <a:spcAft>
                <a:spcPts val="0"/>
              </a:spcAft>
            </a:pPr>
            <a:r>
              <a:rPr lang="en-US" sz="1400" dirty="0">
                <a:solidFill>
                  <a:schemeClr val="accent4"/>
                </a:solidFill>
              </a:rPr>
              <a:t>Eighty-five percent of associates </a:t>
            </a:r>
            <a:r>
              <a:rPr lang="en-US" sz="1400" dirty="0"/>
              <a:t>say they are more likely to work for an employer that provides more modern devices to use for tasks, 4 pp higher than the global response</a:t>
            </a:r>
          </a:p>
          <a:p>
            <a:pPr marL="120650" indent="-120650" fontAlgn="auto">
              <a:spcBef>
                <a:spcPts val="600"/>
              </a:spcBef>
              <a:spcAft>
                <a:spcPts val="0"/>
              </a:spcAft>
            </a:pPr>
            <a:r>
              <a:rPr lang="en-US" sz="1400" dirty="0"/>
              <a:t>In five years, </a:t>
            </a:r>
            <a:r>
              <a:rPr lang="en-US" sz="1400" dirty="0">
                <a:solidFill>
                  <a:schemeClr val="accent4"/>
                </a:solidFill>
              </a:rPr>
              <a:t>83% of decision-makers </a:t>
            </a:r>
            <a:r>
              <a:rPr lang="en-US" sz="1400" dirty="0"/>
              <a:t>in Europe say they will use mobility in their operations, with </a:t>
            </a:r>
            <a:r>
              <a:rPr lang="en-US" sz="1400" dirty="0">
                <a:solidFill>
                  <a:schemeClr val="accent4"/>
                </a:solidFill>
              </a:rPr>
              <a:t>47% also planning use of sensors </a:t>
            </a:r>
            <a:r>
              <a:rPr lang="en-US" sz="1400" dirty="0"/>
              <a:t>for real-time visibility that will allow for automating tasks or decision-making</a:t>
            </a:r>
          </a:p>
        </p:txBody>
      </p:sp>
      <p:sp>
        <p:nvSpPr>
          <p:cNvPr id="342" name="Freeform 341">
            <a:extLst>
              <a:ext uri="{FF2B5EF4-FFF2-40B4-BE49-F238E27FC236}">
                <a16:creationId xmlns:a16="http://schemas.microsoft.com/office/drawing/2014/main" id="{2F9EDFA2-BEE0-6B7F-04AF-6692272973F3}"/>
              </a:ext>
            </a:extLst>
          </p:cNvPr>
          <p:cNvSpPr>
            <a:spLocks noChangeAspect="1" noChangeArrowheads="1"/>
          </p:cNvSpPr>
          <p:nvPr/>
        </p:nvSpPr>
        <p:spPr bwMode="auto">
          <a:xfrm flipV="1">
            <a:off x="6402670" y="3935253"/>
            <a:ext cx="1916476" cy="69830"/>
          </a:xfrm>
          <a:custGeom>
            <a:avLst/>
            <a:gdLst>
              <a:gd name="connsiteX0" fmla="*/ 78092 w 1916476"/>
              <a:gd name="connsiteY0" fmla="*/ 69830 h 69830"/>
              <a:gd name="connsiteX1" fmla="*/ 166216 w 1916476"/>
              <a:gd name="connsiteY1" fmla="*/ 69830 h 69830"/>
              <a:gd name="connsiteX2" fmla="*/ 195253 w 1916476"/>
              <a:gd name="connsiteY2" fmla="*/ 69830 h 69830"/>
              <a:gd name="connsiteX3" fmla="*/ 284834 w 1916476"/>
              <a:gd name="connsiteY3" fmla="*/ 69830 h 69830"/>
              <a:gd name="connsiteX4" fmla="*/ 334041 w 1916476"/>
              <a:gd name="connsiteY4" fmla="*/ 69830 h 69830"/>
              <a:gd name="connsiteX5" fmla="*/ 374035 w 1916476"/>
              <a:gd name="connsiteY5" fmla="*/ 69830 h 69830"/>
              <a:gd name="connsiteX6" fmla="*/ 403072 w 1916476"/>
              <a:gd name="connsiteY6" fmla="*/ 69830 h 69830"/>
              <a:gd name="connsiteX7" fmla="*/ 492653 w 1916476"/>
              <a:gd name="connsiteY7" fmla="*/ 69830 h 69830"/>
              <a:gd name="connsiteX8" fmla="*/ 541860 w 1916476"/>
              <a:gd name="connsiteY8" fmla="*/ 69830 h 69830"/>
              <a:gd name="connsiteX9" fmla="*/ 677204 w 1916476"/>
              <a:gd name="connsiteY9" fmla="*/ 69830 h 69830"/>
              <a:gd name="connsiteX10" fmla="*/ 885023 w 1916476"/>
              <a:gd name="connsiteY10" fmla="*/ 69830 h 69830"/>
              <a:gd name="connsiteX11" fmla="*/ 941720 w 1916476"/>
              <a:gd name="connsiteY11" fmla="*/ 69830 h 69830"/>
              <a:gd name="connsiteX12" fmla="*/ 970757 w 1916476"/>
              <a:gd name="connsiteY12" fmla="*/ 69830 h 69830"/>
              <a:gd name="connsiteX13" fmla="*/ 1060338 w 1916476"/>
              <a:gd name="connsiteY13" fmla="*/ 69830 h 69830"/>
              <a:gd name="connsiteX14" fmla="*/ 1109545 w 1916476"/>
              <a:gd name="connsiteY14" fmla="*/ 69830 h 69830"/>
              <a:gd name="connsiteX15" fmla="*/ 1149539 w 1916476"/>
              <a:gd name="connsiteY15" fmla="*/ 69830 h 69830"/>
              <a:gd name="connsiteX16" fmla="*/ 1178576 w 1916476"/>
              <a:gd name="connsiteY16" fmla="*/ 69830 h 69830"/>
              <a:gd name="connsiteX17" fmla="*/ 1268157 w 1916476"/>
              <a:gd name="connsiteY17" fmla="*/ 69830 h 69830"/>
              <a:gd name="connsiteX18" fmla="*/ 1317364 w 1916476"/>
              <a:gd name="connsiteY18" fmla="*/ 69830 h 69830"/>
              <a:gd name="connsiteX19" fmla="*/ 1405488 w 1916476"/>
              <a:gd name="connsiteY19" fmla="*/ 69830 h 69830"/>
              <a:gd name="connsiteX20" fmla="*/ 1452708 w 1916476"/>
              <a:gd name="connsiteY20" fmla="*/ 69830 h 69830"/>
              <a:gd name="connsiteX21" fmla="*/ 1481622 w 1916476"/>
              <a:gd name="connsiteY21" fmla="*/ 69830 h 69830"/>
              <a:gd name="connsiteX22" fmla="*/ 1524106 w 1916476"/>
              <a:gd name="connsiteY22" fmla="*/ 69830 h 69830"/>
              <a:gd name="connsiteX23" fmla="*/ 1613307 w 1916476"/>
              <a:gd name="connsiteY23" fmla="*/ 69830 h 69830"/>
              <a:gd name="connsiteX24" fmla="*/ 1660527 w 1916476"/>
              <a:gd name="connsiteY24" fmla="*/ 69830 h 69830"/>
              <a:gd name="connsiteX25" fmla="*/ 1689441 w 1916476"/>
              <a:gd name="connsiteY25" fmla="*/ 69830 h 69830"/>
              <a:gd name="connsiteX26" fmla="*/ 1731925 w 1916476"/>
              <a:gd name="connsiteY26" fmla="*/ 69830 h 69830"/>
              <a:gd name="connsiteX27" fmla="*/ 1916476 w 1916476"/>
              <a:gd name="connsiteY27" fmla="*/ 69830 h 69830"/>
              <a:gd name="connsiteX28" fmla="*/ 1916476 w 1916476"/>
              <a:gd name="connsiteY28" fmla="*/ 50156 h 69830"/>
              <a:gd name="connsiteX29" fmla="*/ 1829886 w 1916476"/>
              <a:gd name="connsiteY29" fmla="*/ 0 h 69830"/>
              <a:gd name="connsiteX30" fmla="*/ 1645335 w 1916476"/>
              <a:gd name="connsiteY30" fmla="*/ 0 h 69830"/>
              <a:gd name="connsiteX31" fmla="*/ 1611349 w 1916476"/>
              <a:gd name="connsiteY31" fmla="*/ 0 h 69830"/>
              <a:gd name="connsiteX32" fmla="*/ 1582435 w 1916476"/>
              <a:gd name="connsiteY32" fmla="*/ 0 h 69830"/>
              <a:gd name="connsiteX33" fmla="*/ 1526717 w 1916476"/>
              <a:gd name="connsiteY33" fmla="*/ 0 h 69830"/>
              <a:gd name="connsiteX34" fmla="*/ 1437516 w 1916476"/>
              <a:gd name="connsiteY34" fmla="*/ 0 h 69830"/>
              <a:gd name="connsiteX35" fmla="*/ 1403530 w 1916476"/>
              <a:gd name="connsiteY35" fmla="*/ 0 h 69830"/>
              <a:gd name="connsiteX36" fmla="*/ 1374616 w 1916476"/>
              <a:gd name="connsiteY36" fmla="*/ 0 h 69830"/>
              <a:gd name="connsiteX37" fmla="*/ 1318898 w 1916476"/>
              <a:gd name="connsiteY37" fmla="*/ 0 h 69830"/>
              <a:gd name="connsiteX38" fmla="*/ 1230774 w 1916476"/>
              <a:gd name="connsiteY38" fmla="*/ 0 h 69830"/>
              <a:gd name="connsiteX39" fmla="*/ 1190065 w 1916476"/>
              <a:gd name="connsiteY39" fmla="*/ 0 h 69830"/>
              <a:gd name="connsiteX40" fmla="*/ 1091986 w 1916476"/>
              <a:gd name="connsiteY40" fmla="*/ 0 h 69830"/>
              <a:gd name="connsiteX41" fmla="*/ 1071447 w 1916476"/>
              <a:gd name="connsiteY41" fmla="*/ 0 h 69830"/>
              <a:gd name="connsiteX42" fmla="*/ 1022955 w 1916476"/>
              <a:gd name="connsiteY42" fmla="*/ 0 h 69830"/>
              <a:gd name="connsiteX43" fmla="*/ 982246 w 1916476"/>
              <a:gd name="connsiteY43" fmla="*/ 0 h 69830"/>
              <a:gd name="connsiteX44" fmla="*/ 884167 w 1916476"/>
              <a:gd name="connsiteY44" fmla="*/ 0 h 69830"/>
              <a:gd name="connsiteX45" fmla="*/ 863628 w 1916476"/>
              <a:gd name="connsiteY45" fmla="*/ 0 h 69830"/>
              <a:gd name="connsiteX46" fmla="*/ 806931 w 1916476"/>
              <a:gd name="connsiteY46" fmla="*/ 0 h 69830"/>
              <a:gd name="connsiteX47" fmla="*/ 599112 w 1916476"/>
              <a:gd name="connsiteY47" fmla="*/ 0 h 69830"/>
              <a:gd name="connsiteX48" fmla="*/ 455270 w 1916476"/>
              <a:gd name="connsiteY48" fmla="*/ 0 h 69830"/>
              <a:gd name="connsiteX49" fmla="*/ 414561 w 1916476"/>
              <a:gd name="connsiteY49" fmla="*/ 0 h 69830"/>
              <a:gd name="connsiteX50" fmla="*/ 316482 w 1916476"/>
              <a:gd name="connsiteY50" fmla="*/ 0 h 69830"/>
              <a:gd name="connsiteX51" fmla="*/ 295943 w 1916476"/>
              <a:gd name="connsiteY51" fmla="*/ 0 h 69830"/>
              <a:gd name="connsiteX52" fmla="*/ 247451 w 1916476"/>
              <a:gd name="connsiteY52" fmla="*/ 0 h 69830"/>
              <a:gd name="connsiteX53" fmla="*/ 206742 w 1916476"/>
              <a:gd name="connsiteY53" fmla="*/ 0 h 69830"/>
              <a:gd name="connsiteX54" fmla="*/ 108663 w 1916476"/>
              <a:gd name="connsiteY54" fmla="*/ 0 h 69830"/>
              <a:gd name="connsiteX55" fmla="*/ 88124 w 1916476"/>
              <a:gd name="connsiteY55" fmla="*/ 0 h 69830"/>
              <a:gd name="connsiteX56" fmla="*/ 0 w 1916476"/>
              <a:gd name="connsiteY56" fmla="*/ 0 h 69830"/>
              <a:gd name="connsiteX57" fmla="*/ 0 w 1916476"/>
              <a:gd name="connsiteY57" fmla="*/ 24597 h 6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916476" h="69830">
                <a:moveTo>
                  <a:pt x="78092" y="69830"/>
                </a:moveTo>
                <a:lnTo>
                  <a:pt x="166216" y="69830"/>
                </a:lnTo>
                <a:lnTo>
                  <a:pt x="195253" y="69830"/>
                </a:lnTo>
                <a:lnTo>
                  <a:pt x="284834" y="69830"/>
                </a:lnTo>
                <a:lnTo>
                  <a:pt x="334041" y="69830"/>
                </a:lnTo>
                <a:lnTo>
                  <a:pt x="374035" y="69830"/>
                </a:lnTo>
                <a:lnTo>
                  <a:pt x="403072" y="69830"/>
                </a:lnTo>
                <a:lnTo>
                  <a:pt x="492653" y="69830"/>
                </a:lnTo>
                <a:lnTo>
                  <a:pt x="541860" y="69830"/>
                </a:lnTo>
                <a:lnTo>
                  <a:pt x="677204" y="69830"/>
                </a:lnTo>
                <a:lnTo>
                  <a:pt x="885023" y="69830"/>
                </a:lnTo>
                <a:lnTo>
                  <a:pt x="941720" y="69830"/>
                </a:lnTo>
                <a:lnTo>
                  <a:pt x="970757" y="69830"/>
                </a:lnTo>
                <a:lnTo>
                  <a:pt x="1060338" y="69830"/>
                </a:lnTo>
                <a:lnTo>
                  <a:pt x="1109545" y="69830"/>
                </a:lnTo>
                <a:lnTo>
                  <a:pt x="1149539" y="69830"/>
                </a:lnTo>
                <a:lnTo>
                  <a:pt x="1178576" y="69830"/>
                </a:lnTo>
                <a:lnTo>
                  <a:pt x="1268157" y="69830"/>
                </a:lnTo>
                <a:lnTo>
                  <a:pt x="1317364" y="69830"/>
                </a:lnTo>
                <a:lnTo>
                  <a:pt x="1405488" y="69830"/>
                </a:lnTo>
                <a:lnTo>
                  <a:pt x="1452708" y="69830"/>
                </a:lnTo>
                <a:lnTo>
                  <a:pt x="1481622" y="69830"/>
                </a:lnTo>
                <a:lnTo>
                  <a:pt x="1524106" y="69830"/>
                </a:lnTo>
                <a:lnTo>
                  <a:pt x="1613307" y="69830"/>
                </a:lnTo>
                <a:lnTo>
                  <a:pt x="1660527" y="69830"/>
                </a:lnTo>
                <a:lnTo>
                  <a:pt x="1689441" y="69830"/>
                </a:lnTo>
                <a:lnTo>
                  <a:pt x="1731925" y="69830"/>
                </a:lnTo>
                <a:lnTo>
                  <a:pt x="1916476" y="69830"/>
                </a:lnTo>
                <a:lnTo>
                  <a:pt x="1916476" y="50156"/>
                </a:lnTo>
                <a:lnTo>
                  <a:pt x="1829886" y="0"/>
                </a:lnTo>
                <a:lnTo>
                  <a:pt x="1645335" y="0"/>
                </a:lnTo>
                <a:lnTo>
                  <a:pt x="1611349" y="0"/>
                </a:lnTo>
                <a:lnTo>
                  <a:pt x="1582435" y="0"/>
                </a:lnTo>
                <a:lnTo>
                  <a:pt x="1526717" y="0"/>
                </a:lnTo>
                <a:lnTo>
                  <a:pt x="1437516" y="0"/>
                </a:lnTo>
                <a:lnTo>
                  <a:pt x="1403530" y="0"/>
                </a:lnTo>
                <a:lnTo>
                  <a:pt x="1374616" y="0"/>
                </a:lnTo>
                <a:lnTo>
                  <a:pt x="1318898" y="0"/>
                </a:lnTo>
                <a:lnTo>
                  <a:pt x="1230774" y="0"/>
                </a:lnTo>
                <a:lnTo>
                  <a:pt x="1190065" y="0"/>
                </a:lnTo>
                <a:lnTo>
                  <a:pt x="1091986" y="0"/>
                </a:lnTo>
                <a:lnTo>
                  <a:pt x="1071447" y="0"/>
                </a:lnTo>
                <a:lnTo>
                  <a:pt x="1022955" y="0"/>
                </a:lnTo>
                <a:lnTo>
                  <a:pt x="982246" y="0"/>
                </a:lnTo>
                <a:lnTo>
                  <a:pt x="884167" y="0"/>
                </a:lnTo>
                <a:lnTo>
                  <a:pt x="863628" y="0"/>
                </a:lnTo>
                <a:lnTo>
                  <a:pt x="806931" y="0"/>
                </a:lnTo>
                <a:lnTo>
                  <a:pt x="599112" y="0"/>
                </a:lnTo>
                <a:lnTo>
                  <a:pt x="455270" y="0"/>
                </a:lnTo>
                <a:lnTo>
                  <a:pt x="414561" y="0"/>
                </a:lnTo>
                <a:lnTo>
                  <a:pt x="316482" y="0"/>
                </a:lnTo>
                <a:lnTo>
                  <a:pt x="295943" y="0"/>
                </a:lnTo>
                <a:lnTo>
                  <a:pt x="247451" y="0"/>
                </a:lnTo>
                <a:lnTo>
                  <a:pt x="206742" y="0"/>
                </a:lnTo>
                <a:lnTo>
                  <a:pt x="108663" y="0"/>
                </a:lnTo>
                <a:lnTo>
                  <a:pt x="88124" y="0"/>
                </a:lnTo>
                <a:lnTo>
                  <a:pt x="0" y="0"/>
                </a:lnTo>
                <a:lnTo>
                  <a:pt x="0" y="24597"/>
                </a:lnTo>
                <a:close/>
              </a:path>
            </a:pathLst>
          </a:custGeom>
          <a:solidFill>
            <a:schemeClr val="accent4"/>
          </a:solidFill>
          <a:ln>
            <a:noFill/>
          </a:ln>
          <a:effectLst/>
        </p:spPr>
        <p:txBody>
          <a:bodyPr vert="horz" wrap="square" lIns="36556" tIns="36556" rIns="36556" bIns="36556" numCol="1" anchor="t" anchorCtr="0" compatLnSpc="1">
            <a:prstTxWarp prst="textNoShape">
              <a:avLst/>
            </a:prstTxWarp>
            <a:noAutofit/>
          </a:bodyPr>
          <a:lstStyle/>
          <a:p>
            <a:pPr marL="0" marR="0" lvl="0" indent="0" defTabSz="914126" eaLnBrk="1" fontAlgn="base" latinLnBrk="0" hangingPunct="1">
              <a:lnSpc>
                <a:spcPct val="100000"/>
              </a:lnSpc>
              <a:spcBef>
                <a:spcPct val="0"/>
              </a:spcBef>
              <a:spcAft>
                <a:spcPct val="0"/>
              </a:spcAft>
              <a:buClrTx/>
              <a:buSzTx/>
              <a:buFontTx/>
              <a:buNone/>
              <a:tabLst/>
              <a:defRPr/>
            </a:pPr>
            <a:endParaRPr kumimoji="0" lang="en-US" sz="1799" b="0" i="0" u="none" strike="noStrike" kern="0" cap="none" spc="0" normalizeH="0" baseline="0" noProof="0" dirty="0">
              <a:ln>
                <a:noFill/>
              </a:ln>
              <a:solidFill>
                <a:schemeClr val="accent4"/>
              </a:solidFill>
              <a:effectLst/>
              <a:uLnTx/>
              <a:uFillTx/>
              <a:ea typeface="MS PGothic" pitchFamily="34" charset="-128"/>
            </a:endParaRPr>
          </a:p>
        </p:txBody>
      </p:sp>
      <p:sp>
        <p:nvSpPr>
          <p:cNvPr id="343" name="TextBox 342">
            <a:extLst>
              <a:ext uri="{FF2B5EF4-FFF2-40B4-BE49-F238E27FC236}">
                <a16:creationId xmlns:a16="http://schemas.microsoft.com/office/drawing/2014/main" id="{139496F3-2552-0641-453B-FD167BE10CBC}"/>
              </a:ext>
            </a:extLst>
          </p:cNvPr>
          <p:cNvSpPr txBox="1"/>
          <p:nvPr/>
        </p:nvSpPr>
        <p:spPr>
          <a:xfrm>
            <a:off x="6394961" y="3552264"/>
            <a:ext cx="2363650" cy="369332"/>
          </a:xfrm>
          <a:prstGeom prst="rect">
            <a:avLst/>
          </a:prstGeom>
          <a:noFill/>
        </p:spPr>
        <p:txBody>
          <a:bodyPr wrap="square" lIns="0" rIns="0">
            <a:spAutoFit/>
          </a:bodyPr>
          <a:lstStyle/>
          <a:p>
            <a:pPr marL="0" indent="0" fontAlgn="auto">
              <a:spcAft>
                <a:spcPts val="0"/>
              </a:spcAft>
              <a:buFont typeface="Arial" panose="020B0604020202020204" pitchFamily="34" charset="0"/>
              <a:buNone/>
            </a:pPr>
            <a:r>
              <a:rPr lang="en-US" b="1" dirty="0">
                <a:solidFill>
                  <a:schemeClr val="accent4"/>
                </a:solidFill>
              </a:rPr>
              <a:t>EUROPE</a:t>
            </a:r>
          </a:p>
        </p:txBody>
      </p:sp>
      <p:sp>
        <p:nvSpPr>
          <p:cNvPr id="336" name="Freeform 335">
            <a:extLst>
              <a:ext uri="{FF2B5EF4-FFF2-40B4-BE49-F238E27FC236}">
                <a16:creationId xmlns:a16="http://schemas.microsoft.com/office/drawing/2014/main" id="{59276F53-5917-4667-A475-42A61683DCC0}"/>
              </a:ext>
            </a:extLst>
          </p:cNvPr>
          <p:cNvSpPr/>
          <p:nvPr/>
        </p:nvSpPr>
        <p:spPr>
          <a:xfrm>
            <a:off x="4251033" y="1274891"/>
            <a:ext cx="1315510" cy="1138353"/>
          </a:xfrm>
          <a:custGeom>
            <a:avLst/>
            <a:gdLst>
              <a:gd name="connsiteX0" fmla="*/ 252258 w 1204277"/>
              <a:gd name="connsiteY0" fmla="*/ 130960 h 1042100"/>
              <a:gd name="connsiteX1" fmla="*/ 231302 w 1204277"/>
              <a:gd name="connsiteY1" fmla="*/ 160305 h 1042100"/>
              <a:gd name="connsiteX2" fmla="*/ 160023 w 1204277"/>
              <a:gd name="connsiteY2" fmla="*/ 177083 h 1042100"/>
              <a:gd name="connsiteX3" fmla="*/ 155834 w 1204277"/>
              <a:gd name="connsiteY3" fmla="*/ 227395 h 1042100"/>
              <a:gd name="connsiteX4" fmla="*/ 101333 w 1204277"/>
              <a:gd name="connsiteY4" fmla="*/ 244172 h 1042100"/>
              <a:gd name="connsiteX5" fmla="*/ 51021 w 1204277"/>
              <a:gd name="connsiteY5" fmla="*/ 281906 h 1042100"/>
              <a:gd name="connsiteX6" fmla="*/ 710 w 1204277"/>
              <a:gd name="connsiteY6" fmla="*/ 298684 h 1042100"/>
              <a:gd name="connsiteX7" fmla="*/ 4899 w 1204277"/>
              <a:gd name="connsiteY7" fmla="*/ 315451 h 1042100"/>
              <a:gd name="connsiteX8" fmla="*/ 92944 w 1204277"/>
              <a:gd name="connsiteY8" fmla="*/ 311262 h 1042100"/>
              <a:gd name="connsiteX9" fmla="*/ 109712 w 1204277"/>
              <a:gd name="connsiteY9" fmla="*/ 336428 h 1042100"/>
              <a:gd name="connsiteX10" fmla="*/ 71978 w 1204277"/>
              <a:gd name="connsiteY10" fmla="*/ 344817 h 1042100"/>
              <a:gd name="connsiteX11" fmla="*/ 34244 w 1204277"/>
              <a:gd name="connsiteY11" fmla="*/ 349006 h 1042100"/>
              <a:gd name="connsiteX12" fmla="*/ 92944 w 1204277"/>
              <a:gd name="connsiteY12" fmla="*/ 390939 h 1042100"/>
              <a:gd name="connsiteX13" fmla="*/ 239691 w 1204277"/>
              <a:gd name="connsiteY13" fmla="*/ 390939 h 1042100"/>
              <a:gd name="connsiteX14" fmla="*/ 277414 w 1204277"/>
              <a:gd name="connsiteY14" fmla="*/ 432873 h 1042100"/>
              <a:gd name="connsiteX15" fmla="*/ 302570 w 1204277"/>
              <a:gd name="connsiteY15" fmla="*/ 499962 h 1042100"/>
              <a:gd name="connsiteX16" fmla="*/ 315158 w 1204277"/>
              <a:gd name="connsiteY16" fmla="*/ 567052 h 1042100"/>
              <a:gd name="connsiteX17" fmla="*/ 319347 w 1204277"/>
              <a:gd name="connsiteY17" fmla="*/ 596407 h 1042100"/>
              <a:gd name="connsiteX18" fmla="*/ 352892 w 1204277"/>
              <a:gd name="connsiteY18" fmla="*/ 579640 h 1042100"/>
              <a:gd name="connsiteX19" fmla="*/ 367292 w 1204277"/>
              <a:gd name="connsiteY19" fmla="*/ 616672 h 1042100"/>
              <a:gd name="connsiteX20" fmla="*/ 324301 w 1204277"/>
              <a:gd name="connsiteY20" fmla="*/ 631303 h 1042100"/>
              <a:gd name="connsiteX21" fmla="*/ 382247 w 1204277"/>
              <a:gd name="connsiteY21" fmla="*/ 655118 h 1042100"/>
              <a:gd name="connsiteX22" fmla="*/ 373859 w 1204277"/>
              <a:gd name="connsiteY22" fmla="*/ 705440 h 1042100"/>
              <a:gd name="connsiteX23" fmla="*/ 327736 w 1204277"/>
              <a:gd name="connsiteY23" fmla="*/ 730607 h 1042100"/>
              <a:gd name="connsiteX24" fmla="*/ 315158 w 1204277"/>
              <a:gd name="connsiteY24" fmla="*/ 768351 h 1042100"/>
              <a:gd name="connsiteX25" fmla="*/ 336114 w 1204277"/>
              <a:gd name="connsiteY25" fmla="*/ 843829 h 1042100"/>
              <a:gd name="connsiteX26" fmla="*/ 365459 w 1204277"/>
              <a:gd name="connsiteY26" fmla="*/ 923507 h 1042100"/>
              <a:gd name="connsiteX27" fmla="*/ 403193 w 1204277"/>
              <a:gd name="connsiteY27" fmla="*/ 998985 h 1042100"/>
              <a:gd name="connsiteX28" fmla="*/ 445116 w 1204277"/>
              <a:gd name="connsiteY28" fmla="*/ 1007374 h 1042100"/>
              <a:gd name="connsiteX29" fmla="*/ 466072 w 1204277"/>
              <a:gd name="connsiteY29" fmla="*/ 1040929 h 1042100"/>
              <a:gd name="connsiteX30" fmla="*/ 503806 w 1204277"/>
              <a:gd name="connsiteY30" fmla="*/ 1032540 h 1042100"/>
              <a:gd name="connsiteX31" fmla="*/ 545729 w 1204277"/>
              <a:gd name="connsiteY31" fmla="*/ 927706 h 1042100"/>
              <a:gd name="connsiteX32" fmla="*/ 575085 w 1204277"/>
              <a:gd name="connsiteY32" fmla="*/ 889962 h 1042100"/>
              <a:gd name="connsiteX33" fmla="*/ 579274 w 1204277"/>
              <a:gd name="connsiteY33" fmla="*/ 835451 h 1042100"/>
              <a:gd name="connsiteX34" fmla="*/ 650542 w 1204277"/>
              <a:gd name="connsiteY34" fmla="*/ 818684 h 1042100"/>
              <a:gd name="connsiteX35" fmla="*/ 726009 w 1204277"/>
              <a:gd name="connsiteY35" fmla="*/ 801906 h 1042100"/>
              <a:gd name="connsiteX36" fmla="*/ 763743 w 1204277"/>
              <a:gd name="connsiteY36" fmla="*/ 726428 h 1042100"/>
              <a:gd name="connsiteX37" fmla="*/ 855978 w 1204277"/>
              <a:gd name="connsiteY37" fmla="*/ 734817 h 1042100"/>
              <a:gd name="connsiteX38" fmla="*/ 935645 w 1204277"/>
              <a:gd name="connsiteY38" fmla="*/ 680305 h 1042100"/>
              <a:gd name="connsiteX39" fmla="*/ 973379 w 1204277"/>
              <a:gd name="connsiteY39" fmla="*/ 638372 h 1042100"/>
              <a:gd name="connsiteX40" fmla="*/ 931446 w 1204277"/>
              <a:gd name="connsiteY40" fmla="*/ 625794 h 1042100"/>
              <a:gd name="connsiteX41" fmla="*/ 881134 w 1204277"/>
              <a:gd name="connsiteY41" fmla="*/ 617405 h 1042100"/>
              <a:gd name="connsiteX42" fmla="*/ 889523 w 1204277"/>
              <a:gd name="connsiteY42" fmla="*/ 588060 h 1042100"/>
              <a:gd name="connsiteX43" fmla="*/ 918878 w 1204277"/>
              <a:gd name="connsiteY43" fmla="*/ 579671 h 1042100"/>
              <a:gd name="connsiteX44" fmla="*/ 952412 w 1204277"/>
              <a:gd name="connsiteY44" fmla="*/ 604827 h 1042100"/>
              <a:gd name="connsiteX45" fmla="*/ 985957 w 1204277"/>
              <a:gd name="connsiteY45" fmla="*/ 621605 h 1042100"/>
              <a:gd name="connsiteX46" fmla="*/ 1002724 w 1204277"/>
              <a:gd name="connsiteY46" fmla="*/ 596438 h 1042100"/>
              <a:gd name="connsiteX47" fmla="*/ 981768 w 1204277"/>
              <a:gd name="connsiteY47" fmla="*/ 554505 h 1042100"/>
              <a:gd name="connsiteX48" fmla="*/ 935645 w 1204277"/>
              <a:gd name="connsiteY48" fmla="*/ 537738 h 1042100"/>
              <a:gd name="connsiteX49" fmla="*/ 939835 w 1204277"/>
              <a:gd name="connsiteY49" fmla="*/ 508382 h 1042100"/>
              <a:gd name="connsiteX50" fmla="*/ 973379 w 1204277"/>
              <a:gd name="connsiteY50" fmla="*/ 508382 h 1042100"/>
              <a:gd name="connsiteX51" fmla="*/ 985957 w 1204277"/>
              <a:gd name="connsiteY51" fmla="*/ 520971 h 1042100"/>
              <a:gd name="connsiteX52" fmla="*/ 998535 w 1204277"/>
              <a:gd name="connsiteY52" fmla="*/ 500004 h 1042100"/>
              <a:gd name="connsiteX53" fmla="*/ 1032080 w 1204277"/>
              <a:gd name="connsiteY53" fmla="*/ 491615 h 1042100"/>
              <a:gd name="connsiteX54" fmla="*/ 1019502 w 1204277"/>
              <a:gd name="connsiteY54" fmla="*/ 470649 h 1042100"/>
              <a:gd name="connsiteX55" fmla="*/ 1048847 w 1204277"/>
              <a:gd name="connsiteY55" fmla="*/ 470649 h 1042100"/>
              <a:gd name="connsiteX56" fmla="*/ 1074003 w 1204277"/>
              <a:gd name="connsiteY56" fmla="*/ 445482 h 1042100"/>
              <a:gd name="connsiteX57" fmla="*/ 1082391 w 1204277"/>
              <a:gd name="connsiteY57" fmla="*/ 420316 h 1042100"/>
              <a:gd name="connsiteX58" fmla="*/ 1044658 w 1204277"/>
              <a:gd name="connsiteY58" fmla="*/ 403549 h 1042100"/>
              <a:gd name="connsiteX59" fmla="*/ 1040468 w 1204277"/>
              <a:gd name="connsiteY59" fmla="*/ 374193 h 1042100"/>
              <a:gd name="connsiteX60" fmla="*/ 1057246 w 1204277"/>
              <a:gd name="connsiteY60" fmla="*/ 353227 h 1042100"/>
              <a:gd name="connsiteX61" fmla="*/ 1078202 w 1204277"/>
              <a:gd name="connsiteY61" fmla="*/ 349037 h 1042100"/>
              <a:gd name="connsiteX62" fmla="*/ 1074013 w 1204277"/>
              <a:gd name="connsiteY62" fmla="*/ 311293 h 1042100"/>
              <a:gd name="connsiteX63" fmla="*/ 1002735 w 1204277"/>
              <a:gd name="connsiteY63" fmla="*/ 302904 h 1042100"/>
              <a:gd name="connsiteX64" fmla="*/ 1019512 w 1204277"/>
              <a:gd name="connsiteY64" fmla="*/ 260971 h 1042100"/>
              <a:gd name="connsiteX65" fmla="*/ 1057246 w 1204277"/>
              <a:gd name="connsiteY65" fmla="*/ 235815 h 1042100"/>
              <a:gd name="connsiteX66" fmla="*/ 1078202 w 1204277"/>
              <a:gd name="connsiteY66" fmla="*/ 219037 h 1042100"/>
              <a:gd name="connsiteX67" fmla="*/ 1036269 w 1204277"/>
              <a:gd name="connsiteY67" fmla="*/ 198071 h 1042100"/>
              <a:gd name="connsiteX68" fmla="*/ 1065624 w 1204277"/>
              <a:gd name="connsiteY68" fmla="*/ 185493 h 1042100"/>
              <a:gd name="connsiteX69" fmla="*/ 1090780 w 1204277"/>
              <a:gd name="connsiteY69" fmla="*/ 181293 h 1042100"/>
              <a:gd name="connsiteX70" fmla="*/ 1149470 w 1204277"/>
              <a:gd name="connsiteY70" fmla="*/ 164526 h 1042100"/>
              <a:gd name="connsiteX71" fmla="*/ 1203982 w 1204277"/>
              <a:gd name="connsiteY71" fmla="*/ 126782 h 1042100"/>
              <a:gd name="connsiteX72" fmla="*/ 1099158 w 1204277"/>
              <a:gd name="connsiteY72" fmla="*/ 118393 h 1042100"/>
              <a:gd name="connsiteX73" fmla="*/ 1044658 w 1204277"/>
              <a:gd name="connsiteY73" fmla="*/ 135160 h 1042100"/>
              <a:gd name="connsiteX74" fmla="*/ 969190 w 1204277"/>
              <a:gd name="connsiteY74" fmla="*/ 172904 h 1042100"/>
              <a:gd name="connsiteX75" fmla="*/ 1006913 w 1204277"/>
              <a:gd name="connsiteY75" fmla="*/ 105815 h 1042100"/>
              <a:gd name="connsiteX76" fmla="*/ 923067 w 1204277"/>
              <a:gd name="connsiteY76" fmla="*/ 135160 h 1042100"/>
              <a:gd name="connsiteX77" fmla="*/ 927257 w 1204277"/>
              <a:gd name="connsiteY77" fmla="*/ 97426 h 1042100"/>
              <a:gd name="connsiteX78" fmla="*/ 788899 w 1204277"/>
              <a:gd name="connsiteY78" fmla="*/ 110004 h 1042100"/>
              <a:gd name="connsiteX79" fmla="*/ 868567 w 1204277"/>
              <a:gd name="connsiteY79" fmla="*/ 84848 h 1042100"/>
              <a:gd name="connsiteX80" fmla="*/ 969190 w 1204277"/>
              <a:gd name="connsiteY80" fmla="*/ 68081 h 1042100"/>
              <a:gd name="connsiteX81" fmla="*/ 1002724 w 1204277"/>
              <a:gd name="connsiteY81" fmla="*/ 59692 h 1042100"/>
              <a:gd name="connsiteX82" fmla="*/ 935645 w 1204277"/>
              <a:gd name="connsiteY82" fmla="*/ 34526 h 1042100"/>
              <a:gd name="connsiteX83" fmla="*/ 788899 w 1204277"/>
              <a:gd name="connsiteY83" fmla="*/ 55493 h 1042100"/>
              <a:gd name="connsiteX84" fmla="*/ 868567 w 1204277"/>
              <a:gd name="connsiteY84" fmla="*/ 21938 h 1042100"/>
              <a:gd name="connsiteX85" fmla="*/ 692475 w 1204277"/>
              <a:gd name="connsiteY85" fmla="*/ 26127 h 1042100"/>
              <a:gd name="connsiteX86" fmla="*/ 642163 w 1204277"/>
              <a:gd name="connsiteY86" fmla="*/ 72260 h 1042100"/>
              <a:gd name="connsiteX87" fmla="*/ 570896 w 1204277"/>
              <a:gd name="connsiteY87" fmla="*/ 47104 h 1042100"/>
              <a:gd name="connsiteX88" fmla="*/ 570896 w 1204277"/>
              <a:gd name="connsiteY88" fmla="*/ 80649 h 1042100"/>
              <a:gd name="connsiteX89" fmla="*/ 558307 w 1204277"/>
              <a:gd name="connsiteY89" fmla="*/ 118393 h 1042100"/>
              <a:gd name="connsiteX90" fmla="*/ 533151 w 1204277"/>
              <a:gd name="connsiteY90" fmla="*/ 89037 h 1042100"/>
              <a:gd name="connsiteX91" fmla="*/ 507995 w 1204277"/>
              <a:gd name="connsiteY91" fmla="*/ 89037 h 1042100"/>
              <a:gd name="connsiteX92" fmla="*/ 474451 w 1204277"/>
              <a:gd name="connsiteY92" fmla="*/ 89037 h 1042100"/>
              <a:gd name="connsiteX93" fmla="*/ 474451 w 1204277"/>
              <a:gd name="connsiteY93" fmla="*/ 130981 h 1042100"/>
              <a:gd name="connsiteX94" fmla="*/ 436727 w 1204277"/>
              <a:gd name="connsiteY94" fmla="*/ 130981 h 1042100"/>
              <a:gd name="connsiteX95" fmla="*/ 432538 w 1204277"/>
              <a:gd name="connsiteY95" fmla="*/ 97426 h 1042100"/>
              <a:gd name="connsiteX96" fmla="*/ 394804 w 1204277"/>
              <a:gd name="connsiteY96" fmla="*/ 93237 h 1042100"/>
              <a:gd name="connsiteX97" fmla="*/ 403193 w 1204277"/>
              <a:gd name="connsiteY97" fmla="*/ 114204 h 1042100"/>
              <a:gd name="connsiteX98" fmla="*/ 336114 w 1204277"/>
              <a:gd name="connsiteY98" fmla="*/ 89037 h 1042100"/>
              <a:gd name="connsiteX99" fmla="*/ 306759 w 1204277"/>
              <a:gd name="connsiteY99" fmla="*/ 105815 h 1042100"/>
              <a:gd name="connsiteX100" fmla="*/ 281603 w 1204277"/>
              <a:gd name="connsiteY100" fmla="*/ 105815 h 1042100"/>
              <a:gd name="connsiteX101" fmla="*/ 252248 w 1204277"/>
              <a:gd name="connsiteY101" fmla="*/ 130981 h 104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04277" h="1042100">
                <a:moveTo>
                  <a:pt x="252258" y="130960"/>
                </a:moveTo>
                <a:cubicBezTo>
                  <a:pt x="246173" y="137611"/>
                  <a:pt x="238790" y="155289"/>
                  <a:pt x="231302" y="160305"/>
                </a:cubicBezTo>
                <a:cubicBezTo>
                  <a:pt x="216095" y="170506"/>
                  <a:pt x="171973" y="163217"/>
                  <a:pt x="160023" y="177083"/>
                </a:cubicBezTo>
                <a:cubicBezTo>
                  <a:pt x="151781" y="186645"/>
                  <a:pt x="163741" y="217561"/>
                  <a:pt x="155834" y="227395"/>
                </a:cubicBezTo>
                <a:cubicBezTo>
                  <a:pt x="146890" y="238506"/>
                  <a:pt x="114037" y="237700"/>
                  <a:pt x="101333" y="244172"/>
                </a:cubicBezTo>
                <a:cubicBezTo>
                  <a:pt x="87321" y="251304"/>
                  <a:pt x="64950" y="274607"/>
                  <a:pt x="51021" y="281906"/>
                </a:cubicBezTo>
                <a:cubicBezTo>
                  <a:pt x="39281" y="288064"/>
                  <a:pt x="7088" y="287059"/>
                  <a:pt x="710" y="298684"/>
                </a:cubicBezTo>
                <a:cubicBezTo>
                  <a:pt x="-1364" y="302475"/>
                  <a:pt x="1432" y="312874"/>
                  <a:pt x="4899" y="315451"/>
                </a:cubicBezTo>
                <a:cubicBezTo>
                  <a:pt x="22588" y="328594"/>
                  <a:pt x="73276" y="301323"/>
                  <a:pt x="92944" y="311262"/>
                </a:cubicBezTo>
                <a:cubicBezTo>
                  <a:pt x="99689" y="314665"/>
                  <a:pt x="112529" y="329411"/>
                  <a:pt x="109712" y="336428"/>
                </a:cubicBezTo>
                <a:cubicBezTo>
                  <a:pt x="106109" y="345393"/>
                  <a:pt x="81508" y="343225"/>
                  <a:pt x="71978" y="344817"/>
                </a:cubicBezTo>
                <a:cubicBezTo>
                  <a:pt x="62615" y="346377"/>
                  <a:pt x="36632" y="339821"/>
                  <a:pt x="34244" y="349006"/>
                </a:cubicBezTo>
                <a:cubicBezTo>
                  <a:pt x="29699" y="366464"/>
                  <a:pt x="75769" y="385441"/>
                  <a:pt x="92944" y="390939"/>
                </a:cubicBezTo>
                <a:cubicBezTo>
                  <a:pt x="127882" y="402135"/>
                  <a:pt x="206177" y="376005"/>
                  <a:pt x="239691" y="390939"/>
                </a:cubicBezTo>
                <a:cubicBezTo>
                  <a:pt x="252572" y="396679"/>
                  <a:pt x="270104" y="420819"/>
                  <a:pt x="277414" y="432873"/>
                </a:cubicBezTo>
                <a:cubicBezTo>
                  <a:pt x="286714" y="448184"/>
                  <a:pt x="297763" y="482713"/>
                  <a:pt x="302570" y="499962"/>
                </a:cubicBezTo>
                <a:cubicBezTo>
                  <a:pt x="307157" y="516405"/>
                  <a:pt x="312372" y="550222"/>
                  <a:pt x="315158" y="567052"/>
                </a:cubicBezTo>
                <a:cubicBezTo>
                  <a:pt x="316363" y="574362"/>
                  <a:pt x="312781" y="592972"/>
                  <a:pt x="319347" y="596407"/>
                </a:cubicBezTo>
                <a:cubicBezTo>
                  <a:pt x="327652" y="600764"/>
                  <a:pt x="344147" y="576257"/>
                  <a:pt x="352892" y="579640"/>
                </a:cubicBezTo>
                <a:cubicBezTo>
                  <a:pt x="362160" y="583211"/>
                  <a:pt x="371492" y="607665"/>
                  <a:pt x="367292" y="616672"/>
                </a:cubicBezTo>
                <a:cubicBezTo>
                  <a:pt x="362496" y="626967"/>
                  <a:pt x="324647" y="619950"/>
                  <a:pt x="324301" y="631303"/>
                </a:cubicBezTo>
                <a:cubicBezTo>
                  <a:pt x="323819" y="646960"/>
                  <a:pt x="374623" y="641430"/>
                  <a:pt x="382247" y="655118"/>
                </a:cubicBezTo>
                <a:cubicBezTo>
                  <a:pt x="388447" y="666261"/>
                  <a:pt x="381253" y="695051"/>
                  <a:pt x="373859" y="705440"/>
                </a:cubicBezTo>
                <a:cubicBezTo>
                  <a:pt x="366245" y="716144"/>
                  <a:pt x="336167" y="720532"/>
                  <a:pt x="327736" y="730607"/>
                </a:cubicBezTo>
                <a:cubicBezTo>
                  <a:pt x="321358" y="738231"/>
                  <a:pt x="315409" y="758402"/>
                  <a:pt x="315158" y="768351"/>
                </a:cubicBezTo>
                <a:cubicBezTo>
                  <a:pt x="314666" y="787925"/>
                  <a:pt x="330113" y="825187"/>
                  <a:pt x="336114" y="843829"/>
                </a:cubicBezTo>
                <a:cubicBezTo>
                  <a:pt x="342628" y="864031"/>
                  <a:pt x="357029" y="904027"/>
                  <a:pt x="365459" y="923507"/>
                </a:cubicBezTo>
                <a:cubicBezTo>
                  <a:pt x="373838" y="942871"/>
                  <a:pt x="386426" y="986176"/>
                  <a:pt x="403193" y="998985"/>
                </a:cubicBezTo>
                <a:cubicBezTo>
                  <a:pt x="411687" y="1005478"/>
                  <a:pt x="436330" y="1001289"/>
                  <a:pt x="445116" y="1007374"/>
                </a:cubicBezTo>
                <a:cubicBezTo>
                  <a:pt x="453254" y="1012998"/>
                  <a:pt x="456961" y="1037106"/>
                  <a:pt x="466072" y="1040929"/>
                </a:cubicBezTo>
                <a:cubicBezTo>
                  <a:pt x="474985" y="1044668"/>
                  <a:pt x="496444" y="1038803"/>
                  <a:pt x="503806" y="1032540"/>
                </a:cubicBezTo>
                <a:cubicBezTo>
                  <a:pt x="525307" y="1014254"/>
                  <a:pt x="531685" y="952192"/>
                  <a:pt x="545729" y="927706"/>
                </a:cubicBezTo>
                <a:cubicBezTo>
                  <a:pt x="551678" y="917338"/>
                  <a:pt x="570770" y="901116"/>
                  <a:pt x="575085" y="889962"/>
                </a:cubicBezTo>
                <a:cubicBezTo>
                  <a:pt x="580018" y="877217"/>
                  <a:pt x="570383" y="845829"/>
                  <a:pt x="579274" y="835451"/>
                </a:cubicBezTo>
                <a:cubicBezTo>
                  <a:pt x="591182" y="821543"/>
                  <a:pt x="632707" y="822758"/>
                  <a:pt x="650542" y="818684"/>
                </a:cubicBezTo>
                <a:cubicBezTo>
                  <a:pt x="669382" y="814369"/>
                  <a:pt x="710782" y="813803"/>
                  <a:pt x="726009" y="801906"/>
                </a:cubicBezTo>
                <a:cubicBezTo>
                  <a:pt x="742630" y="788920"/>
                  <a:pt x="745321" y="736691"/>
                  <a:pt x="763743" y="726428"/>
                </a:cubicBezTo>
                <a:cubicBezTo>
                  <a:pt x="783967" y="715159"/>
                  <a:pt x="833566" y="740650"/>
                  <a:pt x="855978" y="734817"/>
                </a:cubicBezTo>
                <a:cubicBezTo>
                  <a:pt x="879333" y="728732"/>
                  <a:pt x="917485" y="696203"/>
                  <a:pt x="935645" y="680305"/>
                </a:cubicBezTo>
                <a:cubicBezTo>
                  <a:pt x="946254" y="671016"/>
                  <a:pt x="977191" y="651955"/>
                  <a:pt x="973379" y="638372"/>
                </a:cubicBezTo>
                <a:cubicBezTo>
                  <a:pt x="970426" y="627836"/>
                  <a:pt x="942107" y="628265"/>
                  <a:pt x="931446" y="625794"/>
                </a:cubicBezTo>
                <a:cubicBezTo>
                  <a:pt x="919025" y="622903"/>
                  <a:pt x="887941" y="628182"/>
                  <a:pt x="881134" y="617405"/>
                </a:cubicBezTo>
                <a:cubicBezTo>
                  <a:pt x="877060" y="610954"/>
                  <a:pt x="884119" y="593454"/>
                  <a:pt x="889523" y="588060"/>
                </a:cubicBezTo>
                <a:cubicBezTo>
                  <a:pt x="894916" y="582667"/>
                  <a:pt x="911369" y="578289"/>
                  <a:pt x="918878" y="579671"/>
                </a:cubicBezTo>
                <a:cubicBezTo>
                  <a:pt x="929183" y="581577"/>
                  <a:pt x="943500" y="599318"/>
                  <a:pt x="952412" y="604827"/>
                </a:cubicBezTo>
                <a:cubicBezTo>
                  <a:pt x="960393" y="609760"/>
                  <a:pt x="976898" y="624013"/>
                  <a:pt x="985957" y="621605"/>
                </a:cubicBezTo>
                <a:cubicBezTo>
                  <a:pt x="993267" y="619667"/>
                  <a:pt x="1002253" y="603989"/>
                  <a:pt x="1002724" y="596438"/>
                </a:cubicBezTo>
                <a:cubicBezTo>
                  <a:pt x="1003457" y="584740"/>
                  <a:pt x="990513" y="562297"/>
                  <a:pt x="981768" y="554505"/>
                </a:cubicBezTo>
                <a:cubicBezTo>
                  <a:pt x="972604" y="546336"/>
                  <a:pt x="941960" y="548253"/>
                  <a:pt x="935645" y="537738"/>
                </a:cubicBezTo>
                <a:cubicBezTo>
                  <a:pt x="931833" y="531381"/>
                  <a:pt x="934242" y="513242"/>
                  <a:pt x="939835" y="508382"/>
                </a:cubicBezTo>
                <a:cubicBezTo>
                  <a:pt x="946170" y="502884"/>
                  <a:pt x="965629" y="505167"/>
                  <a:pt x="973379" y="508382"/>
                </a:cubicBezTo>
                <a:cubicBezTo>
                  <a:pt x="977485" y="510089"/>
                  <a:pt x="981537" y="521515"/>
                  <a:pt x="985957" y="520971"/>
                </a:cubicBezTo>
                <a:cubicBezTo>
                  <a:pt x="992021" y="520227"/>
                  <a:pt x="993623" y="503638"/>
                  <a:pt x="998535" y="500004"/>
                </a:cubicBezTo>
                <a:cubicBezTo>
                  <a:pt x="1005479" y="494862"/>
                  <a:pt x="1028770" y="499606"/>
                  <a:pt x="1032080" y="491615"/>
                </a:cubicBezTo>
                <a:cubicBezTo>
                  <a:pt x="1034415" y="485970"/>
                  <a:pt x="1016496" y="475969"/>
                  <a:pt x="1019502" y="470649"/>
                </a:cubicBezTo>
                <a:cubicBezTo>
                  <a:pt x="1023115" y="464260"/>
                  <a:pt x="1042071" y="473455"/>
                  <a:pt x="1048847" y="470649"/>
                </a:cubicBezTo>
                <a:cubicBezTo>
                  <a:pt x="1057068" y="467245"/>
                  <a:pt x="1069332" y="453054"/>
                  <a:pt x="1074003" y="445482"/>
                </a:cubicBezTo>
                <a:cubicBezTo>
                  <a:pt x="1077490" y="439837"/>
                  <a:pt x="1085062" y="426380"/>
                  <a:pt x="1082391" y="420316"/>
                </a:cubicBezTo>
                <a:cubicBezTo>
                  <a:pt x="1078223" y="410869"/>
                  <a:pt x="1050878" y="411780"/>
                  <a:pt x="1044658" y="403549"/>
                </a:cubicBezTo>
                <a:cubicBezTo>
                  <a:pt x="1040186" y="397632"/>
                  <a:pt x="1038510" y="381346"/>
                  <a:pt x="1040468" y="374193"/>
                </a:cubicBezTo>
                <a:cubicBezTo>
                  <a:pt x="1042238" y="367721"/>
                  <a:pt x="1051507" y="356714"/>
                  <a:pt x="1057246" y="353227"/>
                </a:cubicBezTo>
                <a:cubicBezTo>
                  <a:pt x="1061812" y="350451"/>
                  <a:pt x="1075050" y="353352"/>
                  <a:pt x="1078202" y="349037"/>
                </a:cubicBezTo>
                <a:cubicBezTo>
                  <a:pt x="1083805" y="341371"/>
                  <a:pt x="1080695" y="318027"/>
                  <a:pt x="1074013" y="311293"/>
                </a:cubicBezTo>
                <a:cubicBezTo>
                  <a:pt x="1061362" y="298558"/>
                  <a:pt x="1011909" y="318331"/>
                  <a:pt x="1002735" y="302904"/>
                </a:cubicBezTo>
                <a:cubicBezTo>
                  <a:pt x="996964" y="293196"/>
                  <a:pt x="1012401" y="269737"/>
                  <a:pt x="1019512" y="260971"/>
                </a:cubicBezTo>
                <a:cubicBezTo>
                  <a:pt x="1026655" y="252163"/>
                  <a:pt x="1048093" y="242507"/>
                  <a:pt x="1057246" y="235815"/>
                </a:cubicBezTo>
                <a:cubicBezTo>
                  <a:pt x="1062660" y="231856"/>
                  <a:pt x="1078914" y="225709"/>
                  <a:pt x="1078202" y="219037"/>
                </a:cubicBezTo>
                <a:cubicBezTo>
                  <a:pt x="1076967" y="207381"/>
                  <a:pt x="1035934" y="209790"/>
                  <a:pt x="1036269" y="198071"/>
                </a:cubicBezTo>
                <a:cubicBezTo>
                  <a:pt x="1036499" y="190090"/>
                  <a:pt x="1057958" y="187734"/>
                  <a:pt x="1065624" y="185493"/>
                </a:cubicBezTo>
                <a:cubicBezTo>
                  <a:pt x="1071741" y="183702"/>
                  <a:pt x="1084559" y="182696"/>
                  <a:pt x="1090780" y="181293"/>
                </a:cubicBezTo>
                <a:cubicBezTo>
                  <a:pt x="1105662" y="177931"/>
                  <a:pt x="1135678" y="171051"/>
                  <a:pt x="1149470" y="164526"/>
                </a:cubicBezTo>
                <a:cubicBezTo>
                  <a:pt x="1164457" y="157436"/>
                  <a:pt x="1208286" y="142795"/>
                  <a:pt x="1203982" y="126782"/>
                </a:cubicBezTo>
                <a:cubicBezTo>
                  <a:pt x="1197153" y="101385"/>
                  <a:pt x="1125288" y="115523"/>
                  <a:pt x="1099158" y="118393"/>
                </a:cubicBezTo>
                <a:cubicBezTo>
                  <a:pt x="1084989" y="119953"/>
                  <a:pt x="1057885" y="129861"/>
                  <a:pt x="1044658" y="135160"/>
                </a:cubicBezTo>
                <a:cubicBezTo>
                  <a:pt x="1025073" y="143004"/>
                  <a:pt x="983737" y="188184"/>
                  <a:pt x="969190" y="172904"/>
                </a:cubicBezTo>
                <a:cubicBezTo>
                  <a:pt x="955921" y="158965"/>
                  <a:pt x="1019282" y="120561"/>
                  <a:pt x="1006913" y="105815"/>
                </a:cubicBezTo>
                <a:cubicBezTo>
                  <a:pt x="992649" y="88786"/>
                  <a:pt x="940442" y="149005"/>
                  <a:pt x="923067" y="135160"/>
                </a:cubicBezTo>
                <a:cubicBezTo>
                  <a:pt x="915642" y="129253"/>
                  <a:pt x="933907" y="104202"/>
                  <a:pt x="927257" y="97426"/>
                </a:cubicBezTo>
                <a:cubicBezTo>
                  <a:pt x="902949" y="72616"/>
                  <a:pt x="795738" y="144062"/>
                  <a:pt x="788899" y="110004"/>
                </a:cubicBezTo>
                <a:cubicBezTo>
                  <a:pt x="784783" y="89519"/>
                  <a:pt x="848249" y="89718"/>
                  <a:pt x="868567" y="84848"/>
                </a:cubicBezTo>
                <a:cubicBezTo>
                  <a:pt x="893366" y="78900"/>
                  <a:pt x="944223" y="73276"/>
                  <a:pt x="969190" y="68081"/>
                </a:cubicBezTo>
                <a:cubicBezTo>
                  <a:pt x="977652" y="66322"/>
                  <a:pt x="1002232" y="68322"/>
                  <a:pt x="1002724" y="59692"/>
                </a:cubicBezTo>
                <a:cubicBezTo>
                  <a:pt x="1003740" y="41805"/>
                  <a:pt x="953449" y="36464"/>
                  <a:pt x="935645" y="34526"/>
                </a:cubicBezTo>
                <a:cubicBezTo>
                  <a:pt x="898802" y="30515"/>
                  <a:pt x="798796" y="91216"/>
                  <a:pt x="788899" y="55493"/>
                </a:cubicBezTo>
                <a:cubicBezTo>
                  <a:pt x="783129" y="34662"/>
                  <a:pt x="873091" y="43072"/>
                  <a:pt x="868567" y="21938"/>
                </a:cubicBezTo>
                <a:cubicBezTo>
                  <a:pt x="859340" y="-21127"/>
                  <a:pt x="733320" y="9674"/>
                  <a:pt x="692475" y="26127"/>
                </a:cubicBezTo>
                <a:cubicBezTo>
                  <a:pt x="676651" y="32505"/>
                  <a:pt x="658878" y="68846"/>
                  <a:pt x="642163" y="72260"/>
                </a:cubicBezTo>
                <a:cubicBezTo>
                  <a:pt x="623647" y="76041"/>
                  <a:pt x="586312" y="36191"/>
                  <a:pt x="570896" y="47104"/>
                </a:cubicBezTo>
                <a:cubicBezTo>
                  <a:pt x="564057" y="51942"/>
                  <a:pt x="572236" y="72365"/>
                  <a:pt x="570896" y="80649"/>
                </a:cubicBezTo>
                <a:cubicBezTo>
                  <a:pt x="569304" y="90472"/>
                  <a:pt x="568068" y="116476"/>
                  <a:pt x="558307" y="118393"/>
                </a:cubicBezTo>
                <a:cubicBezTo>
                  <a:pt x="548819" y="120247"/>
                  <a:pt x="541938" y="93069"/>
                  <a:pt x="533151" y="89037"/>
                </a:cubicBezTo>
                <a:cubicBezTo>
                  <a:pt x="527433" y="86409"/>
                  <a:pt x="514279" y="89037"/>
                  <a:pt x="507995" y="89037"/>
                </a:cubicBezTo>
                <a:cubicBezTo>
                  <a:pt x="499607" y="89037"/>
                  <a:pt x="480378" y="83110"/>
                  <a:pt x="474451" y="89037"/>
                </a:cubicBezTo>
                <a:cubicBezTo>
                  <a:pt x="467036" y="96452"/>
                  <a:pt x="481866" y="123567"/>
                  <a:pt x="474451" y="130981"/>
                </a:cubicBezTo>
                <a:cubicBezTo>
                  <a:pt x="467779" y="137653"/>
                  <a:pt x="443797" y="137223"/>
                  <a:pt x="436727" y="130981"/>
                </a:cubicBezTo>
                <a:cubicBezTo>
                  <a:pt x="430391" y="125389"/>
                  <a:pt x="438550" y="103364"/>
                  <a:pt x="432538" y="97426"/>
                </a:cubicBezTo>
                <a:cubicBezTo>
                  <a:pt x="425783" y="90755"/>
                  <a:pt x="400554" y="85676"/>
                  <a:pt x="394804" y="93237"/>
                </a:cubicBezTo>
                <a:cubicBezTo>
                  <a:pt x="391390" y="97730"/>
                  <a:pt x="407131" y="110172"/>
                  <a:pt x="403193" y="114204"/>
                </a:cubicBezTo>
                <a:cubicBezTo>
                  <a:pt x="390668" y="127012"/>
                  <a:pt x="353971" y="87603"/>
                  <a:pt x="336114" y="89037"/>
                </a:cubicBezTo>
                <a:cubicBezTo>
                  <a:pt x="327694" y="89718"/>
                  <a:pt x="314928" y="103647"/>
                  <a:pt x="306759" y="105815"/>
                </a:cubicBezTo>
                <a:cubicBezTo>
                  <a:pt x="300685" y="107428"/>
                  <a:pt x="287510" y="103637"/>
                  <a:pt x="281603" y="105815"/>
                </a:cubicBezTo>
                <a:cubicBezTo>
                  <a:pt x="272533" y="109166"/>
                  <a:pt x="258772" y="123849"/>
                  <a:pt x="252248" y="130981"/>
                </a:cubicBezTo>
                <a:close/>
              </a:path>
            </a:pathLst>
          </a:custGeom>
          <a:solidFill>
            <a:schemeClr val="accent1">
              <a:alpha val="50000"/>
            </a:schemeClr>
          </a:solidFill>
          <a:ln w="1046" cap="flat">
            <a:noFill/>
            <a:prstDash val="solid"/>
            <a:miter/>
          </a:ln>
        </p:spPr>
        <p:txBody>
          <a:bodyPr rtlCol="0" anchor="ctr"/>
          <a:lstStyle/>
          <a:p>
            <a:endParaRPr lang="en-US" dirty="0"/>
          </a:p>
        </p:txBody>
      </p:sp>
      <p:sp>
        <p:nvSpPr>
          <p:cNvPr id="337" name="Freeform 336">
            <a:extLst>
              <a:ext uri="{FF2B5EF4-FFF2-40B4-BE49-F238E27FC236}">
                <a16:creationId xmlns:a16="http://schemas.microsoft.com/office/drawing/2014/main" id="{EF632DF7-D3D4-715D-3352-8786232F0D1C}"/>
              </a:ext>
            </a:extLst>
          </p:cNvPr>
          <p:cNvSpPr/>
          <p:nvPr/>
        </p:nvSpPr>
        <p:spPr>
          <a:xfrm>
            <a:off x="5256462" y="2134825"/>
            <a:ext cx="243382" cy="146614"/>
          </a:xfrm>
          <a:custGeom>
            <a:avLst/>
            <a:gdLst>
              <a:gd name="connsiteX0" fmla="*/ 67657 w 222802"/>
              <a:gd name="connsiteY0" fmla="*/ 25177 h 134217"/>
              <a:gd name="connsiteX1" fmla="*/ 38302 w 222802"/>
              <a:gd name="connsiteY1" fmla="*/ 11 h 134217"/>
              <a:gd name="connsiteX2" fmla="*/ 568 w 222802"/>
              <a:gd name="connsiteY2" fmla="*/ 41955 h 134217"/>
              <a:gd name="connsiteX3" fmla="*/ 4757 w 222802"/>
              <a:gd name="connsiteY3" fmla="*/ 62922 h 134217"/>
              <a:gd name="connsiteX4" fmla="*/ 46691 w 222802"/>
              <a:gd name="connsiteY4" fmla="*/ 54533 h 134217"/>
              <a:gd name="connsiteX5" fmla="*/ 46691 w 222802"/>
              <a:gd name="connsiteY5" fmla="*/ 88077 h 134217"/>
              <a:gd name="connsiteX6" fmla="*/ 34113 w 222802"/>
              <a:gd name="connsiteY6" fmla="*/ 109044 h 134217"/>
              <a:gd name="connsiteX7" fmla="*/ 71847 w 222802"/>
              <a:gd name="connsiteY7" fmla="*/ 100655 h 134217"/>
              <a:gd name="connsiteX8" fmla="*/ 109580 w 222802"/>
              <a:gd name="connsiteY8" fmla="*/ 117433 h 134217"/>
              <a:gd name="connsiteX9" fmla="*/ 122158 w 222802"/>
              <a:gd name="connsiteY9" fmla="*/ 134200 h 134217"/>
              <a:gd name="connsiteX10" fmla="*/ 155703 w 222802"/>
              <a:gd name="connsiteY10" fmla="*/ 100645 h 134217"/>
              <a:gd name="connsiteX11" fmla="*/ 185048 w 222802"/>
              <a:gd name="connsiteY11" fmla="*/ 100645 h 134217"/>
              <a:gd name="connsiteX12" fmla="*/ 214404 w 222802"/>
              <a:gd name="connsiteY12" fmla="*/ 79678 h 134217"/>
              <a:gd name="connsiteX13" fmla="*/ 222792 w 222802"/>
              <a:gd name="connsiteY13" fmla="*/ 46123 h 134217"/>
              <a:gd name="connsiteX14" fmla="*/ 214404 w 222802"/>
              <a:gd name="connsiteY14" fmla="*/ 8389 h 134217"/>
              <a:gd name="connsiteX15" fmla="*/ 172470 w 222802"/>
              <a:gd name="connsiteY15" fmla="*/ 8389 h 134217"/>
              <a:gd name="connsiteX16" fmla="*/ 130547 w 222802"/>
              <a:gd name="connsiteY16" fmla="*/ 20967 h 134217"/>
              <a:gd name="connsiteX17" fmla="*/ 84424 w 222802"/>
              <a:gd name="connsiteY17" fmla="*/ 4200 h 134217"/>
              <a:gd name="connsiteX18" fmla="*/ 67657 w 222802"/>
              <a:gd name="connsiteY18" fmla="*/ 25167 h 134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2802" h="134217">
                <a:moveTo>
                  <a:pt x="67657" y="25177"/>
                </a:moveTo>
                <a:cubicBezTo>
                  <a:pt x="58033" y="26078"/>
                  <a:pt x="47948" y="-617"/>
                  <a:pt x="38302" y="11"/>
                </a:cubicBezTo>
                <a:cubicBezTo>
                  <a:pt x="24226" y="922"/>
                  <a:pt x="4296" y="28351"/>
                  <a:pt x="568" y="41955"/>
                </a:cubicBezTo>
                <a:cubicBezTo>
                  <a:pt x="-846" y="47107"/>
                  <a:pt x="317" y="59958"/>
                  <a:pt x="4757" y="62922"/>
                </a:cubicBezTo>
                <a:cubicBezTo>
                  <a:pt x="13649" y="68849"/>
                  <a:pt x="38417" y="47757"/>
                  <a:pt x="46691" y="54533"/>
                </a:cubicBezTo>
                <a:cubicBezTo>
                  <a:pt x="53174" y="59853"/>
                  <a:pt x="48932" y="79992"/>
                  <a:pt x="46691" y="88077"/>
                </a:cubicBezTo>
                <a:cubicBezTo>
                  <a:pt x="45057" y="93974"/>
                  <a:pt x="30542" y="104090"/>
                  <a:pt x="34113" y="109044"/>
                </a:cubicBezTo>
                <a:cubicBezTo>
                  <a:pt x="39768" y="116888"/>
                  <a:pt x="62232" y="99692"/>
                  <a:pt x="71847" y="100655"/>
                </a:cubicBezTo>
                <a:cubicBezTo>
                  <a:pt x="82120" y="101682"/>
                  <a:pt x="101506" y="111003"/>
                  <a:pt x="109580" y="117433"/>
                </a:cubicBezTo>
                <a:cubicBezTo>
                  <a:pt x="113675" y="120700"/>
                  <a:pt x="116932" y="133833"/>
                  <a:pt x="122158" y="134200"/>
                </a:cubicBezTo>
                <a:cubicBezTo>
                  <a:pt x="133993" y="135038"/>
                  <a:pt x="144748" y="105190"/>
                  <a:pt x="155703" y="100645"/>
                </a:cubicBezTo>
                <a:cubicBezTo>
                  <a:pt x="162479" y="97838"/>
                  <a:pt x="178063" y="102886"/>
                  <a:pt x="185048" y="100645"/>
                </a:cubicBezTo>
                <a:cubicBezTo>
                  <a:pt x="193636" y="97891"/>
                  <a:pt x="209324" y="87135"/>
                  <a:pt x="214404" y="79678"/>
                </a:cubicBezTo>
                <a:cubicBezTo>
                  <a:pt x="219273" y="72536"/>
                  <a:pt x="222677" y="54774"/>
                  <a:pt x="222792" y="46123"/>
                </a:cubicBezTo>
                <a:cubicBezTo>
                  <a:pt x="222918" y="36457"/>
                  <a:pt x="221944" y="14432"/>
                  <a:pt x="214404" y="8389"/>
                </a:cubicBezTo>
                <a:cubicBezTo>
                  <a:pt x="206224" y="1833"/>
                  <a:pt x="182849" y="6871"/>
                  <a:pt x="172470" y="8389"/>
                </a:cubicBezTo>
                <a:cubicBezTo>
                  <a:pt x="161641" y="9981"/>
                  <a:pt x="141481" y="21281"/>
                  <a:pt x="130547" y="20967"/>
                </a:cubicBezTo>
                <a:cubicBezTo>
                  <a:pt x="118283" y="20611"/>
                  <a:pt x="96238" y="880"/>
                  <a:pt x="84424" y="4200"/>
                </a:cubicBezTo>
                <a:cubicBezTo>
                  <a:pt x="77963" y="6012"/>
                  <a:pt x="74339" y="24538"/>
                  <a:pt x="67657" y="25167"/>
                </a:cubicBezTo>
                <a:close/>
              </a:path>
            </a:pathLst>
          </a:custGeom>
          <a:solidFill>
            <a:schemeClr val="accent1">
              <a:alpha val="50000"/>
            </a:schemeClr>
          </a:solidFill>
          <a:ln w="1046" cap="flat">
            <a:noFill/>
            <a:prstDash val="solid"/>
            <a:miter/>
          </a:ln>
        </p:spPr>
        <p:txBody>
          <a:bodyPr rtlCol="0" anchor="ctr"/>
          <a:lstStyle/>
          <a:p>
            <a:endParaRPr lang="en-US" dirty="0"/>
          </a:p>
        </p:txBody>
      </p:sp>
      <p:sp>
        <p:nvSpPr>
          <p:cNvPr id="338" name="Freeform 337">
            <a:extLst>
              <a:ext uri="{FF2B5EF4-FFF2-40B4-BE49-F238E27FC236}">
                <a16:creationId xmlns:a16="http://schemas.microsoft.com/office/drawing/2014/main" id="{01AE4B14-C71A-5378-741C-C1603384BC38}"/>
              </a:ext>
            </a:extLst>
          </p:cNvPr>
          <p:cNvSpPr/>
          <p:nvPr/>
        </p:nvSpPr>
        <p:spPr>
          <a:xfrm>
            <a:off x="5605562" y="1928306"/>
            <a:ext cx="45399" cy="52039"/>
          </a:xfrm>
          <a:custGeom>
            <a:avLst/>
            <a:gdLst>
              <a:gd name="connsiteX0" fmla="*/ 16400 w 41560"/>
              <a:gd name="connsiteY0" fmla="*/ 371 h 47639"/>
              <a:gd name="connsiteX1" fmla="*/ 3822 w 41560"/>
              <a:gd name="connsiteY1" fmla="*/ 46504 h 47639"/>
              <a:gd name="connsiteX2" fmla="*/ 41556 w 41560"/>
              <a:gd name="connsiteY2" fmla="*/ 17148 h 47639"/>
              <a:gd name="connsiteX3" fmla="*/ 16400 w 41560"/>
              <a:gd name="connsiteY3" fmla="*/ 381 h 47639"/>
            </a:gdLst>
            <a:ahLst/>
            <a:cxnLst>
              <a:cxn ang="0">
                <a:pos x="connsiteX0" y="connsiteY0"/>
              </a:cxn>
              <a:cxn ang="0">
                <a:pos x="connsiteX1" y="connsiteY1"/>
              </a:cxn>
              <a:cxn ang="0">
                <a:pos x="connsiteX2" y="connsiteY2"/>
              </a:cxn>
              <a:cxn ang="0">
                <a:pos x="connsiteX3" y="connsiteY3"/>
              </a:cxn>
            </a:cxnLst>
            <a:rect l="l" t="t" r="r" b="b"/>
            <a:pathLst>
              <a:path w="41560" h="47639">
                <a:moveTo>
                  <a:pt x="16400" y="371"/>
                </a:moveTo>
                <a:cubicBezTo>
                  <a:pt x="5204" y="4560"/>
                  <a:pt x="-6117" y="39874"/>
                  <a:pt x="3822" y="46504"/>
                </a:cubicBezTo>
                <a:cubicBezTo>
                  <a:pt x="13771" y="53133"/>
                  <a:pt x="41996" y="29098"/>
                  <a:pt x="41556" y="17148"/>
                </a:cubicBezTo>
                <a:cubicBezTo>
                  <a:pt x="41283" y="9597"/>
                  <a:pt x="23479" y="-2279"/>
                  <a:pt x="16400" y="381"/>
                </a:cubicBezTo>
                <a:close/>
              </a:path>
            </a:pathLst>
          </a:custGeom>
          <a:solidFill>
            <a:schemeClr val="accent1">
              <a:alpha val="50000"/>
            </a:schemeClr>
          </a:solidFill>
          <a:ln w="1046" cap="flat">
            <a:noFill/>
            <a:prstDash val="solid"/>
            <a:miter/>
          </a:ln>
        </p:spPr>
        <p:txBody>
          <a:bodyPr rtlCol="0" anchor="ctr"/>
          <a:lstStyle/>
          <a:p>
            <a:endParaRPr lang="en-US" dirty="0"/>
          </a:p>
        </p:txBody>
      </p:sp>
      <p:cxnSp>
        <p:nvCxnSpPr>
          <p:cNvPr id="340" name="Straight Connector 339">
            <a:extLst>
              <a:ext uri="{FF2B5EF4-FFF2-40B4-BE49-F238E27FC236}">
                <a16:creationId xmlns:a16="http://schemas.microsoft.com/office/drawing/2014/main" id="{52A3853A-CC10-4DD5-B78E-1BF894B6E1A5}"/>
              </a:ext>
            </a:extLst>
          </p:cNvPr>
          <p:cNvCxnSpPr>
            <a:cxnSpLocks/>
          </p:cNvCxnSpPr>
          <p:nvPr/>
        </p:nvCxnSpPr>
        <p:spPr>
          <a:xfrm>
            <a:off x="6094412" y="530225"/>
            <a:ext cx="0" cy="59118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4473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68767-A3FC-4059-915B-A347CD8A1401}"/>
              </a:ext>
            </a:extLst>
          </p:cNvPr>
          <p:cNvSpPr>
            <a:spLocks noGrp="1"/>
          </p:cNvSpPr>
          <p:nvPr>
            <p:ph type="title"/>
          </p:nvPr>
        </p:nvSpPr>
        <p:spPr>
          <a:xfrm>
            <a:off x="457081" y="640080"/>
            <a:ext cx="5262565" cy="365760"/>
          </a:xfrm>
        </p:spPr>
        <p:txBody>
          <a:bodyPr/>
          <a:lstStyle/>
          <a:p>
            <a:r>
              <a:rPr lang="en-US" dirty="0"/>
              <a:t>Latin America and Asia-Pacific</a:t>
            </a:r>
          </a:p>
        </p:txBody>
      </p:sp>
      <p:grpSp>
        <p:nvGrpSpPr>
          <p:cNvPr id="12" name="Group 11">
            <a:extLst>
              <a:ext uri="{FF2B5EF4-FFF2-40B4-BE49-F238E27FC236}">
                <a16:creationId xmlns:a16="http://schemas.microsoft.com/office/drawing/2014/main" id="{8D2887B0-5871-45B1-A062-7BF09CE86597}"/>
              </a:ext>
            </a:extLst>
          </p:cNvPr>
          <p:cNvGrpSpPr/>
          <p:nvPr/>
        </p:nvGrpSpPr>
        <p:grpSpPr>
          <a:xfrm>
            <a:off x="2334107" y="1292631"/>
            <a:ext cx="3135271" cy="4889998"/>
            <a:chOff x="2319593" y="1684514"/>
            <a:chExt cx="3135271" cy="4889998"/>
          </a:xfrm>
        </p:grpSpPr>
        <p:grpSp>
          <p:nvGrpSpPr>
            <p:cNvPr id="336" name="Picture 7">
              <a:extLst>
                <a:ext uri="{FF2B5EF4-FFF2-40B4-BE49-F238E27FC236}">
                  <a16:creationId xmlns:a16="http://schemas.microsoft.com/office/drawing/2014/main" id="{9D8BB6B0-97C3-9ECB-CC40-5456CBE24987}"/>
                </a:ext>
              </a:extLst>
            </p:cNvPr>
            <p:cNvGrpSpPr/>
            <p:nvPr/>
          </p:nvGrpSpPr>
          <p:grpSpPr>
            <a:xfrm>
              <a:off x="2319593" y="1684514"/>
              <a:ext cx="2718480" cy="2344432"/>
              <a:chOff x="2167085" y="1780149"/>
              <a:chExt cx="2488620" cy="2146200"/>
            </a:xfrm>
            <a:solidFill>
              <a:schemeClr val="bg1">
                <a:lumMod val="95000"/>
              </a:schemeClr>
            </a:solidFill>
          </p:grpSpPr>
          <p:grpSp>
            <p:nvGrpSpPr>
              <p:cNvPr id="339" name="Picture 7">
                <a:extLst>
                  <a:ext uri="{FF2B5EF4-FFF2-40B4-BE49-F238E27FC236}">
                    <a16:creationId xmlns:a16="http://schemas.microsoft.com/office/drawing/2014/main" id="{5F445CC7-0E5D-721A-5448-0C90091D227C}"/>
                  </a:ext>
                </a:extLst>
              </p:cNvPr>
              <p:cNvGrpSpPr/>
              <p:nvPr/>
            </p:nvGrpSpPr>
            <p:grpSpPr>
              <a:xfrm>
                <a:off x="2167085" y="2339719"/>
                <a:ext cx="2158059" cy="1586630"/>
                <a:chOff x="2167085" y="2339719"/>
                <a:chExt cx="2158059" cy="1586630"/>
              </a:xfrm>
              <a:grpFill/>
            </p:grpSpPr>
            <p:sp>
              <p:nvSpPr>
                <p:cNvPr id="377" name="Freeform 376">
                  <a:extLst>
                    <a:ext uri="{FF2B5EF4-FFF2-40B4-BE49-F238E27FC236}">
                      <a16:creationId xmlns:a16="http://schemas.microsoft.com/office/drawing/2014/main" id="{DFE4E311-084A-2EDC-A6A8-D4FAE5A4FCDB}"/>
                    </a:ext>
                  </a:extLst>
                </p:cNvPr>
                <p:cNvSpPr/>
                <p:nvPr/>
              </p:nvSpPr>
              <p:spPr>
                <a:xfrm>
                  <a:off x="2167085" y="2339719"/>
                  <a:ext cx="799738" cy="660067"/>
                </a:xfrm>
                <a:custGeom>
                  <a:avLst/>
                  <a:gdLst>
                    <a:gd name="connsiteX0" fmla="*/ 405516 w 799738"/>
                    <a:gd name="connsiteY0" fmla="*/ 668 h 660067"/>
                    <a:gd name="connsiteX1" fmla="*/ 384559 w 799738"/>
                    <a:gd name="connsiteY1" fmla="*/ 17435 h 660067"/>
                    <a:gd name="connsiteX2" fmla="*/ 334248 w 799738"/>
                    <a:gd name="connsiteY2" fmla="*/ 17435 h 660067"/>
                    <a:gd name="connsiteX3" fmla="*/ 321670 w 799738"/>
                    <a:gd name="connsiteY3" fmla="*/ 42601 h 660067"/>
                    <a:gd name="connsiteX4" fmla="*/ 262969 w 799738"/>
                    <a:gd name="connsiteY4" fmla="*/ 46790 h 660067"/>
                    <a:gd name="connsiteX5" fmla="*/ 242013 w 799738"/>
                    <a:gd name="connsiteY5" fmla="*/ 92923 h 660067"/>
                    <a:gd name="connsiteX6" fmla="*/ 158156 w 799738"/>
                    <a:gd name="connsiteY6" fmla="*/ 105501 h 660067"/>
                    <a:gd name="connsiteX7" fmla="*/ 149768 w 799738"/>
                    <a:gd name="connsiteY7" fmla="*/ 126468 h 660067"/>
                    <a:gd name="connsiteX8" fmla="*/ 195890 w 799738"/>
                    <a:gd name="connsiteY8" fmla="*/ 160023 h 660067"/>
                    <a:gd name="connsiteX9" fmla="*/ 267169 w 799738"/>
                    <a:gd name="connsiteY9" fmla="*/ 189378 h 660067"/>
                    <a:gd name="connsiteX10" fmla="*/ 216847 w 799738"/>
                    <a:gd name="connsiteY10" fmla="*/ 197767 h 660067"/>
                    <a:gd name="connsiteX11" fmla="*/ 183312 w 799738"/>
                    <a:gd name="connsiteY11" fmla="*/ 206156 h 660067"/>
                    <a:gd name="connsiteX12" fmla="*/ 166535 w 799738"/>
                    <a:gd name="connsiteY12" fmla="*/ 185189 h 660067"/>
                    <a:gd name="connsiteX13" fmla="*/ 141379 w 799738"/>
                    <a:gd name="connsiteY13" fmla="*/ 193578 h 660067"/>
                    <a:gd name="connsiteX14" fmla="*/ 141379 w 799738"/>
                    <a:gd name="connsiteY14" fmla="*/ 206156 h 660067"/>
                    <a:gd name="connsiteX15" fmla="*/ 99456 w 799738"/>
                    <a:gd name="connsiteY15" fmla="*/ 210345 h 660067"/>
                    <a:gd name="connsiteX16" fmla="*/ 86878 w 799738"/>
                    <a:gd name="connsiteY16" fmla="*/ 227112 h 660067"/>
                    <a:gd name="connsiteX17" fmla="*/ 112034 w 799738"/>
                    <a:gd name="connsiteY17" fmla="*/ 239701 h 660067"/>
                    <a:gd name="connsiteX18" fmla="*/ 107845 w 799738"/>
                    <a:gd name="connsiteY18" fmla="*/ 264857 h 660067"/>
                    <a:gd name="connsiteX19" fmla="*/ 124622 w 799738"/>
                    <a:gd name="connsiteY19" fmla="*/ 277435 h 660067"/>
                    <a:gd name="connsiteX20" fmla="*/ 174934 w 799738"/>
                    <a:gd name="connsiteY20" fmla="*/ 277435 h 660067"/>
                    <a:gd name="connsiteX21" fmla="*/ 208468 w 799738"/>
                    <a:gd name="connsiteY21" fmla="*/ 256468 h 660067"/>
                    <a:gd name="connsiteX22" fmla="*/ 221057 w 799738"/>
                    <a:gd name="connsiteY22" fmla="*/ 269046 h 660067"/>
                    <a:gd name="connsiteX23" fmla="*/ 204279 w 799738"/>
                    <a:gd name="connsiteY23" fmla="*/ 281634 h 660067"/>
                    <a:gd name="connsiteX24" fmla="*/ 200090 w 799738"/>
                    <a:gd name="connsiteY24" fmla="*/ 310979 h 660067"/>
                    <a:gd name="connsiteX25" fmla="*/ 162356 w 799738"/>
                    <a:gd name="connsiteY25" fmla="*/ 310979 h 660067"/>
                    <a:gd name="connsiteX26" fmla="*/ 153967 w 799738"/>
                    <a:gd name="connsiteY26" fmla="*/ 336146 h 660067"/>
                    <a:gd name="connsiteX27" fmla="*/ 133011 w 799738"/>
                    <a:gd name="connsiteY27" fmla="*/ 319368 h 660067"/>
                    <a:gd name="connsiteX28" fmla="*/ 99466 w 799738"/>
                    <a:gd name="connsiteY28" fmla="*/ 336146 h 660067"/>
                    <a:gd name="connsiteX29" fmla="*/ 95277 w 799738"/>
                    <a:gd name="connsiteY29" fmla="*/ 361301 h 660067"/>
                    <a:gd name="connsiteX30" fmla="*/ 61733 w 799738"/>
                    <a:gd name="connsiteY30" fmla="*/ 378079 h 660067"/>
                    <a:gd name="connsiteX31" fmla="*/ 74311 w 799738"/>
                    <a:gd name="connsiteY31" fmla="*/ 399046 h 660067"/>
                    <a:gd name="connsiteX32" fmla="*/ 95277 w 799738"/>
                    <a:gd name="connsiteY32" fmla="*/ 407435 h 660067"/>
                    <a:gd name="connsiteX33" fmla="*/ 65922 w 799738"/>
                    <a:gd name="connsiteY33" fmla="*/ 424202 h 660067"/>
                    <a:gd name="connsiteX34" fmla="*/ 86888 w 799738"/>
                    <a:gd name="connsiteY34" fmla="*/ 449368 h 660067"/>
                    <a:gd name="connsiteX35" fmla="*/ 112044 w 799738"/>
                    <a:gd name="connsiteY35" fmla="*/ 445179 h 660067"/>
                    <a:gd name="connsiteX36" fmla="*/ 124633 w 799738"/>
                    <a:gd name="connsiteY36" fmla="*/ 424202 h 660067"/>
                    <a:gd name="connsiteX37" fmla="*/ 124633 w 799738"/>
                    <a:gd name="connsiteY37" fmla="*/ 457757 h 660067"/>
                    <a:gd name="connsiteX38" fmla="*/ 112044 w 799738"/>
                    <a:gd name="connsiteY38" fmla="*/ 478723 h 660067"/>
                    <a:gd name="connsiteX39" fmla="*/ 116233 w 799738"/>
                    <a:gd name="connsiteY39" fmla="*/ 503879 h 660067"/>
                    <a:gd name="connsiteX40" fmla="*/ 153967 w 799738"/>
                    <a:gd name="connsiteY40" fmla="*/ 491301 h 660067"/>
                    <a:gd name="connsiteX41" fmla="*/ 166545 w 799738"/>
                    <a:gd name="connsiteY41" fmla="*/ 501785 h 660067"/>
                    <a:gd name="connsiteX42" fmla="*/ 195901 w 799738"/>
                    <a:gd name="connsiteY42" fmla="*/ 491301 h 660067"/>
                    <a:gd name="connsiteX43" fmla="*/ 200090 w 799738"/>
                    <a:gd name="connsiteY43" fmla="*/ 531140 h 660067"/>
                    <a:gd name="connsiteX44" fmla="*/ 103656 w 799738"/>
                    <a:gd name="connsiteY44" fmla="*/ 594051 h 660067"/>
                    <a:gd name="connsiteX45" fmla="*/ 34482 w 799738"/>
                    <a:gd name="connsiteY45" fmla="*/ 625491 h 660067"/>
                    <a:gd name="connsiteX46" fmla="*/ 927 w 799738"/>
                    <a:gd name="connsiteY46" fmla="*/ 640173 h 660067"/>
                    <a:gd name="connsiteX47" fmla="*/ 3022 w 799738"/>
                    <a:gd name="connsiteY47" fmla="*/ 654846 h 660067"/>
                    <a:gd name="connsiteX48" fmla="*/ 114128 w 799738"/>
                    <a:gd name="connsiteY48" fmla="*/ 633879 h 660067"/>
                    <a:gd name="connsiteX49" fmla="*/ 233624 w 799738"/>
                    <a:gd name="connsiteY49" fmla="*/ 554202 h 660067"/>
                    <a:gd name="connsiteX50" fmla="*/ 246202 w 799738"/>
                    <a:gd name="connsiteY50" fmla="*/ 541624 h 660067"/>
                    <a:gd name="connsiteX51" fmla="*/ 265074 w 799738"/>
                    <a:gd name="connsiteY51" fmla="*/ 529046 h 660067"/>
                    <a:gd name="connsiteX52" fmla="*/ 298619 w 799738"/>
                    <a:gd name="connsiteY52" fmla="*/ 508079 h 660067"/>
                    <a:gd name="connsiteX53" fmla="*/ 292325 w 799738"/>
                    <a:gd name="connsiteY53" fmla="*/ 485018 h 660067"/>
                    <a:gd name="connsiteX54" fmla="*/ 330058 w 799738"/>
                    <a:gd name="connsiteY54" fmla="*/ 451473 h 660067"/>
                    <a:gd name="connsiteX55" fmla="*/ 376181 w 799738"/>
                    <a:gd name="connsiteY55" fmla="*/ 394857 h 660067"/>
                    <a:gd name="connsiteX56" fmla="*/ 416009 w 799738"/>
                    <a:gd name="connsiteY56" fmla="*/ 405340 h 660067"/>
                    <a:gd name="connsiteX57" fmla="*/ 353120 w 799738"/>
                    <a:gd name="connsiteY57" fmla="*/ 451473 h 660067"/>
                    <a:gd name="connsiteX58" fmla="*/ 363603 w 799738"/>
                    <a:gd name="connsiteY58" fmla="*/ 466156 h 660067"/>
                    <a:gd name="connsiteX59" fmla="*/ 346826 w 799738"/>
                    <a:gd name="connsiteY59" fmla="*/ 478734 h 660067"/>
                    <a:gd name="connsiteX60" fmla="*/ 365698 w 799738"/>
                    <a:gd name="connsiteY60" fmla="*/ 491312 h 660067"/>
                    <a:gd name="connsiteX61" fmla="*/ 424398 w 799738"/>
                    <a:gd name="connsiteY61" fmla="*/ 447273 h 660067"/>
                    <a:gd name="connsiteX62" fmla="*/ 445365 w 799738"/>
                    <a:gd name="connsiteY62" fmla="*/ 436790 h 660067"/>
                    <a:gd name="connsiteX63" fmla="*/ 449554 w 799738"/>
                    <a:gd name="connsiteY63" fmla="*/ 409529 h 660067"/>
                    <a:gd name="connsiteX64" fmla="*/ 480994 w 799738"/>
                    <a:gd name="connsiteY64" fmla="*/ 399046 h 660067"/>
                    <a:gd name="connsiteX65" fmla="*/ 487288 w 799738"/>
                    <a:gd name="connsiteY65" fmla="*/ 415813 h 660067"/>
                    <a:gd name="connsiteX66" fmla="*/ 510349 w 799738"/>
                    <a:gd name="connsiteY66" fmla="*/ 417918 h 660067"/>
                    <a:gd name="connsiteX67" fmla="*/ 510349 w 799738"/>
                    <a:gd name="connsiteY67" fmla="*/ 438885 h 660067"/>
                    <a:gd name="connsiteX68" fmla="*/ 583712 w 799738"/>
                    <a:gd name="connsiteY68" fmla="*/ 443074 h 660067"/>
                    <a:gd name="connsiteX69" fmla="*/ 592101 w 799738"/>
                    <a:gd name="connsiteY69" fmla="*/ 449368 h 660067"/>
                    <a:gd name="connsiteX70" fmla="*/ 594195 w 799738"/>
                    <a:gd name="connsiteY70" fmla="*/ 464051 h 660067"/>
                    <a:gd name="connsiteX71" fmla="*/ 619351 w 799738"/>
                    <a:gd name="connsiteY71" fmla="*/ 470335 h 660067"/>
                    <a:gd name="connsiteX72" fmla="*/ 623540 w 799738"/>
                    <a:gd name="connsiteY72" fmla="*/ 489207 h 660067"/>
                    <a:gd name="connsiteX73" fmla="*/ 642412 w 799738"/>
                    <a:gd name="connsiteY73" fmla="*/ 487112 h 660067"/>
                    <a:gd name="connsiteX74" fmla="*/ 648696 w 799738"/>
                    <a:gd name="connsiteY74" fmla="*/ 503879 h 660067"/>
                    <a:gd name="connsiteX75" fmla="*/ 667568 w 799738"/>
                    <a:gd name="connsiteY75" fmla="*/ 514363 h 660067"/>
                    <a:gd name="connsiteX76" fmla="*/ 678052 w 799738"/>
                    <a:gd name="connsiteY76" fmla="*/ 497585 h 660067"/>
                    <a:gd name="connsiteX77" fmla="*/ 688535 w 799738"/>
                    <a:gd name="connsiteY77" fmla="*/ 514363 h 660067"/>
                    <a:gd name="connsiteX78" fmla="*/ 703207 w 799738"/>
                    <a:gd name="connsiteY78" fmla="*/ 522751 h 660067"/>
                    <a:gd name="connsiteX79" fmla="*/ 711596 w 799738"/>
                    <a:gd name="connsiteY79" fmla="*/ 514363 h 660067"/>
                    <a:gd name="connsiteX80" fmla="*/ 722069 w 799738"/>
                    <a:gd name="connsiteY80" fmla="*/ 518552 h 660067"/>
                    <a:gd name="connsiteX81" fmla="*/ 719974 w 799738"/>
                    <a:gd name="connsiteY81" fmla="*/ 529035 h 660067"/>
                    <a:gd name="connsiteX82" fmla="*/ 719974 w 799738"/>
                    <a:gd name="connsiteY82" fmla="*/ 550002 h 660067"/>
                    <a:gd name="connsiteX83" fmla="*/ 730458 w 799738"/>
                    <a:gd name="connsiteY83" fmla="*/ 562580 h 660067"/>
                    <a:gd name="connsiteX84" fmla="*/ 745130 w 799738"/>
                    <a:gd name="connsiteY84" fmla="*/ 564685 h 660067"/>
                    <a:gd name="connsiteX85" fmla="*/ 745130 w 799738"/>
                    <a:gd name="connsiteY85" fmla="*/ 583557 h 660067"/>
                    <a:gd name="connsiteX86" fmla="*/ 764003 w 799738"/>
                    <a:gd name="connsiteY86" fmla="*/ 594040 h 660067"/>
                    <a:gd name="connsiteX87" fmla="*/ 782875 w 799738"/>
                    <a:gd name="connsiteY87" fmla="*/ 594040 h 660067"/>
                    <a:gd name="connsiteX88" fmla="*/ 799642 w 799738"/>
                    <a:gd name="connsiteY88" fmla="*/ 577263 h 660067"/>
                    <a:gd name="connsiteX89" fmla="*/ 766108 w 799738"/>
                    <a:gd name="connsiteY89" fmla="*/ 568874 h 660067"/>
                    <a:gd name="connsiteX90" fmla="*/ 757719 w 799738"/>
                    <a:gd name="connsiteY90" fmla="*/ 529035 h 660067"/>
                    <a:gd name="connsiteX91" fmla="*/ 745130 w 799738"/>
                    <a:gd name="connsiteY91" fmla="*/ 522741 h 660067"/>
                    <a:gd name="connsiteX92" fmla="*/ 738847 w 799738"/>
                    <a:gd name="connsiteY92" fmla="*/ 493386 h 660067"/>
                    <a:gd name="connsiteX93" fmla="*/ 703207 w 799738"/>
                    <a:gd name="connsiteY93" fmla="*/ 453547 h 660067"/>
                    <a:gd name="connsiteX94" fmla="*/ 688535 w 799738"/>
                    <a:gd name="connsiteY94" fmla="*/ 451452 h 660067"/>
                    <a:gd name="connsiteX95" fmla="*/ 684346 w 799738"/>
                    <a:gd name="connsiteY95" fmla="*/ 468219 h 660067"/>
                    <a:gd name="connsiteX96" fmla="*/ 669673 w 799738"/>
                    <a:gd name="connsiteY96" fmla="*/ 468219 h 660067"/>
                    <a:gd name="connsiteX97" fmla="*/ 663379 w 799738"/>
                    <a:gd name="connsiteY97" fmla="*/ 482902 h 660067"/>
                    <a:gd name="connsiteX98" fmla="*/ 642423 w 799738"/>
                    <a:gd name="connsiteY98" fmla="*/ 468219 h 660067"/>
                    <a:gd name="connsiteX99" fmla="*/ 636129 w 799738"/>
                    <a:gd name="connsiteY99" fmla="*/ 436769 h 660067"/>
                    <a:gd name="connsiteX100" fmla="*/ 625645 w 799738"/>
                    <a:gd name="connsiteY100" fmla="*/ 428380 h 660067"/>
                    <a:gd name="connsiteX101" fmla="*/ 604689 w 799738"/>
                    <a:gd name="connsiteY101" fmla="*/ 436769 h 660067"/>
                    <a:gd name="connsiteX102" fmla="*/ 711607 w 799738"/>
                    <a:gd name="connsiteY102" fmla="*/ 67736 h 660067"/>
                    <a:gd name="connsiteX103" fmla="*/ 686451 w 799738"/>
                    <a:gd name="connsiteY103" fmla="*/ 44675 h 660067"/>
                    <a:gd name="connsiteX104" fmla="*/ 627750 w 799738"/>
                    <a:gd name="connsiteY104" fmla="*/ 50969 h 660067"/>
                    <a:gd name="connsiteX105" fmla="*/ 602594 w 799738"/>
                    <a:gd name="connsiteY105" fmla="*/ 53063 h 660067"/>
                    <a:gd name="connsiteX106" fmla="*/ 585827 w 799738"/>
                    <a:gd name="connsiteY106" fmla="*/ 36296 h 660067"/>
                    <a:gd name="connsiteX107" fmla="*/ 510360 w 799738"/>
                    <a:gd name="connsiteY107" fmla="*/ 42590 h 660067"/>
                    <a:gd name="connsiteX108" fmla="*/ 485204 w 799738"/>
                    <a:gd name="connsiteY108" fmla="*/ 9035 h 660067"/>
                    <a:gd name="connsiteX109" fmla="*/ 460048 w 799738"/>
                    <a:gd name="connsiteY109" fmla="*/ 30002 h 660067"/>
                    <a:gd name="connsiteX110" fmla="*/ 424409 w 799738"/>
                    <a:gd name="connsiteY110" fmla="*/ 25813 h 660067"/>
                    <a:gd name="connsiteX111" fmla="*/ 422314 w 799738"/>
                    <a:gd name="connsiteY111" fmla="*/ 2741 h 660067"/>
                    <a:gd name="connsiteX112" fmla="*/ 405537 w 799738"/>
                    <a:gd name="connsiteY112" fmla="*/ 647 h 66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799738" h="660067">
                      <a:moveTo>
                        <a:pt x="405516" y="668"/>
                      </a:moveTo>
                      <a:cubicBezTo>
                        <a:pt x="399054" y="2490"/>
                        <a:pt x="390885" y="15214"/>
                        <a:pt x="384559" y="17435"/>
                      </a:cubicBezTo>
                      <a:cubicBezTo>
                        <a:pt x="372694" y="21603"/>
                        <a:pt x="344951" y="10816"/>
                        <a:pt x="334248" y="17435"/>
                      </a:cubicBezTo>
                      <a:cubicBezTo>
                        <a:pt x="328268" y="21132"/>
                        <a:pt x="327514" y="38695"/>
                        <a:pt x="321670" y="42601"/>
                      </a:cubicBezTo>
                      <a:cubicBezTo>
                        <a:pt x="309437" y="50780"/>
                        <a:pt x="275044" y="38391"/>
                        <a:pt x="262969" y="46790"/>
                      </a:cubicBezTo>
                      <a:cubicBezTo>
                        <a:pt x="252570" y="54027"/>
                        <a:pt x="252119" y="85288"/>
                        <a:pt x="242013" y="92923"/>
                      </a:cubicBezTo>
                      <a:cubicBezTo>
                        <a:pt x="225089" y="105700"/>
                        <a:pt x="174777" y="92347"/>
                        <a:pt x="158156" y="105501"/>
                      </a:cubicBezTo>
                      <a:cubicBezTo>
                        <a:pt x="153726" y="109010"/>
                        <a:pt x="148207" y="121043"/>
                        <a:pt x="149768" y="126468"/>
                      </a:cubicBezTo>
                      <a:cubicBezTo>
                        <a:pt x="153716" y="140166"/>
                        <a:pt x="183438" y="153059"/>
                        <a:pt x="195890" y="160023"/>
                      </a:cubicBezTo>
                      <a:cubicBezTo>
                        <a:pt x="212710" y="169428"/>
                        <a:pt x="269337" y="170224"/>
                        <a:pt x="267169" y="189378"/>
                      </a:cubicBezTo>
                      <a:cubicBezTo>
                        <a:pt x="265734" y="202051"/>
                        <a:pt x="229341" y="195170"/>
                        <a:pt x="216847" y="197767"/>
                      </a:cubicBezTo>
                      <a:cubicBezTo>
                        <a:pt x="208384" y="199527"/>
                        <a:pt x="191502" y="208921"/>
                        <a:pt x="183312" y="206156"/>
                      </a:cubicBezTo>
                      <a:cubicBezTo>
                        <a:pt x="176955" y="204009"/>
                        <a:pt x="172976" y="187095"/>
                        <a:pt x="166535" y="185189"/>
                      </a:cubicBezTo>
                      <a:cubicBezTo>
                        <a:pt x="160178" y="183315"/>
                        <a:pt x="145254" y="188195"/>
                        <a:pt x="141379" y="193578"/>
                      </a:cubicBezTo>
                      <a:cubicBezTo>
                        <a:pt x="139536" y="196134"/>
                        <a:pt x="143484" y="203821"/>
                        <a:pt x="141379" y="206156"/>
                      </a:cubicBezTo>
                      <a:cubicBezTo>
                        <a:pt x="134310" y="213969"/>
                        <a:pt x="108630" y="205172"/>
                        <a:pt x="99456" y="210345"/>
                      </a:cubicBezTo>
                      <a:cubicBezTo>
                        <a:pt x="94890" y="212922"/>
                        <a:pt x="85674" y="222012"/>
                        <a:pt x="86878" y="227112"/>
                      </a:cubicBezTo>
                      <a:cubicBezTo>
                        <a:pt x="88491" y="233962"/>
                        <a:pt x="108840" y="233427"/>
                        <a:pt x="112034" y="239701"/>
                      </a:cubicBezTo>
                      <a:cubicBezTo>
                        <a:pt x="114924" y="245387"/>
                        <a:pt x="105467" y="258939"/>
                        <a:pt x="107845" y="264857"/>
                      </a:cubicBezTo>
                      <a:cubicBezTo>
                        <a:pt x="109793" y="269726"/>
                        <a:pt x="119648" y="275780"/>
                        <a:pt x="124622" y="277435"/>
                      </a:cubicBezTo>
                      <a:cubicBezTo>
                        <a:pt x="136551" y="281414"/>
                        <a:pt x="162848" y="280901"/>
                        <a:pt x="174934" y="277435"/>
                      </a:cubicBezTo>
                      <a:cubicBezTo>
                        <a:pt x="184433" y="274712"/>
                        <a:pt x="198645" y="255347"/>
                        <a:pt x="208468" y="256468"/>
                      </a:cubicBezTo>
                      <a:cubicBezTo>
                        <a:pt x="212888" y="256970"/>
                        <a:pt x="221371" y="264605"/>
                        <a:pt x="221057" y="269046"/>
                      </a:cubicBezTo>
                      <a:cubicBezTo>
                        <a:pt x="220690" y="274272"/>
                        <a:pt x="206950" y="277120"/>
                        <a:pt x="204279" y="281634"/>
                      </a:cubicBezTo>
                      <a:cubicBezTo>
                        <a:pt x="200498" y="288012"/>
                        <a:pt x="205682" y="306130"/>
                        <a:pt x="200090" y="310979"/>
                      </a:cubicBezTo>
                      <a:cubicBezTo>
                        <a:pt x="192958" y="317158"/>
                        <a:pt x="170012" y="305460"/>
                        <a:pt x="162356" y="310979"/>
                      </a:cubicBezTo>
                      <a:cubicBezTo>
                        <a:pt x="156973" y="314854"/>
                        <a:pt x="160335" y="334271"/>
                        <a:pt x="153967" y="336146"/>
                      </a:cubicBezTo>
                      <a:cubicBezTo>
                        <a:pt x="147526" y="338041"/>
                        <a:pt x="139682" y="320070"/>
                        <a:pt x="133011" y="319368"/>
                      </a:cubicBezTo>
                      <a:cubicBezTo>
                        <a:pt x="123690" y="318384"/>
                        <a:pt x="105038" y="328605"/>
                        <a:pt x="99466" y="336146"/>
                      </a:cubicBezTo>
                      <a:cubicBezTo>
                        <a:pt x="95675" y="341277"/>
                        <a:pt x="99058" y="356170"/>
                        <a:pt x="95277" y="361301"/>
                      </a:cubicBezTo>
                      <a:cubicBezTo>
                        <a:pt x="89706" y="368842"/>
                        <a:pt x="64351" y="369072"/>
                        <a:pt x="61733" y="378079"/>
                      </a:cubicBezTo>
                      <a:cubicBezTo>
                        <a:pt x="60026" y="383944"/>
                        <a:pt x="69661" y="395076"/>
                        <a:pt x="74311" y="399046"/>
                      </a:cubicBezTo>
                      <a:cubicBezTo>
                        <a:pt x="78604" y="402711"/>
                        <a:pt x="94890" y="401800"/>
                        <a:pt x="95277" y="407435"/>
                      </a:cubicBezTo>
                      <a:cubicBezTo>
                        <a:pt x="95864" y="415865"/>
                        <a:pt x="67430" y="415886"/>
                        <a:pt x="65922" y="424202"/>
                      </a:cubicBezTo>
                      <a:cubicBezTo>
                        <a:pt x="64466" y="432266"/>
                        <a:pt x="79212" y="446519"/>
                        <a:pt x="86888" y="449368"/>
                      </a:cubicBezTo>
                      <a:cubicBezTo>
                        <a:pt x="92868" y="451588"/>
                        <a:pt x="106766" y="448761"/>
                        <a:pt x="112044" y="445179"/>
                      </a:cubicBezTo>
                      <a:cubicBezTo>
                        <a:pt x="117103" y="441733"/>
                        <a:pt x="118737" y="422578"/>
                        <a:pt x="124633" y="424202"/>
                      </a:cubicBezTo>
                      <a:cubicBezTo>
                        <a:pt x="132718" y="426443"/>
                        <a:pt x="126874" y="449672"/>
                        <a:pt x="124633" y="457757"/>
                      </a:cubicBezTo>
                      <a:cubicBezTo>
                        <a:pt x="122999" y="463653"/>
                        <a:pt x="113186" y="472723"/>
                        <a:pt x="112044" y="478723"/>
                      </a:cubicBezTo>
                      <a:cubicBezTo>
                        <a:pt x="110850" y="484986"/>
                        <a:pt x="110777" y="500591"/>
                        <a:pt x="116233" y="503879"/>
                      </a:cubicBezTo>
                      <a:cubicBezTo>
                        <a:pt x="124748" y="509011"/>
                        <a:pt x="144196" y="489458"/>
                        <a:pt x="153967" y="491301"/>
                      </a:cubicBezTo>
                      <a:cubicBezTo>
                        <a:pt x="157989" y="492066"/>
                        <a:pt x="162513" y="501073"/>
                        <a:pt x="166545" y="501785"/>
                      </a:cubicBezTo>
                      <a:cubicBezTo>
                        <a:pt x="174222" y="503146"/>
                        <a:pt x="189303" y="487154"/>
                        <a:pt x="195901" y="491301"/>
                      </a:cubicBezTo>
                      <a:cubicBezTo>
                        <a:pt x="204373" y="496632"/>
                        <a:pt x="204394" y="522092"/>
                        <a:pt x="200090" y="531140"/>
                      </a:cubicBezTo>
                      <a:cubicBezTo>
                        <a:pt x="187721" y="557134"/>
                        <a:pt x="128885" y="580185"/>
                        <a:pt x="103656" y="594051"/>
                      </a:cubicBezTo>
                      <a:cubicBezTo>
                        <a:pt x="87004" y="603194"/>
                        <a:pt x="51836" y="617751"/>
                        <a:pt x="34482" y="625491"/>
                      </a:cubicBezTo>
                      <a:cubicBezTo>
                        <a:pt x="26125" y="629219"/>
                        <a:pt x="5388" y="632172"/>
                        <a:pt x="927" y="640173"/>
                      </a:cubicBezTo>
                      <a:cubicBezTo>
                        <a:pt x="-874" y="643410"/>
                        <a:pt x="16" y="652689"/>
                        <a:pt x="3022" y="654846"/>
                      </a:cubicBezTo>
                      <a:cubicBezTo>
                        <a:pt x="26010" y="671299"/>
                        <a:pt x="87957" y="644562"/>
                        <a:pt x="114128" y="633879"/>
                      </a:cubicBezTo>
                      <a:cubicBezTo>
                        <a:pt x="147369" y="620317"/>
                        <a:pt x="205850" y="576970"/>
                        <a:pt x="233624" y="554202"/>
                      </a:cubicBezTo>
                      <a:cubicBezTo>
                        <a:pt x="237059" y="551384"/>
                        <a:pt x="242756" y="544441"/>
                        <a:pt x="246202" y="541624"/>
                      </a:cubicBezTo>
                      <a:cubicBezTo>
                        <a:pt x="250590" y="538031"/>
                        <a:pt x="260309" y="532125"/>
                        <a:pt x="265074" y="529046"/>
                      </a:cubicBezTo>
                      <a:cubicBezTo>
                        <a:pt x="273379" y="523684"/>
                        <a:pt x="295016" y="517285"/>
                        <a:pt x="298619" y="508079"/>
                      </a:cubicBezTo>
                      <a:cubicBezTo>
                        <a:pt x="300797" y="502518"/>
                        <a:pt x="290628" y="490746"/>
                        <a:pt x="292325" y="485018"/>
                      </a:cubicBezTo>
                      <a:cubicBezTo>
                        <a:pt x="295917" y="472921"/>
                        <a:pt x="321335" y="460595"/>
                        <a:pt x="330058" y="451473"/>
                      </a:cubicBezTo>
                      <a:cubicBezTo>
                        <a:pt x="342689" y="438288"/>
                        <a:pt x="358817" y="400512"/>
                        <a:pt x="376181" y="394857"/>
                      </a:cubicBezTo>
                      <a:cubicBezTo>
                        <a:pt x="385973" y="391662"/>
                        <a:pt x="414082" y="395223"/>
                        <a:pt x="416009" y="405340"/>
                      </a:cubicBezTo>
                      <a:cubicBezTo>
                        <a:pt x="419644" y="424495"/>
                        <a:pt x="356209" y="432213"/>
                        <a:pt x="353120" y="451473"/>
                      </a:cubicBezTo>
                      <a:cubicBezTo>
                        <a:pt x="352408" y="455924"/>
                        <a:pt x="364294" y="461695"/>
                        <a:pt x="363603" y="466156"/>
                      </a:cubicBezTo>
                      <a:cubicBezTo>
                        <a:pt x="362797" y="471340"/>
                        <a:pt x="346679" y="473498"/>
                        <a:pt x="346826" y="478734"/>
                      </a:cubicBezTo>
                      <a:cubicBezTo>
                        <a:pt x="346983" y="484400"/>
                        <a:pt x="360514" y="489018"/>
                        <a:pt x="365698" y="491312"/>
                      </a:cubicBezTo>
                      <a:cubicBezTo>
                        <a:pt x="389408" y="501795"/>
                        <a:pt x="410637" y="459411"/>
                        <a:pt x="424398" y="447273"/>
                      </a:cubicBezTo>
                      <a:cubicBezTo>
                        <a:pt x="428797" y="443398"/>
                        <a:pt x="441909" y="441534"/>
                        <a:pt x="445365" y="436790"/>
                      </a:cubicBezTo>
                      <a:cubicBezTo>
                        <a:pt x="449428" y="431218"/>
                        <a:pt x="445114" y="414807"/>
                        <a:pt x="449554" y="409529"/>
                      </a:cubicBezTo>
                      <a:cubicBezTo>
                        <a:pt x="454895" y="403193"/>
                        <a:pt x="473516" y="395474"/>
                        <a:pt x="480994" y="399046"/>
                      </a:cubicBezTo>
                      <a:cubicBezTo>
                        <a:pt x="485036" y="400973"/>
                        <a:pt x="483727" y="413100"/>
                        <a:pt x="487288" y="415813"/>
                      </a:cubicBezTo>
                      <a:cubicBezTo>
                        <a:pt x="491896" y="419321"/>
                        <a:pt x="506443" y="413634"/>
                        <a:pt x="510349" y="417918"/>
                      </a:cubicBezTo>
                      <a:cubicBezTo>
                        <a:pt x="513879" y="421793"/>
                        <a:pt x="506746" y="435072"/>
                        <a:pt x="510349" y="438885"/>
                      </a:cubicBezTo>
                      <a:cubicBezTo>
                        <a:pt x="522959" y="452238"/>
                        <a:pt x="566452" y="436769"/>
                        <a:pt x="583712" y="443074"/>
                      </a:cubicBezTo>
                      <a:cubicBezTo>
                        <a:pt x="586173" y="443974"/>
                        <a:pt x="590770" y="447106"/>
                        <a:pt x="592101" y="449368"/>
                      </a:cubicBezTo>
                      <a:cubicBezTo>
                        <a:pt x="593986" y="452562"/>
                        <a:pt x="591713" y="461297"/>
                        <a:pt x="594195" y="464051"/>
                      </a:cubicBezTo>
                      <a:cubicBezTo>
                        <a:pt x="598541" y="468868"/>
                        <a:pt x="614827" y="465695"/>
                        <a:pt x="619351" y="470335"/>
                      </a:cubicBezTo>
                      <a:cubicBezTo>
                        <a:pt x="622723" y="473801"/>
                        <a:pt x="619613" y="486390"/>
                        <a:pt x="623540" y="489207"/>
                      </a:cubicBezTo>
                      <a:cubicBezTo>
                        <a:pt x="627405" y="491972"/>
                        <a:pt x="638359" y="484630"/>
                        <a:pt x="642412" y="487112"/>
                      </a:cubicBezTo>
                      <a:cubicBezTo>
                        <a:pt x="646224" y="489458"/>
                        <a:pt x="645774" y="500486"/>
                        <a:pt x="648696" y="503879"/>
                      </a:cubicBezTo>
                      <a:cubicBezTo>
                        <a:pt x="652215" y="507964"/>
                        <a:pt x="662342" y="515714"/>
                        <a:pt x="667568" y="514363"/>
                      </a:cubicBezTo>
                      <a:cubicBezTo>
                        <a:pt x="672354" y="513127"/>
                        <a:pt x="673108" y="497585"/>
                        <a:pt x="678052" y="497585"/>
                      </a:cubicBezTo>
                      <a:cubicBezTo>
                        <a:pt x="682995" y="497585"/>
                        <a:pt x="684974" y="510938"/>
                        <a:pt x="688535" y="514363"/>
                      </a:cubicBezTo>
                      <a:cubicBezTo>
                        <a:pt x="691582" y="517295"/>
                        <a:pt x="699018" y="523307"/>
                        <a:pt x="703207" y="522751"/>
                      </a:cubicBezTo>
                      <a:cubicBezTo>
                        <a:pt x="706150" y="522353"/>
                        <a:pt x="708695" y="514960"/>
                        <a:pt x="711596" y="514363"/>
                      </a:cubicBezTo>
                      <a:cubicBezTo>
                        <a:pt x="714361" y="513797"/>
                        <a:pt x="720729" y="516070"/>
                        <a:pt x="722069" y="518552"/>
                      </a:cubicBezTo>
                      <a:cubicBezTo>
                        <a:pt x="723347" y="520898"/>
                        <a:pt x="720236" y="526375"/>
                        <a:pt x="719974" y="529035"/>
                      </a:cubicBezTo>
                      <a:cubicBezTo>
                        <a:pt x="719461" y="534251"/>
                        <a:pt x="718194" y="545069"/>
                        <a:pt x="719974" y="550002"/>
                      </a:cubicBezTo>
                      <a:cubicBezTo>
                        <a:pt x="721367" y="553856"/>
                        <a:pt x="726887" y="560590"/>
                        <a:pt x="730458" y="562580"/>
                      </a:cubicBezTo>
                      <a:cubicBezTo>
                        <a:pt x="733694" y="564381"/>
                        <a:pt x="742701" y="561878"/>
                        <a:pt x="745130" y="564685"/>
                      </a:cubicBezTo>
                      <a:cubicBezTo>
                        <a:pt x="748220" y="568246"/>
                        <a:pt x="742743" y="579494"/>
                        <a:pt x="745130" y="583557"/>
                      </a:cubicBezTo>
                      <a:cubicBezTo>
                        <a:pt x="747864" y="588207"/>
                        <a:pt x="758777" y="592689"/>
                        <a:pt x="764003" y="594040"/>
                      </a:cubicBezTo>
                      <a:cubicBezTo>
                        <a:pt x="768569" y="595224"/>
                        <a:pt x="782875" y="594040"/>
                        <a:pt x="782875" y="594040"/>
                      </a:cubicBezTo>
                      <a:cubicBezTo>
                        <a:pt x="782875" y="594040"/>
                        <a:pt x="801223" y="582981"/>
                        <a:pt x="799642" y="577263"/>
                      </a:cubicBezTo>
                      <a:cubicBezTo>
                        <a:pt x="797338" y="568937"/>
                        <a:pt x="772098" y="575105"/>
                        <a:pt x="766108" y="568874"/>
                      </a:cubicBezTo>
                      <a:cubicBezTo>
                        <a:pt x="759049" y="561543"/>
                        <a:pt x="763940" y="537099"/>
                        <a:pt x="757719" y="529035"/>
                      </a:cubicBezTo>
                      <a:cubicBezTo>
                        <a:pt x="755572" y="526249"/>
                        <a:pt x="747288" y="525527"/>
                        <a:pt x="745130" y="522741"/>
                      </a:cubicBezTo>
                      <a:cubicBezTo>
                        <a:pt x="740533" y="516803"/>
                        <a:pt x="742250" y="500078"/>
                        <a:pt x="738847" y="493386"/>
                      </a:cubicBezTo>
                      <a:cubicBezTo>
                        <a:pt x="732793" y="481467"/>
                        <a:pt x="714989" y="459851"/>
                        <a:pt x="703207" y="453547"/>
                      </a:cubicBezTo>
                      <a:cubicBezTo>
                        <a:pt x="699940" y="451798"/>
                        <a:pt x="691614" y="449389"/>
                        <a:pt x="688535" y="451452"/>
                      </a:cubicBezTo>
                      <a:cubicBezTo>
                        <a:pt x="684953" y="453861"/>
                        <a:pt x="687749" y="465559"/>
                        <a:pt x="684346" y="468219"/>
                      </a:cubicBezTo>
                      <a:cubicBezTo>
                        <a:pt x="681455" y="470481"/>
                        <a:pt x="672731" y="466198"/>
                        <a:pt x="669673" y="468219"/>
                      </a:cubicBezTo>
                      <a:cubicBezTo>
                        <a:pt x="666343" y="470418"/>
                        <a:pt x="667223" y="481802"/>
                        <a:pt x="663379" y="482902"/>
                      </a:cubicBezTo>
                      <a:cubicBezTo>
                        <a:pt x="657231" y="484651"/>
                        <a:pt x="645921" y="473581"/>
                        <a:pt x="642423" y="468219"/>
                      </a:cubicBezTo>
                      <a:cubicBezTo>
                        <a:pt x="638035" y="461506"/>
                        <a:pt x="640297" y="443618"/>
                        <a:pt x="636129" y="436769"/>
                      </a:cubicBezTo>
                      <a:cubicBezTo>
                        <a:pt x="634380" y="433899"/>
                        <a:pt x="628965" y="428872"/>
                        <a:pt x="625645" y="428380"/>
                      </a:cubicBezTo>
                      <a:cubicBezTo>
                        <a:pt x="620063" y="427553"/>
                        <a:pt x="604689" y="436769"/>
                        <a:pt x="604689" y="436769"/>
                      </a:cubicBezTo>
                      <a:lnTo>
                        <a:pt x="711607" y="67736"/>
                      </a:lnTo>
                      <a:cubicBezTo>
                        <a:pt x="711607" y="67736"/>
                        <a:pt x="694557" y="47335"/>
                        <a:pt x="686451" y="44675"/>
                      </a:cubicBezTo>
                      <a:cubicBezTo>
                        <a:pt x="672428" y="40067"/>
                        <a:pt x="642444" y="49565"/>
                        <a:pt x="627750" y="50969"/>
                      </a:cubicBezTo>
                      <a:cubicBezTo>
                        <a:pt x="621466" y="51566"/>
                        <a:pt x="608522" y="55231"/>
                        <a:pt x="602594" y="53063"/>
                      </a:cubicBezTo>
                      <a:cubicBezTo>
                        <a:pt x="597033" y="51021"/>
                        <a:pt x="591388" y="38328"/>
                        <a:pt x="585827" y="36296"/>
                      </a:cubicBezTo>
                      <a:cubicBezTo>
                        <a:pt x="568055" y="29782"/>
                        <a:pt x="527629" y="50340"/>
                        <a:pt x="510360" y="42590"/>
                      </a:cubicBezTo>
                      <a:cubicBezTo>
                        <a:pt x="500798" y="38297"/>
                        <a:pt x="495614" y="10261"/>
                        <a:pt x="485204" y="9035"/>
                      </a:cubicBezTo>
                      <a:cubicBezTo>
                        <a:pt x="477077" y="8082"/>
                        <a:pt x="467892" y="27667"/>
                        <a:pt x="460048" y="30002"/>
                      </a:cubicBezTo>
                      <a:cubicBezTo>
                        <a:pt x="451450" y="32557"/>
                        <a:pt x="430671" y="32243"/>
                        <a:pt x="424409" y="25813"/>
                      </a:cubicBezTo>
                      <a:cubicBezTo>
                        <a:pt x="420366" y="21666"/>
                        <a:pt x="426346" y="6899"/>
                        <a:pt x="422314" y="2741"/>
                      </a:cubicBezTo>
                      <a:cubicBezTo>
                        <a:pt x="419371" y="-296"/>
                        <a:pt x="409610" y="-505"/>
                        <a:pt x="405537" y="647"/>
                      </a:cubicBezTo>
                      <a:close/>
                    </a:path>
                  </a:pathLst>
                </a:custGeom>
                <a:grpFill/>
                <a:ln w="1046" cap="flat">
                  <a:noFill/>
                  <a:prstDash val="solid"/>
                  <a:miter/>
                </a:ln>
              </p:spPr>
              <p:txBody>
                <a:bodyPr rtlCol="0" anchor="ctr"/>
                <a:lstStyle/>
                <a:p>
                  <a:endParaRPr lang="en-US" dirty="0"/>
                </a:p>
              </p:txBody>
            </p:sp>
            <p:sp>
              <p:nvSpPr>
                <p:cNvPr id="378" name="Freeform 377">
                  <a:extLst>
                    <a:ext uri="{FF2B5EF4-FFF2-40B4-BE49-F238E27FC236}">
                      <a16:creationId xmlns:a16="http://schemas.microsoft.com/office/drawing/2014/main" id="{22619741-ACAA-1E5F-C6CB-5E37AFBF87B9}"/>
                    </a:ext>
                  </a:extLst>
                </p:cNvPr>
                <p:cNvSpPr/>
                <p:nvPr/>
              </p:nvSpPr>
              <p:spPr>
                <a:xfrm>
                  <a:off x="2969327" y="3168593"/>
                  <a:ext cx="1355816" cy="757756"/>
                </a:xfrm>
                <a:custGeom>
                  <a:avLst/>
                  <a:gdLst>
                    <a:gd name="connsiteX0" fmla="*/ 98013 w 1355816"/>
                    <a:gd name="connsiteY0" fmla="*/ 2105 h 757756"/>
                    <a:gd name="connsiteX1" fmla="*/ 735298 w 1355816"/>
                    <a:gd name="connsiteY1" fmla="*/ 0 h 757756"/>
                    <a:gd name="connsiteX2" fmla="*/ 733204 w 1355816"/>
                    <a:gd name="connsiteY2" fmla="*/ 16778 h 757756"/>
                    <a:gd name="connsiteX3" fmla="*/ 777221 w 1355816"/>
                    <a:gd name="connsiteY3" fmla="*/ 16778 h 757756"/>
                    <a:gd name="connsiteX4" fmla="*/ 844311 w 1355816"/>
                    <a:gd name="connsiteY4" fmla="*/ 23061 h 757756"/>
                    <a:gd name="connsiteX5" fmla="*/ 886234 w 1355816"/>
                    <a:gd name="connsiteY5" fmla="*/ 23061 h 757756"/>
                    <a:gd name="connsiteX6" fmla="*/ 919768 w 1355816"/>
                    <a:gd name="connsiteY6" fmla="*/ 48228 h 757756"/>
                    <a:gd name="connsiteX7" fmla="*/ 959607 w 1355816"/>
                    <a:gd name="connsiteY7" fmla="*/ 69194 h 757756"/>
                    <a:gd name="connsiteX8" fmla="*/ 984762 w 1355816"/>
                    <a:gd name="connsiteY8" fmla="*/ 117422 h 757756"/>
                    <a:gd name="connsiteX9" fmla="*/ 1007824 w 1355816"/>
                    <a:gd name="connsiteY9" fmla="*/ 165639 h 757756"/>
                    <a:gd name="connsiteX10" fmla="*/ 978468 w 1355816"/>
                    <a:gd name="connsiteY10" fmla="*/ 207573 h 757756"/>
                    <a:gd name="connsiteX11" fmla="*/ 965890 w 1355816"/>
                    <a:gd name="connsiteY11" fmla="*/ 226445 h 757756"/>
                    <a:gd name="connsiteX12" fmla="*/ 1001530 w 1355816"/>
                    <a:gd name="connsiteY12" fmla="*/ 241128 h 757756"/>
                    <a:gd name="connsiteX13" fmla="*/ 1053946 w 1355816"/>
                    <a:gd name="connsiteY13" fmla="*/ 194995 h 757756"/>
                    <a:gd name="connsiteX14" fmla="*/ 1074903 w 1355816"/>
                    <a:gd name="connsiteY14" fmla="*/ 176123 h 757756"/>
                    <a:gd name="connsiteX15" fmla="*/ 1129414 w 1355816"/>
                    <a:gd name="connsiteY15" fmla="*/ 178228 h 757756"/>
                    <a:gd name="connsiteX16" fmla="*/ 1139887 w 1355816"/>
                    <a:gd name="connsiteY16" fmla="*/ 142578 h 757756"/>
                    <a:gd name="connsiteX17" fmla="*/ 1158759 w 1355816"/>
                    <a:gd name="connsiteY17" fmla="*/ 123706 h 757756"/>
                    <a:gd name="connsiteX18" fmla="*/ 1257288 w 1355816"/>
                    <a:gd name="connsiteY18" fmla="*/ 130000 h 757756"/>
                    <a:gd name="connsiteX19" fmla="*/ 1274066 w 1355816"/>
                    <a:gd name="connsiteY19" fmla="*/ 106939 h 757756"/>
                    <a:gd name="connsiteX20" fmla="*/ 1286643 w 1355816"/>
                    <a:gd name="connsiteY20" fmla="*/ 83877 h 757756"/>
                    <a:gd name="connsiteX21" fmla="*/ 1301316 w 1355816"/>
                    <a:gd name="connsiteY21" fmla="*/ 44039 h 757756"/>
                    <a:gd name="connsiteX22" fmla="*/ 1334861 w 1355816"/>
                    <a:gd name="connsiteY22" fmla="*/ 50322 h 757756"/>
                    <a:gd name="connsiteX23" fmla="*/ 1339050 w 1355816"/>
                    <a:gd name="connsiteY23" fmla="*/ 117422 h 757756"/>
                    <a:gd name="connsiteX24" fmla="*/ 1355817 w 1355816"/>
                    <a:gd name="connsiteY24" fmla="*/ 125811 h 757756"/>
                    <a:gd name="connsiteX25" fmla="*/ 1341144 w 1355816"/>
                    <a:gd name="connsiteY25" fmla="*/ 142578 h 757756"/>
                    <a:gd name="connsiteX26" fmla="*/ 1320188 w 1355816"/>
                    <a:gd name="connsiteY26" fmla="*/ 144683 h 757756"/>
                    <a:gd name="connsiteX27" fmla="*/ 1309705 w 1355816"/>
                    <a:gd name="connsiteY27" fmla="*/ 159366 h 757756"/>
                    <a:gd name="connsiteX28" fmla="*/ 1292938 w 1355816"/>
                    <a:gd name="connsiteY28" fmla="*/ 157261 h 757756"/>
                    <a:gd name="connsiteX29" fmla="*/ 1288748 w 1355816"/>
                    <a:gd name="connsiteY29" fmla="*/ 169839 h 757756"/>
                    <a:gd name="connsiteX30" fmla="*/ 1269876 w 1355816"/>
                    <a:gd name="connsiteY30" fmla="*/ 169839 h 757756"/>
                    <a:gd name="connsiteX31" fmla="*/ 1261498 w 1355816"/>
                    <a:gd name="connsiteY31" fmla="*/ 190805 h 757756"/>
                    <a:gd name="connsiteX32" fmla="*/ 1257298 w 1355816"/>
                    <a:gd name="connsiteY32" fmla="*/ 209678 h 757756"/>
                    <a:gd name="connsiteX33" fmla="*/ 1274076 w 1355816"/>
                    <a:gd name="connsiteY33" fmla="*/ 226445 h 757756"/>
                    <a:gd name="connsiteX34" fmla="*/ 1253109 w 1355816"/>
                    <a:gd name="connsiteY34" fmla="*/ 239023 h 757756"/>
                    <a:gd name="connsiteX35" fmla="*/ 1209092 w 1355816"/>
                    <a:gd name="connsiteY35" fmla="*/ 243222 h 757756"/>
                    <a:gd name="connsiteX36" fmla="*/ 1200703 w 1355816"/>
                    <a:gd name="connsiteY36" fmla="*/ 262084 h 757756"/>
                    <a:gd name="connsiteX37" fmla="*/ 1192325 w 1355816"/>
                    <a:gd name="connsiteY37" fmla="*/ 274662 h 757756"/>
                    <a:gd name="connsiteX38" fmla="*/ 1167169 w 1355816"/>
                    <a:gd name="connsiteY38" fmla="*/ 278862 h 757756"/>
                    <a:gd name="connsiteX39" fmla="*/ 1154591 w 1355816"/>
                    <a:gd name="connsiteY39" fmla="*/ 295629 h 757756"/>
                    <a:gd name="connsiteX40" fmla="*/ 1148307 w 1355816"/>
                    <a:gd name="connsiteY40" fmla="*/ 337562 h 757756"/>
                    <a:gd name="connsiteX41" fmla="*/ 1131529 w 1355816"/>
                    <a:gd name="connsiteY41" fmla="*/ 343846 h 757756"/>
                    <a:gd name="connsiteX42" fmla="*/ 1121046 w 1355816"/>
                    <a:gd name="connsiteY42" fmla="*/ 356434 h 757756"/>
                    <a:gd name="connsiteX43" fmla="*/ 1110573 w 1355816"/>
                    <a:gd name="connsiteY43" fmla="*/ 371117 h 757756"/>
                    <a:gd name="connsiteX44" fmla="*/ 1123151 w 1355816"/>
                    <a:gd name="connsiteY44" fmla="*/ 379506 h 757756"/>
                    <a:gd name="connsiteX45" fmla="*/ 1121046 w 1355816"/>
                    <a:gd name="connsiteY45" fmla="*/ 429828 h 757756"/>
                    <a:gd name="connsiteX46" fmla="*/ 1104279 w 1355816"/>
                    <a:gd name="connsiteY46" fmla="*/ 438217 h 757756"/>
                    <a:gd name="connsiteX47" fmla="*/ 1100090 w 1355816"/>
                    <a:gd name="connsiteY47" fmla="*/ 457089 h 757756"/>
                    <a:gd name="connsiteX48" fmla="*/ 1072840 w 1355816"/>
                    <a:gd name="connsiteY48" fmla="*/ 454984 h 757756"/>
                    <a:gd name="connsiteX49" fmla="*/ 1060262 w 1355816"/>
                    <a:gd name="connsiteY49" fmla="*/ 471762 h 757756"/>
                    <a:gd name="connsiteX50" fmla="*/ 1035106 w 1355816"/>
                    <a:gd name="connsiteY50" fmla="*/ 480150 h 757756"/>
                    <a:gd name="connsiteX51" fmla="*/ 1026717 w 1355816"/>
                    <a:gd name="connsiteY51" fmla="*/ 503212 h 757756"/>
                    <a:gd name="connsiteX52" fmla="*/ 1007845 w 1355816"/>
                    <a:gd name="connsiteY52" fmla="*/ 507401 h 757756"/>
                    <a:gd name="connsiteX53" fmla="*/ 986888 w 1355816"/>
                    <a:gd name="connsiteY53" fmla="*/ 526273 h 757756"/>
                    <a:gd name="connsiteX54" fmla="*/ 980594 w 1355816"/>
                    <a:gd name="connsiteY54" fmla="*/ 549334 h 757756"/>
                    <a:gd name="connsiteX55" fmla="*/ 980594 w 1355816"/>
                    <a:gd name="connsiteY55" fmla="*/ 587079 h 757756"/>
                    <a:gd name="connsiteX56" fmla="*/ 978489 w 1355816"/>
                    <a:gd name="connsiteY56" fmla="*/ 618539 h 757756"/>
                    <a:gd name="connsiteX57" fmla="*/ 988973 w 1355816"/>
                    <a:gd name="connsiteY57" fmla="*/ 622728 h 757756"/>
                    <a:gd name="connsiteX58" fmla="*/ 991067 w 1355816"/>
                    <a:gd name="connsiteY58" fmla="*/ 664662 h 757756"/>
                    <a:gd name="connsiteX59" fmla="*/ 995717 w 1355816"/>
                    <a:gd name="connsiteY59" fmla="*/ 675135 h 757756"/>
                    <a:gd name="connsiteX60" fmla="*/ 1007300 w 1355816"/>
                    <a:gd name="connsiteY60" fmla="*/ 734767 h 757756"/>
                    <a:gd name="connsiteX61" fmla="*/ 997089 w 1355816"/>
                    <a:gd name="connsiteY61" fmla="*/ 757734 h 757756"/>
                    <a:gd name="connsiteX62" fmla="*/ 984783 w 1355816"/>
                    <a:gd name="connsiteY62" fmla="*/ 742224 h 757756"/>
                    <a:gd name="connsiteX63" fmla="*/ 959627 w 1355816"/>
                    <a:gd name="connsiteY63" fmla="*/ 727552 h 757756"/>
                    <a:gd name="connsiteX64" fmla="*/ 947039 w 1355816"/>
                    <a:gd name="connsiteY64" fmla="*/ 693996 h 757756"/>
                    <a:gd name="connsiteX65" fmla="*/ 936566 w 1355816"/>
                    <a:gd name="connsiteY65" fmla="*/ 658357 h 757756"/>
                    <a:gd name="connsiteX66" fmla="*/ 940755 w 1355816"/>
                    <a:gd name="connsiteY66" fmla="*/ 620613 h 757756"/>
                    <a:gd name="connsiteX67" fmla="*/ 921883 w 1355816"/>
                    <a:gd name="connsiteY67" fmla="*/ 601741 h 757756"/>
                    <a:gd name="connsiteX68" fmla="*/ 898822 w 1355816"/>
                    <a:gd name="connsiteY68" fmla="*/ 582869 h 757756"/>
                    <a:gd name="connsiteX69" fmla="*/ 869466 w 1355816"/>
                    <a:gd name="connsiteY69" fmla="*/ 589163 h 757756"/>
                    <a:gd name="connsiteX70" fmla="*/ 846405 w 1355816"/>
                    <a:gd name="connsiteY70" fmla="*/ 576585 h 757756"/>
                    <a:gd name="connsiteX71" fmla="*/ 791904 w 1355816"/>
                    <a:gd name="connsiteY71" fmla="*/ 580774 h 757756"/>
                    <a:gd name="connsiteX72" fmla="*/ 775137 w 1355816"/>
                    <a:gd name="connsiteY72" fmla="*/ 593352 h 757756"/>
                    <a:gd name="connsiteX73" fmla="*/ 785621 w 1355816"/>
                    <a:gd name="connsiteY73" fmla="*/ 618518 h 757756"/>
                    <a:gd name="connsiteX74" fmla="*/ 760465 w 1355816"/>
                    <a:gd name="connsiteY74" fmla="*/ 620613 h 757756"/>
                    <a:gd name="connsiteX75" fmla="*/ 733214 w 1355816"/>
                    <a:gd name="connsiteY75" fmla="*/ 614319 h 757756"/>
                    <a:gd name="connsiteX76" fmla="*/ 729025 w 1355816"/>
                    <a:gd name="connsiteY76" fmla="*/ 580774 h 757756"/>
                    <a:gd name="connsiteX77" fmla="*/ 710153 w 1355816"/>
                    <a:gd name="connsiteY77" fmla="*/ 587058 h 757756"/>
                    <a:gd name="connsiteX78" fmla="*/ 703859 w 1355816"/>
                    <a:gd name="connsiteY78" fmla="*/ 612224 h 757756"/>
                    <a:gd name="connsiteX79" fmla="*/ 689186 w 1355816"/>
                    <a:gd name="connsiteY79" fmla="*/ 608035 h 757756"/>
                    <a:gd name="connsiteX80" fmla="*/ 674514 w 1355816"/>
                    <a:gd name="connsiteY80" fmla="*/ 587068 h 757756"/>
                    <a:gd name="connsiteX81" fmla="*/ 657736 w 1355816"/>
                    <a:gd name="connsiteY81" fmla="*/ 597552 h 757756"/>
                    <a:gd name="connsiteX82" fmla="*/ 643064 w 1355816"/>
                    <a:gd name="connsiteY82" fmla="*/ 612235 h 757756"/>
                    <a:gd name="connsiteX83" fmla="*/ 628391 w 1355816"/>
                    <a:gd name="connsiteY83" fmla="*/ 635296 h 757756"/>
                    <a:gd name="connsiteX84" fmla="*/ 613719 w 1355816"/>
                    <a:gd name="connsiteY84" fmla="*/ 652063 h 757756"/>
                    <a:gd name="connsiteX85" fmla="*/ 586468 w 1355816"/>
                    <a:gd name="connsiteY85" fmla="*/ 664651 h 757756"/>
                    <a:gd name="connsiteX86" fmla="*/ 575985 w 1355816"/>
                    <a:gd name="connsiteY86" fmla="*/ 704490 h 757756"/>
                    <a:gd name="connsiteX87" fmla="*/ 542451 w 1355816"/>
                    <a:gd name="connsiteY87" fmla="*/ 704490 h 757756"/>
                    <a:gd name="connsiteX88" fmla="*/ 536156 w 1355816"/>
                    <a:gd name="connsiteY88" fmla="*/ 670935 h 757756"/>
                    <a:gd name="connsiteX89" fmla="*/ 515190 w 1355816"/>
                    <a:gd name="connsiteY89" fmla="*/ 660452 h 757756"/>
                    <a:gd name="connsiteX90" fmla="*/ 508906 w 1355816"/>
                    <a:gd name="connsiteY90" fmla="*/ 624813 h 757756"/>
                    <a:gd name="connsiteX91" fmla="*/ 494233 w 1355816"/>
                    <a:gd name="connsiteY91" fmla="*/ 605940 h 757756"/>
                    <a:gd name="connsiteX92" fmla="*/ 469078 w 1355816"/>
                    <a:gd name="connsiteY92" fmla="*/ 587068 h 757756"/>
                    <a:gd name="connsiteX93" fmla="*/ 460689 w 1355816"/>
                    <a:gd name="connsiteY93" fmla="*/ 620623 h 757756"/>
                    <a:gd name="connsiteX94" fmla="*/ 435533 w 1355816"/>
                    <a:gd name="connsiteY94" fmla="*/ 620623 h 757756"/>
                    <a:gd name="connsiteX95" fmla="*/ 422955 w 1355816"/>
                    <a:gd name="connsiteY95" fmla="*/ 580785 h 757756"/>
                    <a:gd name="connsiteX96" fmla="*/ 408282 w 1355816"/>
                    <a:gd name="connsiteY96" fmla="*/ 576595 h 757756"/>
                    <a:gd name="connsiteX97" fmla="*/ 406177 w 1355816"/>
                    <a:gd name="connsiteY97" fmla="*/ 553534 h 757756"/>
                    <a:gd name="connsiteX98" fmla="*/ 387305 w 1355816"/>
                    <a:gd name="connsiteY98" fmla="*/ 549334 h 757756"/>
                    <a:gd name="connsiteX99" fmla="*/ 378916 w 1355816"/>
                    <a:gd name="connsiteY99" fmla="*/ 524179 h 757756"/>
                    <a:gd name="connsiteX100" fmla="*/ 362149 w 1355816"/>
                    <a:gd name="connsiteY100" fmla="*/ 536757 h 757756"/>
                    <a:gd name="connsiteX101" fmla="*/ 341183 w 1355816"/>
                    <a:gd name="connsiteY101" fmla="*/ 538862 h 757756"/>
                    <a:gd name="connsiteX102" fmla="*/ 336994 w 1355816"/>
                    <a:gd name="connsiteY102" fmla="*/ 553545 h 757756"/>
                    <a:gd name="connsiteX103" fmla="*/ 301354 w 1355816"/>
                    <a:gd name="connsiteY103" fmla="*/ 553545 h 757756"/>
                    <a:gd name="connsiteX104" fmla="*/ 274104 w 1355816"/>
                    <a:gd name="connsiteY104" fmla="*/ 564028 h 757756"/>
                    <a:gd name="connsiteX105" fmla="*/ 236370 w 1355816"/>
                    <a:gd name="connsiteY105" fmla="*/ 555639 h 757756"/>
                    <a:gd name="connsiteX106" fmla="*/ 211214 w 1355816"/>
                    <a:gd name="connsiteY106" fmla="*/ 530483 h 757756"/>
                    <a:gd name="connsiteX107" fmla="*/ 190247 w 1355816"/>
                    <a:gd name="connsiteY107" fmla="*/ 522094 h 757756"/>
                    <a:gd name="connsiteX108" fmla="*/ 183964 w 1355816"/>
                    <a:gd name="connsiteY108" fmla="*/ 507411 h 757756"/>
                    <a:gd name="connsiteX109" fmla="*/ 131547 w 1355816"/>
                    <a:gd name="connsiteY109" fmla="*/ 505306 h 757756"/>
                    <a:gd name="connsiteX110" fmla="*/ 133641 w 1355816"/>
                    <a:gd name="connsiteY110" fmla="*/ 484340 h 757756"/>
                    <a:gd name="connsiteX111" fmla="*/ 102202 w 1355816"/>
                    <a:gd name="connsiteY111" fmla="*/ 473856 h 757756"/>
                    <a:gd name="connsiteX112" fmla="*/ 81235 w 1355816"/>
                    <a:gd name="connsiteY112" fmla="*/ 457089 h 757756"/>
                    <a:gd name="connsiteX113" fmla="*/ 58174 w 1355816"/>
                    <a:gd name="connsiteY113" fmla="*/ 446606 h 757756"/>
                    <a:gd name="connsiteX114" fmla="*/ 62363 w 1355816"/>
                    <a:gd name="connsiteY114" fmla="*/ 413051 h 757756"/>
                    <a:gd name="connsiteX115" fmla="*/ 33018 w 1355816"/>
                    <a:gd name="connsiteY115" fmla="*/ 406767 h 757756"/>
                    <a:gd name="connsiteX116" fmla="*/ 35112 w 1355816"/>
                    <a:gd name="connsiteY116" fmla="*/ 387895 h 757756"/>
                    <a:gd name="connsiteX117" fmla="*/ 43491 w 1355816"/>
                    <a:gd name="connsiteY117" fmla="*/ 364834 h 757756"/>
                    <a:gd name="connsiteX118" fmla="*/ 28818 w 1355816"/>
                    <a:gd name="connsiteY118" fmla="*/ 345961 h 757756"/>
                    <a:gd name="connsiteX119" fmla="*/ 7862 w 1355816"/>
                    <a:gd name="connsiteY119" fmla="*/ 324995 h 757756"/>
                    <a:gd name="connsiteX120" fmla="*/ 3673 w 1355816"/>
                    <a:gd name="connsiteY120" fmla="*/ 253706 h 757756"/>
                    <a:gd name="connsiteX121" fmla="*/ 18345 w 1355816"/>
                    <a:gd name="connsiteY121" fmla="*/ 241128 h 757756"/>
                    <a:gd name="connsiteX122" fmla="*/ 7862 w 1355816"/>
                    <a:gd name="connsiteY122" fmla="*/ 230644 h 757756"/>
                    <a:gd name="connsiteX123" fmla="*/ 5767 w 1355816"/>
                    <a:gd name="connsiteY123" fmla="*/ 218066 h 757756"/>
                    <a:gd name="connsiteX124" fmla="*/ 12051 w 1355816"/>
                    <a:gd name="connsiteY124" fmla="*/ 205489 h 757756"/>
                    <a:gd name="connsiteX125" fmla="*/ 16240 w 1355816"/>
                    <a:gd name="connsiteY125" fmla="*/ 178228 h 757756"/>
                    <a:gd name="connsiteX126" fmla="*/ 28818 w 1355816"/>
                    <a:gd name="connsiteY126" fmla="*/ 169839 h 757756"/>
                    <a:gd name="connsiteX127" fmla="*/ 28818 w 1355816"/>
                    <a:gd name="connsiteY127" fmla="*/ 127905 h 757756"/>
                    <a:gd name="connsiteX128" fmla="*/ 41407 w 1355816"/>
                    <a:gd name="connsiteY128" fmla="*/ 117422 h 757756"/>
                    <a:gd name="connsiteX129" fmla="*/ 51880 w 1355816"/>
                    <a:gd name="connsiteY129" fmla="*/ 69194 h 757756"/>
                    <a:gd name="connsiteX130" fmla="*/ 64468 w 1355816"/>
                    <a:gd name="connsiteY130" fmla="*/ 65005 h 757756"/>
                    <a:gd name="connsiteX131" fmla="*/ 47690 w 1355816"/>
                    <a:gd name="connsiteY131" fmla="*/ 44039 h 757756"/>
                    <a:gd name="connsiteX132" fmla="*/ 47690 w 1355816"/>
                    <a:gd name="connsiteY132" fmla="*/ 23072 h 757756"/>
                    <a:gd name="connsiteX133" fmla="*/ 68657 w 1355816"/>
                    <a:gd name="connsiteY133" fmla="*/ 18883 h 757756"/>
                    <a:gd name="connsiteX134" fmla="*/ 83330 w 1355816"/>
                    <a:gd name="connsiteY134" fmla="*/ 35660 h 757756"/>
                    <a:gd name="connsiteX135" fmla="*/ 93803 w 1355816"/>
                    <a:gd name="connsiteY135" fmla="*/ 50333 h 757756"/>
                    <a:gd name="connsiteX136" fmla="*/ 97992 w 1355816"/>
                    <a:gd name="connsiteY136" fmla="*/ 2116 h 75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1355816" h="757756">
                      <a:moveTo>
                        <a:pt x="98013" y="2105"/>
                      </a:moveTo>
                      <a:lnTo>
                        <a:pt x="735298" y="0"/>
                      </a:lnTo>
                      <a:cubicBezTo>
                        <a:pt x="735298" y="0"/>
                        <a:pt x="730407" y="13615"/>
                        <a:pt x="733204" y="16778"/>
                      </a:cubicBezTo>
                      <a:cubicBezTo>
                        <a:pt x="740493" y="25030"/>
                        <a:pt x="766235" y="16264"/>
                        <a:pt x="777221" y="16778"/>
                      </a:cubicBezTo>
                      <a:cubicBezTo>
                        <a:pt x="794051" y="17563"/>
                        <a:pt x="827481" y="22276"/>
                        <a:pt x="844311" y="23061"/>
                      </a:cubicBezTo>
                      <a:cubicBezTo>
                        <a:pt x="854783" y="23554"/>
                        <a:pt x="876295" y="19741"/>
                        <a:pt x="886234" y="23061"/>
                      </a:cubicBezTo>
                      <a:cubicBezTo>
                        <a:pt x="896172" y="26381"/>
                        <a:pt x="910908" y="42625"/>
                        <a:pt x="919768" y="48228"/>
                      </a:cubicBezTo>
                      <a:cubicBezTo>
                        <a:pt x="929277" y="54250"/>
                        <a:pt x="951658" y="61214"/>
                        <a:pt x="959607" y="69194"/>
                      </a:cubicBezTo>
                      <a:cubicBezTo>
                        <a:pt x="969200" y="78829"/>
                        <a:pt x="978678" y="105263"/>
                        <a:pt x="984762" y="117422"/>
                      </a:cubicBezTo>
                      <a:cubicBezTo>
                        <a:pt x="990732" y="129372"/>
                        <a:pt x="1008923" y="152328"/>
                        <a:pt x="1007824" y="165639"/>
                      </a:cubicBezTo>
                      <a:cubicBezTo>
                        <a:pt x="1006776" y="178395"/>
                        <a:pt x="985695" y="197005"/>
                        <a:pt x="978468" y="207573"/>
                      </a:cubicBezTo>
                      <a:cubicBezTo>
                        <a:pt x="975274" y="212254"/>
                        <a:pt x="964236" y="221020"/>
                        <a:pt x="965890" y="226445"/>
                      </a:cubicBezTo>
                      <a:cubicBezTo>
                        <a:pt x="968697" y="235661"/>
                        <a:pt x="992020" y="242709"/>
                        <a:pt x="1001530" y="241128"/>
                      </a:cubicBezTo>
                      <a:cubicBezTo>
                        <a:pt x="1018747" y="238248"/>
                        <a:pt x="1040908" y="206609"/>
                        <a:pt x="1053946" y="194995"/>
                      </a:cubicBezTo>
                      <a:cubicBezTo>
                        <a:pt x="1059214" y="190303"/>
                        <a:pt x="1068273" y="178521"/>
                        <a:pt x="1074903" y="176123"/>
                      </a:cubicBezTo>
                      <a:cubicBezTo>
                        <a:pt x="1087732" y="171483"/>
                        <a:pt x="1118344" y="186187"/>
                        <a:pt x="1129414" y="178228"/>
                      </a:cubicBezTo>
                      <a:cubicBezTo>
                        <a:pt x="1136955" y="172803"/>
                        <a:pt x="1135153" y="150569"/>
                        <a:pt x="1139887" y="142578"/>
                      </a:cubicBezTo>
                      <a:cubicBezTo>
                        <a:pt x="1143291" y="136839"/>
                        <a:pt x="1152517" y="126062"/>
                        <a:pt x="1158759" y="123706"/>
                      </a:cubicBezTo>
                      <a:cubicBezTo>
                        <a:pt x="1181852" y="114992"/>
                        <a:pt x="1234939" y="140494"/>
                        <a:pt x="1257288" y="130000"/>
                      </a:cubicBezTo>
                      <a:cubicBezTo>
                        <a:pt x="1263739" y="126973"/>
                        <a:pt x="1270253" y="112961"/>
                        <a:pt x="1274066" y="106939"/>
                      </a:cubicBezTo>
                      <a:cubicBezTo>
                        <a:pt x="1277574" y="101388"/>
                        <a:pt x="1283931" y="89857"/>
                        <a:pt x="1286643" y="83877"/>
                      </a:cubicBezTo>
                      <a:cubicBezTo>
                        <a:pt x="1291032" y="74211"/>
                        <a:pt x="1292089" y="49285"/>
                        <a:pt x="1301316" y="44039"/>
                      </a:cubicBezTo>
                      <a:cubicBezTo>
                        <a:pt x="1308731" y="39828"/>
                        <a:pt x="1329205" y="43934"/>
                        <a:pt x="1334861" y="50322"/>
                      </a:cubicBezTo>
                      <a:cubicBezTo>
                        <a:pt x="1345993" y="62911"/>
                        <a:pt x="1329781" y="103409"/>
                        <a:pt x="1339050" y="117422"/>
                      </a:cubicBezTo>
                      <a:cubicBezTo>
                        <a:pt x="1341637" y="121328"/>
                        <a:pt x="1355817" y="125811"/>
                        <a:pt x="1355817" y="125811"/>
                      </a:cubicBezTo>
                      <a:cubicBezTo>
                        <a:pt x="1355817" y="125811"/>
                        <a:pt x="1346088" y="140033"/>
                        <a:pt x="1341144" y="142578"/>
                      </a:cubicBezTo>
                      <a:cubicBezTo>
                        <a:pt x="1336463" y="144987"/>
                        <a:pt x="1324744" y="142033"/>
                        <a:pt x="1320188" y="144683"/>
                      </a:cubicBezTo>
                      <a:cubicBezTo>
                        <a:pt x="1316282" y="146945"/>
                        <a:pt x="1313831" y="157554"/>
                        <a:pt x="1309705" y="159366"/>
                      </a:cubicBezTo>
                      <a:cubicBezTo>
                        <a:pt x="1305840" y="161063"/>
                        <a:pt x="1296509" y="155009"/>
                        <a:pt x="1292938" y="157261"/>
                      </a:cubicBezTo>
                      <a:cubicBezTo>
                        <a:pt x="1290131" y="159031"/>
                        <a:pt x="1291430" y="167901"/>
                        <a:pt x="1288748" y="169839"/>
                      </a:cubicBezTo>
                      <a:cubicBezTo>
                        <a:pt x="1284926" y="172593"/>
                        <a:pt x="1273783" y="167189"/>
                        <a:pt x="1269876" y="169839"/>
                      </a:cubicBezTo>
                      <a:cubicBezTo>
                        <a:pt x="1265205" y="173002"/>
                        <a:pt x="1263163" y="185412"/>
                        <a:pt x="1261498" y="190805"/>
                      </a:cubicBezTo>
                      <a:cubicBezTo>
                        <a:pt x="1260074" y="195424"/>
                        <a:pt x="1255947" y="205038"/>
                        <a:pt x="1257298" y="209678"/>
                      </a:cubicBezTo>
                      <a:cubicBezTo>
                        <a:pt x="1258953" y="215375"/>
                        <a:pt x="1274799" y="220559"/>
                        <a:pt x="1274076" y="226445"/>
                      </a:cubicBezTo>
                      <a:cubicBezTo>
                        <a:pt x="1273332" y="232509"/>
                        <a:pt x="1258911" y="237117"/>
                        <a:pt x="1253109" y="239023"/>
                      </a:cubicBezTo>
                      <a:cubicBezTo>
                        <a:pt x="1242605" y="242479"/>
                        <a:pt x="1218067" y="236761"/>
                        <a:pt x="1209092" y="243222"/>
                      </a:cubicBezTo>
                      <a:cubicBezTo>
                        <a:pt x="1204903" y="246239"/>
                        <a:pt x="1203196" y="257560"/>
                        <a:pt x="1200703" y="262084"/>
                      </a:cubicBezTo>
                      <a:cubicBezTo>
                        <a:pt x="1198881" y="265394"/>
                        <a:pt x="1195487" y="272609"/>
                        <a:pt x="1192325" y="274662"/>
                      </a:cubicBezTo>
                      <a:cubicBezTo>
                        <a:pt x="1186973" y="278128"/>
                        <a:pt x="1172615" y="275552"/>
                        <a:pt x="1167169" y="278862"/>
                      </a:cubicBezTo>
                      <a:cubicBezTo>
                        <a:pt x="1162697" y="281585"/>
                        <a:pt x="1156612" y="290801"/>
                        <a:pt x="1154591" y="295629"/>
                      </a:cubicBezTo>
                      <a:cubicBezTo>
                        <a:pt x="1150506" y="305410"/>
                        <a:pt x="1154978" y="329330"/>
                        <a:pt x="1148307" y="337562"/>
                      </a:cubicBezTo>
                      <a:cubicBezTo>
                        <a:pt x="1145490" y="341039"/>
                        <a:pt x="1135185" y="341259"/>
                        <a:pt x="1131529" y="343846"/>
                      </a:cubicBezTo>
                      <a:cubicBezTo>
                        <a:pt x="1128189" y="346213"/>
                        <a:pt x="1123549" y="353188"/>
                        <a:pt x="1121046" y="356434"/>
                      </a:cubicBezTo>
                      <a:cubicBezTo>
                        <a:pt x="1118292" y="360006"/>
                        <a:pt x="1109756" y="366677"/>
                        <a:pt x="1110573" y="371117"/>
                      </a:cubicBezTo>
                      <a:cubicBezTo>
                        <a:pt x="1111254" y="374835"/>
                        <a:pt x="1121434" y="376134"/>
                        <a:pt x="1123151" y="379506"/>
                      </a:cubicBezTo>
                      <a:cubicBezTo>
                        <a:pt x="1128859" y="390733"/>
                        <a:pt x="1127895" y="419261"/>
                        <a:pt x="1121046" y="429828"/>
                      </a:cubicBezTo>
                      <a:cubicBezTo>
                        <a:pt x="1118501" y="433766"/>
                        <a:pt x="1107159" y="434520"/>
                        <a:pt x="1104279" y="438217"/>
                      </a:cubicBezTo>
                      <a:cubicBezTo>
                        <a:pt x="1101305" y="442029"/>
                        <a:pt x="1103965" y="454209"/>
                        <a:pt x="1100090" y="457089"/>
                      </a:cubicBezTo>
                      <a:cubicBezTo>
                        <a:pt x="1094602" y="461153"/>
                        <a:pt x="1079060" y="452167"/>
                        <a:pt x="1072840" y="454984"/>
                      </a:cubicBezTo>
                      <a:cubicBezTo>
                        <a:pt x="1068064" y="457152"/>
                        <a:pt x="1064514" y="468693"/>
                        <a:pt x="1060262" y="471762"/>
                      </a:cubicBezTo>
                      <a:cubicBezTo>
                        <a:pt x="1054878" y="475637"/>
                        <a:pt x="1039850" y="475522"/>
                        <a:pt x="1035106" y="480150"/>
                      </a:cubicBezTo>
                      <a:cubicBezTo>
                        <a:pt x="1030707" y="484434"/>
                        <a:pt x="1031335" y="499169"/>
                        <a:pt x="1026717" y="503212"/>
                      </a:cubicBezTo>
                      <a:cubicBezTo>
                        <a:pt x="1023083" y="506396"/>
                        <a:pt x="1012149" y="505191"/>
                        <a:pt x="1007845" y="507401"/>
                      </a:cubicBezTo>
                      <a:cubicBezTo>
                        <a:pt x="1001582" y="510627"/>
                        <a:pt x="990585" y="520272"/>
                        <a:pt x="986888" y="526273"/>
                      </a:cubicBezTo>
                      <a:cubicBezTo>
                        <a:pt x="983757" y="531363"/>
                        <a:pt x="981390" y="543407"/>
                        <a:pt x="980594" y="549334"/>
                      </a:cubicBezTo>
                      <a:cubicBezTo>
                        <a:pt x="979338" y="558687"/>
                        <a:pt x="980908" y="577643"/>
                        <a:pt x="980594" y="587079"/>
                      </a:cubicBezTo>
                      <a:cubicBezTo>
                        <a:pt x="980332" y="594954"/>
                        <a:pt x="974300" y="611868"/>
                        <a:pt x="978489" y="618539"/>
                      </a:cubicBezTo>
                      <a:cubicBezTo>
                        <a:pt x="979997" y="620927"/>
                        <a:pt x="987328" y="620435"/>
                        <a:pt x="988973" y="622728"/>
                      </a:cubicBezTo>
                      <a:cubicBezTo>
                        <a:pt x="995068" y="631274"/>
                        <a:pt x="988637" y="654451"/>
                        <a:pt x="991067" y="664662"/>
                      </a:cubicBezTo>
                      <a:cubicBezTo>
                        <a:pt x="991727" y="667448"/>
                        <a:pt x="994858" y="672401"/>
                        <a:pt x="995717" y="675135"/>
                      </a:cubicBezTo>
                      <a:cubicBezTo>
                        <a:pt x="1000273" y="689619"/>
                        <a:pt x="1009018" y="719676"/>
                        <a:pt x="1007300" y="734767"/>
                      </a:cubicBezTo>
                      <a:cubicBezTo>
                        <a:pt x="1006588" y="741009"/>
                        <a:pt x="1003320" y="756949"/>
                        <a:pt x="997089" y="757734"/>
                      </a:cubicBezTo>
                      <a:cubicBezTo>
                        <a:pt x="992177" y="758363"/>
                        <a:pt x="988522" y="745471"/>
                        <a:pt x="984783" y="742224"/>
                      </a:cubicBezTo>
                      <a:cubicBezTo>
                        <a:pt x="979285" y="737459"/>
                        <a:pt x="964330" y="733113"/>
                        <a:pt x="959627" y="727552"/>
                      </a:cubicBezTo>
                      <a:cubicBezTo>
                        <a:pt x="953847" y="720702"/>
                        <a:pt x="949877" y="702500"/>
                        <a:pt x="947039" y="693996"/>
                      </a:cubicBezTo>
                      <a:cubicBezTo>
                        <a:pt x="944096" y="685189"/>
                        <a:pt x="937373" y="667605"/>
                        <a:pt x="936566" y="658357"/>
                      </a:cubicBezTo>
                      <a:cubicBezTo>
                        <a:pt x="935739" y="648900"/>
                        <a:pt x="943897" y="629578"/>
                        <a:pt x="940755" y="620613"/>
                      </a:cubicBezTo>
                      <a:cubicBezTo>
                        <a:pt x="938546" y="614319"/>
                        <a:pt x="926837" y="606223"/>
                        <a:pt x="921883" y="601741"/>
                      </a:cubicBezTo>
                      <a:cubicBezTo>
                        <a:pt x="916364" y="596745"/>
                        <a:pt x="906059" y="584618"/>
                        <a:pt x="898822" y="582869"/>
                      </a:cubicBezTo>
                      <a:cubicBezTo>
                        <a:pt x="891533" y="581099"/>
                        <a:pt x="876892" y="590241"/>
                        <a:pt x="869466" y="589163"/>
                      </a:cubicBezTo>
                      <a:cubicBezTo>
                        <a:pt x="862963" y="588220"/>
                        <a:pt x="852825" y="577957"/>
                        <a:pt x="846405" y="576585"/>
                      </a:cubicBezTo>
                      <a:cubicBezTo>
                        <a:pt x="833042" y="573715"/>
                        <a:pt x="804692" y="575956"/>
                        <a:pt x="791904" y="580774"/>
                      </a:cubicBezTo>
                      <a:cubicBezTo>
                        <a:pt x="787003" y="582617"/>
                        <a:pt x="776520" y="588294"/>
                        <a:pt x="775137" y="593352"/>
                      </a:cubicBezTo>
                      <a:cubicBezTo>
                        <a:pt x="773346" y="599929"/>
                        <a:pt x="789160" y="612695"/>
                        <a:pt x="785621" y="618518"/>
                      </a:cubicBezTo>
                      <a:cubicBezTo>
                        <a:pt x="782343" y="623912"/>
                        <a:pt x="766759" y="621063"/>
                        <a:pt x="760465" y="620613"/>
                      </a:cubicBezTo>
                      <a:cubicBezTo>
                        <a:pt x="753490" y="620110"/>
                        <a:pt x="737896" y="619513"/>
                        <a:pt x="733214" y="614319"/>
                      </a:cubicBezTo>
                      <a:cubicBezTo>
                        <a:pt x="727559" y="608045"/>
                        <a:pt x="736168" y="585277"/>
                        <a:pt x="729025" y="580774"/>
                      </a:cubicBezTo>
                      <a:cubicBezTo>
                        <a:pt x="724815" y="578124"/>
                        <a:pt x="713536" y="583413"/>
                        <a:pt x="710153" y="587058"/>
                      </a:cubicBezTo>
                      <a:cubicBezTo>
                        <a:pt x="705744" y="591812"/>
                        <a:pt x="709472" y="608978"/>
                        <a:pt x="703859" y="612224"/>
                      </a:cubicBezTo>
                      <a:cubicBezTo>
                        <a:pt x="700560" y="614130"/>
                        <a:pt x="692297" y="610245"/>
                        <a:pt x="689186" y="608035"/>
                      </a:cubicBezTo>
                      <a:cubicBezTo>
                        <a:pt x="683971" y="604317"/>
                        <a:pt x="680777" y="588335"/>
                        <a:pt x="674514" y="587068"/>
                      </a:cubicBezTo>
                      <a:cubicBezTo>
                        <a:pt x="669665" y="586084"/>
                        <a:pt x="661611" y="594473"/>
                        <a:pt x="657736" y="597552"/>
                      </a:cubicBezTo>
                      <a:cubicBezTo>
                        <a:pt x="653673" y="600777"/>
                        <a:pt x="646310" y="608182"/>
                        <a:pt x="643064" y="612235"/>
                      </a:cubicBezTo>
                      <a:cubicBezTo>
                        <a:pt x="638791" y="617565"/>
                        <a:pt x="632486" y="629829"/>
                        <a:pt x="628391" y="635296"/>
                      </a:cubicBezTo>
                      <a:cubicBezTo>
                        <a:pt x="625050" y="639757"/>
                        <a:pt x="618180" y="648733"/>
                        <a:pt x="613719" y="652063"/>
                      </a:cubicBezTo>
                      <a:cubicBezTo>
                        <a:pt x="607707" y="656556"/>
                        <a:pt x="591286" y="658902"/>
                        <a:pt x="586468" y="664651"/>
                      </a:cubicBezTo>
                      <a:cubicBezTo>
                        <a:pt x="579849" y="672538"/>
                        <a:pt x="575985" y="704490"/>
                        <a:pt x="575985" y="704490"/>
                      </a:cubicBezTo>
                      <a:cubicBezTo>
                        <a:pt x="575985" y="704490"/>
                        <a:pt x="548902" y="709842"/>
                        <a:pt x="542451" y="704490"/>
                      </a:cubicBezTo>
                      <a:cubicBezTo>
                        <a:pt x="535884" y="699044"/>
                        <a:pt x="541299" y="677753"/>
                        <a:pt x="536156" y="670935"/>
                      </a:cubicBezTo>
                      <a:cubicBezTo>
                        <a:pt x="532627" y="666254"/>
                        <a:pt x="518688" y="665144"/>
                        <a:pt x="515190" y="660452"/>
                      </a:cubicBezTo>
                      <a:cubicBezTo>
                        <a:pt x="509786" y="653194"/>
                        <a:pt x="512571" y="633076"/>
                        <a:pt x="508906" y="624813"/>
                      </a:cubicBezTo>
                      <a:cubicBezTo>
                        <a:pt x="506476" y="619346"/>
                        <a:pt x="498496" y="610130"/>
                        <a:pt x="494233" y="605940"/>
                      </a:cubicBezTo>
                      <a:cubicBezTo>
                        <a:pt x="488630" y="600432"/>
                        <a:pt x="476492" y="584440"/>
                        <a:pt x="469078" y="587068"/>
                      </a:cubicBezTo>
                      <a:cubicBezTo>
                        <a:pt x="460930" y="589959"/>
                        <a:pt x="467496" y="615303"/>
                        <a:pt x="460689" y="620623"/>
                      </a:cubicBezTo>
                      <a:cubicBezTo>
                        <a:pt x="455735" y="624498"/>
                        <a:pt x="440612" y="624341"/>
                        <a:pt x="435533" y="620623"/>
                      </a:cubicBezTo>
                      <a:cubicBezTo>
                        <a:pt x="427113" y="614455"/>
                        <a:pt x="430443" y="588074"/>
                        <a:pt x="422955" y="580785"/>
                      </a:cubicBezTo>
                      <a:cubicBezTo>
                        <a:pt x="420222" y="578124"/>
                        <a:pt x="410712" y="579528"/>
                        <a:pt x="408282" y="576595"/>
                      </a:cubicBezTo>
                      <a:cubicBezTo>
                        <a:pt x="404585" y="572134"/>
                        <a:pt x="410000" y="557880"/>
                        <a:pt x="406177" y="553534"/>
                      </a:cubicBezTo>
                      <a:cubicBezTo>
                        <a:pt x="402983" y="549900"/>
                        <a:pt x="390897" y="552571"/>
                        <a:pt x="387305" y="549334"/>
                      </a:cubicBezTo>
                      <a:cubicBezTo>
                        <a:pt x="382383" y="544894"/>
                        <a:pt x="385253" y="526158"/>
                        <a:pt x="378916" y="524179"/>
                      </a:cubicBezTo>
                      <a:cubicBezTo>
                        <a:pt x="373910" y="522618"/>
                        <a:pt x="367030" y="534850"/>
                        <a:pt x="362149" y="536757"/>
                      </a:cubicBezTo>
                      <a:cubicBezTo>
                        <a:pt x="357238" y="538673"/>
                        <a:pt x="345225" y="535479"/>
                        <a:pt x="341183" y="538862"/>
                      </a:cubicBezTo>
                      <a:cubicBezTo>
                        <a:pt x="338250" y="541312"/>
                        <a:pt x="340041" y="551240"/>
                        <a:pt x="336994" y="553545"/>
                      </a:cubicBezTo>
                      <a:cubicBezTo>
                        <a:pt x="329882" y="558907"/>
                        <a:pt x="310120" y="551921"/>
                        <a:pt x="301354" y="553545"/>
                      </a:cubicBezTo>
                      <a:cubicBezTo>
                        <a:pt x="294180" y="554875"/>
                        <a:pt x="281382" y="563494"/>
                        <a:pt x="274104" y="564028"/>
                      </a:cubicBezTo>
                      <a:cubicBezTo>
                        <a:pt x="264469" y="564740"/>
                        <a:pt x="244843" y="560289"/>
                        <a:pt x="236370" y="555639"/>
                      </a:cubicBezTo>
                      <a:cubicBezTo>
                        <a:pt x="228578" y="551356"/>
                        <a:pt x="218639" y="535374"/>
                        <a:pt x="211214" y="530483"/>
                      </a:cubicBezTo>
                      <a:cubicBezTo>
                        <a:pt x="206501" y="527373"/>
                        <a:pt x="194290" y="526043"/>
                        <a:pt x="190247" y="522094"/>
                      </a:cubicBezTo>
                      <a:cubicBezTo>
                        <a:pt x="187388" y="519309"/>
                        <a:pt x="187252" y="509684"/>
                        <a:pt x="183964" y="507411"/>
                      </a:cubicBezTo>
                      <a:cubicBezTo>
                        <a:pt x="173166" y="499976"/>
                        <a:pt x="131547" y="505306"/>
                        <a:pt x="131547" y="505306"/>
                      </a:cubicBezTo>
                      <a:cubicBezTo>
                        <a:pt x="131547" y="505306"/>
                        <a:pt x="136511" y="488759"/>
                        <a:pt x="133641" y="484340"/>
                      </a:cubicBezTo>
                      <a:cubicBezTo>
                        <a:pt x="129138" y="477386"/>
                        <a:pt x="109480" y="477815"/>
                        <a:pt x="102202" y="473856"/>
                      </a:cubicBezTo>
                      <a:cubicBezTo>
                        <a:pt x="96306" y="470652"/>
                        <a:pt x="86953" y="460598"/>
                        <a:pt x="81235" y="457089"/>
                      </a:cubicBezTo>
                      <a:cubicBezTo>
                        <a:pt x="75842" y="453780"/>
                        <a:pt x="61263" y="452136"/>
                        <a:pt x="58174" y="446606"/>
                      </a:cubicBezTo>
                      <a:cubicBezTo>
                        <a:pt x="54047" y="439233"/>
                        <a:pt x="67264" y="419942"/>
                        <a:pt x="62363" y="413051"/>
                      </a:cubicBezTo>
                      <a:cubicBezTo>
                        <a:pt x="58017" y="406935"/>
                        <a:pt x="37406" y="412852"/>
                        <a:pt x="33018" y="406767"/>
                      </a:cubicBezTo>
                      <a:cubicBezTo>
                        <a:pt x="30243" y="402913"/>
                        <a:pt x="34034" y="392513"/>
                        <a:pt x="35112" y="387895"/>
                      </a:cubicBezTo>
                      <a:cubicBezTo>
                        <a:pt x="36505" y="381925"/>
                        <a:pt x="44454" y="370887"/>
                        <a:pt x="43491" y="364834"/>
                      </a:cubicBezTo>
                      <a:cubicBezTo>
                        <a:pt x="42559" y="358927"/>
                        <a:pt x="32767" y="350444"/>
                        <a:pt x="28818" y="345961"/>
                      </a:cubicBezTo>
                      <a:cubicBezTo>
                        <a:pt x="23917" y="340400"/>
                        <a:pt x="10899" y="331760"/>
                        <a:pt x="7862" y="324995"/>
                      </a:cubicBezTo>
                      <a:cubicBezTo>
                        <a:pt x="552" y="308709"/>
                        <a:pt x="-3313" y="270138"/>
                        <a:pt x="3673" y="253706"/>
                      </a:cubicBezTo>
                      <a:cubicBezTo>
                        <a:pt x="5558" y="249255"/>
                        <a:pt x="18167" y="245956"/>
                        <a:pt x="18345" y="241128"/>
                      </a:cubicBezTo>
                      <a:cubicBezTo>
                        <a:pt x="18492" y="237420"/>
                        <a:pt x="9559" y="233943"/>
                        <a:pt x="7862" y="230644"/>
                      </a:cubicBezTo>
                      <a:cubicBezTo>
                        <a:pt x="6406" y="227806"/>
                        <a:pt x="5296" y="221219"/>
                        <a:pt x="5767" y="218066"/>
                      </a:cubicBezTo>
                      <a:cubicBezTo>
                        <a:pt x="6291" y="214590"/>
                        <a:pt x="10983" y="208840"/>
                        <a:pt x="12051" y="205489"/>
                      </a:cubicBezTo>
                      <a:cubicBezTo>
                        <a:pt x="14146" y="198922"/>
                        <a:pt x="12533" y="184040"/>
                        <a:pt x="16240" y="178228"/>
                      </a:cubicBezTo>
                      <a:cubicBezTo>
                        <a:pt x="18272" y="175044"/>
                        <a:pt x="27038" y="173169"/>
                        <a:pt x="28818" y="169839"/>
                      </a:cubicBezTo>
                      <a:cubicBezTo>
                        <a:pt x="33762" y="160591"/>
                        <a:pt x="24378" y="137404"/>
                        <a:pt x="28818" y="127905"/>
                      </a:cubicBezTo>
                      <a:cubicBezTo>
                        <a:pt x="30557" y="124198"/>
                        <a:pt x="39281" y="120920"/>
                        <a:pt x="41407" y="117422"/>
                      </a:cubicBezTo>
                      <a:cubicBezTo>
                        <a:pt x="47806" y="106876"/>
                        <a:pt x="43637" y="78369"/>
                        <a:pt x="51880" y="69194"/>
                      </a:cubicBezTo>
                      <a:cubicBezTo>
                        <a:pt x="54100" y="66723"/>
                        <a:pt x="63525" y="68178"/>
                        <a:pt x="64468" y="65005"/>
                      </a:cubicBezTo>
                      <a:cubicBezTo>
                        <a:pt x="66364" y="58564"/>
                        <a:pt x="49911" y="50375"/>
                        <a:pt x="47690" y="44039"/>
                      </a:cubicBezTo>
                      <a:cubicBezTo>
                        <a:pt x="45952" y="39095"/>
                        <a:pt x="44371" y="27125"/>
                        <a:pt x="47690" y="23072"/>
                      </a:cubicBezTo>
                      <a:cubicBezTo>
                        <a:pt x="51084" y="18935"/>
                        <a:pt x="63599" y="17155"/>
                        <a:pt x="68657" y="18883"/>
                      </a:cubicBezTo>
                      <a:cubicBezTo>
                        <a:pt x="73935" y="20673"/>
                        <a:pt x="79874" y="31293"/>
                        <a:pt x="83330" y="35660"/>
                      </a:cubicBezTo>
                      <a:cubicBezTo>
                        <a:pt x="86126" y="39200"/>
                        <a:pt x="89456" y="51516"/>
                        <a:pt x="93803" y="50333"/>
                      </a:cubicBezTo>
                      <a:cubicBezTo>
                        <a:pt x="105469" y="47138"/>
                        <a:pt x="97992" y="2116"/>
                        <a:pt x="97992" y="2116"/>
                      </a:cubicBezTo>
                      <a:close/>
                    </a:path>
                  </a:pathLst>
                </a:custGeom>
                <a:grpFill/>
                <a:ln w="1046" cap="flat">
                  <a:noFill/>
                  <a:prstDash val="solid"/>
                  <a:miter/>
                </a:ln>
              </p:spPr>
              <p:txBody>
                <a:bodyPr rtlCol="0" anchor="ctr"/>
                <a:lstStyle/>
                <a:p>
                  <a:endParaRPr lang="en-US" dirty="0"/>
                </a:p>
              </p:txBody>
            </p:sp>
            <p:sp>
              <p:nvSpPr>
                <p:cNvPr id="379" name="Freeform 378">
                  <a:extLst>
                    <a:ext uri="{FF2B5EF4-FFF2-40B4-BE49-F238E27FC236}">
                      <a16:creationId xmlns:a16="http://schemas.microsoft.com/office/drawing/2014/main" id="{F17F1D19-5E5B-4548-F918-00C6C5B3D053}"/>
                    </a:ext>
                  </a:extLst>
                </p:cNvPr>
                <p:cNvSpPr/>
                <p:nvPr/>
              </p:nvSpPr>
              <p:spPr>
                <a:xfrm>
                  <a:off x="2427949" y="2868229"/>
                  <a:ext cx="48308" cy="50857"/>
                </a:xfrm>
                <a:custGeom>
                  <a:avLst/>
                  <a:gdLst>
                    <a:gd name="connsiteX0" fmla="*/ 14683 w 48308"/>
                    <a:gd name="connsiteY0" fmla="*/ 17313 h 50857"/>
                    <a:gd name="connsiteX1" fmla="*/ 23061 w 48308"/>
                    <a:gd name="connsiteY1" fmla="*/ 2630 h 50857"/>
                    <a:gd name="connsiteX2" fmla="*/ 46123 w 48308"/>
                    <a:gd name="connsiteY2" fmla="*/ 2630 h 50857"/>
                    <a:gd name="connsiteX3" fmla="*/ 46123 w 48308"/>
                    <a:gd name="connsiteY3" fmla="*/ 23597 h 50857"/>
                    <a:gd name="connsiteX4" fmla="*/ 18872 w 48308"/>
                    <a:gd name="connsiteY4" fmla="*/ 50858 h 50857"/>
                    <a:gd name="connsiteX5" fmla="*/ 0 w 48308"/>
                    <a:gd name="connsiteY5" fmla="*/ 31986 h 50857"/>
                    <a:gd name="connsiteX6" fmla="*/ 14673 w 48308"/>
                    <a:gd name="connsiteY6" fmla="*/ 17303 h 5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08" h="50857">
                      <a:moveTo>
                        <a:pt x="14683" y="17313"/>
                      </a:moveTo>
                      <a:cubicBezTo>
                        <a:pt x="17249" y="13952"/>
                        <a:pt x="19417" y="4756"/>
                        <a:pt x="23061" y="2630"/>
                      </a:cubicBezTo>
                      <a:cubicBezTo>
                        <a:pt x="28046" y="-260"/>
                        <a:pt x="42049" y="-1444"/>
                        <a:pt x="46123" y="2630"/>
                      </a:cubicBezTo>
                      <a:cubicBezTo>
                        <a:pt x="49830" y="6338"/>
                        <a:pt x="48123" y="18748"/>
                        <a:pt x="46123" y="23597"/>
                      </a:cubicBezTo>
                      <a:cubicBezTo>
                        <a:pt x="42436" y="32499"/>
                        <a:pt x="28507" y="50858"/>
                        <a:pt x="18872" y="50858"/>
                      </a:cubicBezTo>
                      <a:cubicBezTo>
                        <a:pt x="12201" y="50858"/>
                        <a:pt x="0" y="38657"/>
                        <a:pt x="0" y="31986"/>
                      </a:cubicBezTo>
                      <a:cubicBezTo>
                        <a:pt x="0" y="26791"/>
                        <a:pt x="11531" y="21429"/>
                        <a:pt x="14673" y="17303"/>
                      </a:cubicBezTo>
                      <a:close/>
                    </a:path>
                  </a:pathLst>
                </a:custGeom>
                <a:grpFill/>
                <a:ln w="1046" cap="flat">
                  <a:noFill/>
                  <a:prstDash val="solid"/>
                  <a:miter/>
                </a:ln>
              </p:spPr>
              <p:txBody>
                <a:bodyPr rtlCol="0" anchor="ctr"/>
                <a:lstStyle/>
                <a:p>
                  <a:endParaRPr lang="en-US" dirty="0"/>
                </a:p>
              </p:txBody>
            </p:sp>
          </p:grpSp>
          <p:grpSp>
            <p:nvGrpSpPr>
              <p:cNvPr id="340" name="Picture 7">
                <a:extLst>
                  <a:ext uri="{FF2B5EF4-FFF2-40B4-BE49-F238E27FC236}">
                    <a16:creationId xmlns:a16="http://schemas.microsoft.com/office/drawing/2014/main" id="{6BC5FA6B-502A-DD45-5B83-EAF1773D8D49}"/>
                  </a:ext>
                </a:extLst>
              </p:cNvPr>
              <p:cNvGrpSpPr/>
              <p:nvPr/>
            </p:nvGrpSpPr>
            <p:grpSpPr>
              <a:xfrm>
                <a:off x="2771732" y="1780149"/>
                <a:ext cx="1883973" cy="1633042"/>
                <a:chOff x="2771732" y="1780149"/>
                <a:chExt cx="1883973" cy="1633042"/>
              </a:xfrm>
              <a:grpFill/>
            </p:grpSpPr>
            <p:sp>
              <p:nvSpPr>
                <p:cNvPr id="345" name="Freeform 344">
                  <a:extLst>
                    <a:ext uri="{FF2B5EF4-FFF2-40B4-BE49-F238E27FC236}">
                      <a16:creationId xmlns:a16="http://schemas.microsoft.com/office/drawing/2014/main" id="{2A5C2C56-1DD7-575D-502D-29E539EAB648}"/>
                    </a:ext>
                  </a:extLst>
                </p:cNvPr>
                <p:cNvSpPr/>
                <p:nvPr/>
              </p:nvSpPr>
              <p:spPr>
                <a:xfrm>
                  <a:off x="2771732" y="2321516"/>
                  <a:ext cx="1832213" cy="1088429"/>
                </a:xfrm>
                <a:custGeom>
                  <a:avLst/>
                  <a:gdLst>
                    <a:gd name="connsiteX0" fmla="*/ 1672897 w 1832213"/>
                    <a:gd name="connsiteY0" fmla="*/ 450803 h 1088429"/>
                    <a:gd name="connsiteX1" fmla="*/ 1684564 w 1832213"/>
                    <a:gd name="connsiteY1" fmla="*/ 470765 h 1088429"/>
                    <a:gd name="connsiteX2" fmla="*/ 1691769 w 1832213"/>
                    <a:gd name="connsiteY2" fmla="*/ 503220 h 1088429"/>
                    <a:gd name="connsiteX3" fmla="*/ 1710641 w 1832213"/>
                    <a:gd name="connsiteY3" fmla="*/ 503220 h 1088429"/>
                    <a:gd name="connsiteX4" fmla="*/ 1716925 w 1832213"/>
                    <a:gd name="connsiteY4" fmla="*/ 545154 h 1088429"/>
                    <a:gd name="connsiteX5" fmla="*/ 1729514 w 1832213"/>
                    <a:gd name="connsiteY5" fmla="*/ 543059 h 1088429"/>
                    <a:gd name="connsiteX6" fmla="*/ 1729514 w 1832213"/>
                    <a:gd name="connsiteY6" fmla="*/ 561921 h 1088429"/>
                    <a:gd name="connsiteX7" fmla="*/ 1716925 w 1832213"/>
                    <a:gd name="connsiteY7" fmla="*/ 570309 h 1088429"/>
                    <a:gd name="connsiteX8" fmla="*/ 1719020 w 1832213"/>
                    <a:gd name="connsiteY8" fmla="*/ 587087 h 1088429"/>
                    <a:gd name="connsiteX9" fmla="*/ 1735787 w 1832213"/>
                    <a:gd name="connsiteY9" fmla="*/ 591276 h 1088429"/>
                    <a:gd name="connsiteX10" fmla="*/ 1744176 w 1832213"/>
                    <a:gd name="connsiteY10" fmla="*/ 631115 h 1088429"/>
                    <a:gd name="connsiteX11" fmla="*/ 1775626 w 1832213"/>
                    <a:gd name="connsiteY11" fmla="*/ 626926 h 1088429"/>
                    <a:gd name="connsiteX12" fmla="*/ 1771426 w 1832213"/>
                    <a:gd name="connsiteY12" fmla="*/ 643693 h 1088429"/>
                    <a:gd name="connsiteX13" fmla="*/ 1796582 w 1832213"/>
                    <a:gd name="connsiteY13" fmla="*/ 639504 h 1088429"/>
                    <a:gd name="connsiteX14" fmla="*/ 1779815 w 1832213"/>
                    <a:gd name="connsiteY14" fmla="*/ 662565 h 1088429"/>
                    <a:gd name="connsiteX15" fmla="*/ 1773521 w 1832213"/>
                    <a:gd name="connsiteY15" fmla="*/ 679343 h 1088429"/>
                    <a:gd name="connsiteX16" fmla="*/ 1739976 w 1832213"/>
                    <a:gd name="connsiteY16" fmla="*/ 687732 h 1088429"/>
                    <a:gd name="connsiteX17" fmla="*/ 1754648 w 1832213"/>
                    <a:gd name="connsiteY17" fmla="*/ 696120 h 1088429"/>
                    <a:gd name="connsiteX18" fmla="*/ 1779804 w 1832213"/>
                    <a:gd name="connsiteY18" fmla="*/ 687732 h 1088429"/>
                    <a:gd name="connsiteX19" fmla="*/ 1802866 w 1832213"/>
                    <a:gd name="connsiteY19" fmla="*/ 675154 h 1088429"/>
                    <a:gd name="connsiteX20" fmla="*/ 1825917 w 1832213"/>
                    <a:gd name="connsiteY20" fmla="*/ 677248 h 1088429"/>
                    <a:gd name="connsiteX21" fmla="*/ 1830116 w 1832213"/>
                    <a:gd name="connsiteY21" fmla="*/ 698225 h 1088429"/>
                    <a:gd name="connsiteX22" fmla="*/ 1830116 w 1832213"/>
                    <a:gd name="connsiteY22" fmla="*/ 727570 h 1088429"/>
                    <a:gd name="connsiteX23" fmla="*/ 1832211 w 1832213"/>
                    <a:gd name="connsiteY23" fmla="*/ 744348 h 1088429"/>
                    <a:gd name="connsiteX24" fmla="*/ 1830116 w 1832213"/>
                    <a:gd name="connsiteY24" fmla="*/ 756926 h 1088429"/>
                    <a:gd name="connsiteX25" fmla="*/ 1800761 w 1832213"/>
                    <a:gd name="connsiteY25" fmla="*/ 765315 h 1088429"/>
                    <a:gd name="connsiteX26" fmla="*/ 1775605 w 1832213"/>
                    <a:gd name="connsiteY26" fmla="*/ 763220 h 1088429"/>
                    <a:gd name="connsiteX27" fmla="*/ 1742060 w 1832213"/>
                    <a:gd name="connsiteY27" fmla="*/ 792565 h 1088429"/>
                    <a:gd name="connsiteX28" fmla="*/ 1685454 w 1832213"/>
                    <a:gd name="connsiteY28" fmla="*/ 798859 h 1088429"/>
                    <a:gd name="connsiteX29" fmla="*/ 1626753 w 1832213"/>
                    <a:gd name="connsiteY29" fmla="*/ 798859 h 1088429"/>
                    <a:gd name="connsiteX30" fmla="*/ 1597398 w 1832213"/>
                    <a:gd name="connsiteY30" fmla="*/ 794670 h 1088429"/>
                    <a:gd name="connsiteX31" fmla="*/ 1576442 w 1832213"/>
                    <a:gd name="connsiteY31" fmla="*/ 813542 h 1088429"/>
                    <a:gd name="connsiteX32" fmla="*/ 1545002 w 1832213"/>
                    <a:gd name="connsiteY32" fmla="*/ 828215 h 1088429"/>
                    <a:gd name="connsiteX33" fmla="*/ 1515647 w 1832213"/>
                    <a:gd name="connsiteY33" fmla="*/ 865959 h 1088429"/>
                    <a:gd name="connsiteX34" fmla="*/ 1565959 w 1832213"/>
                    <a:gd name="connsiteY34" fmla="*/ 844992 h 1088429"/>
                    <a:gd name="connsiteX35" fmla="*/ 1595314 w 1832213"/>
                    <a:gd name="connsiteY35" fmla="*/ 830309 h 1088429"/>
                    <a:gd name="connsiteX36" fmla="*/ 1624669 w 1832213"/>
                    <a:gd name="connsiteY36" fmla="*/ 847077 h 1088429"/>
                    <a:gd name="connsiteX37" fmla="*/ 1605797 w 1832213"/>
                    <a:gd name="connsiteY37" fmla="*/ 876432 h 1088429"/>
                    <a:gd name="connsiteX38" fmla="*/ 1633048 w 1832213"/>
                    <a:gd name="connsiteY38" fmla="*/ 905777 h 1088429"/>
                    <a:gd name="connsiteX39" fmla="*/ 1700127 w 1832213"/>
                    <a:gd name="connsiteY39" fmla="*/ 939332 h 1088429"/>
                    <a:gd name="connsiteX40" fmla="*/ 1639331 w 1832213"/>
                    <a:gd name="connsiteY40" fmla="*/ 972887 h 1088429"/>
                    <a:gd name="connsiteX41" fmla="*/ 1580631 w 1832213"/>
                    <a:gd name="connsiteY41" fmla="*/ 1012726 h 1088429"/>
                    <a:gd name="connsiteX42" fmla="*/ 1568053 w 1832213"/>
                    <a:gd name="connsiteY42" fmla="*/ 998054 h 1088429"/>
                    <a:gd name="connsiteX43" fmla="*/ 1639321 w 1832213"/>
                    <a:gd name="connsiteY43" fmla="*/ 930954 h 1088429"/>
                    <a:gd name="connsiteX44" fmla="*/ 1635132 w 1832213"/>
                    <a:gd name="connsiteY44" fmla="*/ 920470 h 1088429"/>
                    <a:gd name="connsiteX45" fmla="*/ 1614176 w 1832213"/>
                    <a:gd name="connsiteY45" fmla="*/ 920470 h 1088429"/>
                    <a:gd name="connsiteX46" fmla="*/ 1553381 w 1832213"/>
                    <a:gd name="connsiteY46" fmla="*/ 972887 h 1088429"/>
                    <a:gd name="connsiteX47" fmla="*/ 1536613 w 1832213"/>
                    <a:gd name="connsiteY47" fmla="*/ 964499 h 1088429"/>
                    <a:gd name="connsiteX48" fmla="*/ 1532424 w 1832213"/>
                    <a:gd name="connsiteY48" fmla="*/ 897399 h 1088429"/>
                    <a:gd name="connsiteX49" fmla="*/ 1498880 w 1832213"/>
                    <a:gd name="connsiteY49" fmla="*/ 891115 h 1088429"/>
                    <a:gd name="connsiteX50" fmla="*/ 1484207 w 1832213"/>
                    <a:gd name="connsiteY50" fmla="*/ 930954 h 1088429"/>
                    <a:gd name="connsiteX51" fmla="*/ 1471629 w 1832213"/>
                    <a:gd name="connsiteY51" fmla="*/ 954015 h 1088429"/>
                    <a:gd name="connsiteX52" fmla="*/ 1454852 w 1832213"/>
                    <a:gd name="connsiteY52" fmla="*/ 977076 h 1088429"/>
                    <a:gd name="connsiteX53" fmla="*/ 1356323 w 1832213"/>
                    <a:gd name="connsiteY53" fmla="*/ 970782 h 1088429"/>
                    <a:gd name="connsiteX54" fmla="*/ 1337451 w 1832213"/>
                    <a:gd name="connsiteY54" fmla="*/ 989654 h 1088429"/>
                    <a:gd name="connsiteX55" fmla="*/ 1326978 w 1832213"/>
                    <a:gd name="connsiteY55" fmla="*/ 1025304 h 1088429"/>
                    <a:gd name="connsiteX56" fmla="*/ 1272466 w 1832213"/>
                    <a:gd name="connsiteY56" fmla="*/ 1023199 h 1088429"/>
                    <a:gd name="connsiteX57" fmla="*/ 1251510 w 1832213"/>
                    <a:gd name="connsiteY57" fmla="*/ 1042071 h 1088429"/>
                    <a:gd name="connsiteX58" fmla="*/ 1199093 w 1832213"/>
                    <a:gd name="connsiteY58" fmla="*/ 1088204 h 1088429"/>
                    <a:gd name="connsiteX59" fmla="*/ 1163454 w 1832213"/>
                    <a:gd name="connsiteY59" fmla="*/ 1073521 h 1088429"/>
                    <a:gd name="connsiteX60" fmla="*/ 1176032 w 1832213"/>
                    <a:gd name="connsiteY60" fmla="*/ 1054649 h 1088429"/>
                    <a:gd name="connsiteX61" fmla="*/ 1205388 w 1832213"/>
                    <a:gd name="connsiteY61" fmla="*/ 1012716 h 1088429"/>
                    <a:gd name="connsiteX62" fmla="*/ 1182326 w 1832213"/>
                    <a:gd name="connsiteY62" fmla="*/ 964499 h 1088429"/>
                    <a:gd name="connsiteX63" fmla="*/ 1157170 w 1832213"/>
                    <a:gd name="connsiteY63" fmla="*/ 916271 h 1088429"/>
                    <a:gd name="connsiteX64" fmla="*/ 1117331 w 1832213"/>
                    <a:gd name="connsiteY64" fmla="*/ 895304 h 1088429"/>
                    <a:gd name="connsiteX65" fmla="*/ 1083797 w 1832213"/>
                    <a:gd name="connsiteY65" fmla="*/ 870138 h 1088429"/>
                    <a:gd name="connsiteX66" fmla="*/ 1041874 w 1832213"/>
                    <a:gd name="connsiteY66" fmla="*/ 870138 h 1088429"/>
                    <a:gd name="connsiteX67" fmla="*/ 974785 w 1832213"/>
                    <a:gd name="connsiteY67" fmla="*/ 863854 h 1088429"/>
                    <a:gd name="connsiteX68" fmla="*/ 930767 w 1832213"/>
                    <a:gd name="connsiteY68" fmla="*/ 863854 h 1088429"/>
                    <a:gd name="connsiteX69" fmla="*/ 932862 w 1832213"/>
                    <a:gd name="connsiteY69" fmla="*/ 847077 h 1088429"/>
                    <a:gd name="connsiteX70" fmla="*/ 295576 w 1832213"/>
                    <a:gd name="connsiteY70" fmla="*/ 849182 h 1088429"/>
                    <a:gd name="connsiteX71" fmla="*/ 264137 w 1832213"/>
                    <a:gd name="connsiteY71" fmla="*/ 809343 h 1088429"/>
                    <a:gd name="connsiteX72" fmla="*/ 232697 w 1832213"/>
                    <a:gd name="connsiteY72" fmla="*/ 788376 h 1088429"/>
                    <a:gd name="connsiteX73" fmla="*/ 207541 w 1832213"/>
                    <a:gd name="connsiteY73" fmla="*/ 759021 h 1088429"/>
                    <a:gd name="connsiteX74" fmla="*/ 205447 w 1832213"/>
                    <a:gd name="connsiteY74" fmla="*/ 723381 h 1088429"/>
                    <a:gd name="connsiteX75" fmla="*/ 203352 w 1832213"/>
                    <a:gd name="connsiteY75" fmla="*/ 694036 h 1088429"/>
                    <a:gd name="connsiteX76" fmla="*/ 180291 w 1832213"/>
                    <a:gd name="connsiteY76" fmla="*/ 696131 h 1088429"/>
                    <a:gd name="connsiteX77" fmla="*/ 178186 w 1832213"/>
                    <a:gd name="connsiteY77" fmla="*/ 673069 h 1088429"/>
                    <a:gd name="connsiteX78" fmla="*/ 163513 w 1832213"/>
                    <a:gd name="connsiteY78" fmla="*/ 666786 h 1088429"/>
                    <a:gd name="connsiteX79" fmla="*/ 167702 w 1832213"/>
                    <a:gd name="connsiteY79" fmla="*/ 631136 h 1088429"/>
                    <a:gd name="connsiteX80" fmla="*/ 178186 w 1832213"/>
                    <a:gd name="connsiteY80" fmla="*/ 612274 h 1088429"/>
                    <a:gd name="connsiteX81" fmla="*/ 194953 w 1832213"/>
                    <a:gd name="connsiteY81" fmla="*/ 595497 h 1088429"/>
                    <a:gd name="connsiteX82" fmla="*/ 161419 w 1832213"/>
                    <a:gd name="connsiteY82" fmla="*/ 587108 h 1088429"/>
                    <a:gd name="connsiteX83" fmla="*/ 153030 w 1832213"/>
                    <a:gd name="connsiteY83" fmla="*/ 547269 h 1088429"/>
                    <a:gd name="connsiteX84" fmla="*/ 140441 w 1832213"/>
                    <a:gd name="connsiteY84" fmla="*/ 540975 h 1088429"/>
                    <a:gd name="connsiteX85" fmla="*/ 134158 w 1832213"/>
                    <a:gd name="connsiteY85" fmla="*/ 511619 h 1088429"/>
                    <a:gd name="connsiteX86" fmla="*/ 98518 w 1832213"/>
                    <a:gd name="connsiteY86" fmla="*/ 471781 h 1088429"/>
                    <a:gd name="connsiteX87" fmla="*/ 83846 w 1832213"/>
                    <a:gd name="connsiteY87" fmla="*/ 469686 h 1088429"/>
                    <a:gd name="connsiteX88" fmla="*/ 79657 w 1832213"/>
                    <a:gd name="connsiteY88" fmla="*/ 486453 h 1088429"/>
                    <a:gd name="connsiteX89" fmla="*/ 64984 w 1832213"/>
                    <a:gd name="connsiteY89" fmla="*/ 486453 h 1088429"/>
                    <a:gd name="connsiteX90" fmla="*/ 58690 w 1832213"/>
                    <a:gd name="connsiteY90" fmla="*/ 501136 h 1088429"/>
                    <a:gd name="connsiteX91" fmla="*/ 37734 w 1832213"/>
                    <a:gd name="connsiteY91" fmla="*/ 486453 h 1088429"/>
                    <a:gd name="connsiteX92" fmla="*/ 31440 w 1832213"/>
                    <a:gd name="connsiteY92" fmla="*/ 455003 h 1088429"/>
                    <a:gd name="connsiteX93" fmla="*/ 20956 w 1832213"/>
                    <a:gd name="connsiteY93" fmla="*/ 446614 h 1088429"/>
                    <a:gd name="connsiteX94" fmla="*/ 0 w 1832213"/>
                    <a:gd name="connsiteY94" fmla="*/ 455003 h 1088429"/>
                    <a:gd name="connsiteX95" fmla="*/ 106918 w 1832213"/>
                    <a:gd name="connsiteY95" fmla="*/ 85970 h 1088429"/>
                    <a:gd name="connsiteX96" fmla="*/ 176102 w 1832213"/>
                    <a:gd name="connsiteY96" fmla="*/ 98558 h 1088429"/>
                    <a:gd name="connsiteX97" fmla="*/ 238991 w 1832213"/>
                    <a:gd name="connsiteY97" fmla="*/ 127903 h 1088429"/>
                    <a:gd name="connsiteX98" fmla="*/ 264147 w 1832213"/>
                    <a:gd name="connsiteY98" fmla="*/ 129998 h 1088429"/>
                    <a:gd name="connsiteX99" fmla="*/ 266242 w 1832213"/>
                    <a:gd name="connsiteY99" fmla="*/ 104842 h 1088429"/>
                    <a:gd name="connsiteX100" fmla="*/ 289303 w 1832213"/>
                    <a:gd name="connsiteY100" fmla="*/ 88075 h 1088429"/>
                    <a:gd name="connsiteX101" fmla="*/ 348004 w 1832213"/>
                    <a:gd name="connsiteY101" fmla="*/ 50331 h 1088429"/>
                    <a:gd name="connsiteX102" fmla="*/ 364771 w 1832213"/>
                    <a:gd name="connsiteY102" fmla="*/ 60814 h 1088429"/>
                    <a:gd name="connsiteX103" fmla="*/ 322848 w 1832213"/>
                    <a:gd name="connsiteY103" fmla="*/ 88075 h 1088429"/>
                    <a:gd name="connsiteX104" fmla="*/ 366865 w 1832213"/>
                    <a:gd name="connsiteY104" fmla="*/ 85970 h 1088429"/>
                    <a:gd name="connsiteX105" fmla="*/ 383632 w 1832213"/>
                    <a:gd name="connsiteY105" fmla="*/ 69203 h 1088429"/>
                    <a:gd name="connsiteX106" fmla="*/ 394116 w 1832213"/>
                    <a:gd name="connsiteY106" fmla="*/ 50331 h 1088429"/>
                    <a:gd name="connsiteX107" fmla="*/ 408788 w 1832213"/>
                    <a:gd name="connsiteY107" fmla="*/ 44047 h 1088429"/>
                    <a:gd name="connsiteX108" fmla="*/ 429744 w 1832213"/>
                    <a:gd name="connsiteY108" fmla="*/ 79686 h 1088429"/>
                    <a:gd name="connsiteX109" fmla="*/ 456995 w 1832213"/>
                    <a:gd name="connsiteY109" fmla="*/ 83875 h 1088429"/>
                    <a:gd name="connsiteX110" fmla="*/ 469573 w 1832213"/>
                    <a:gd name="connsiteY110" fmla="*/ 69192 h 1088429"/>
                    <a:gd name="connsiteX111" fmla="*/ 486350 w 1832213"/>
                    <a:gd name="connsiteY111" fmla="*/ 94348 h 1088429"/>
                    <a:gd name="connsiteX112" fmla="*/ 507307 w 1832213"/>
                    <a:gd name="connsiteY112" fmla="*/ 77581 h 1088429"/>
                    <a:gd name="connsiteX113" fmla="*/ 597457 w 1832213"/>
                    <a:gd name="connsiteY113" fmla="*/ 106937 h 1088429"/>
                    <a:gd name="connsiteX114" fmla="*/ 654053 w 1832213"/>
                    <a:gd name="connsiteY114" fmla="*/ 109031 h 1088429"/>
                    <a:gd name="connsiteX115" fmla="*/ 695976 w 1832213"/>
                    <a:gd name="connsiteY115" fmla="*/ 129998 h 1088429"/>
                    <a:gd name="connsiteX116" fmla="*/ 687587 w 1832213"/>
                    <a:gd name="connsiteY116" fmla="*/ 159353 h 1088429"/>
                    <a:gd name="connsiteX117" fmla="*/ 744182 w 1832213"/>
                    <a:gd name="connsiteY117" fmla="*/ 142586 h 1088429"/>
                    <a:gd name="connsiteX118" fmla="*/ 784021 w 1832213"/>
                    <a:gd name="connsiteY118" fmla="*/ 182425 h 1088429"/>
                    <a:gd name="connsiteX119" fmla="*/ 813366 w 1832213"/>
                    <a:gd name="connsiteY119" fmla="*/ 180331 h 1088429"/>
                    <a:gd name="connsiteX120" fmla="*/ 809177 w 1832213"/>
                    <a:gd name="connsiteY120" fmla="*/ 159364 h 1088429"/>
                    <a:gd name="connsiteX121" fmla="*/ 842722 w 1832213"/>
                    <a:gd name="connsiteY121" fmla="*/ 125819 h 1088429"/>
                    <a:gd name="connsiteX122" fmla="*/ 878361 w 1832213"/>
                    <a:gd name="connsiteY122" fmla="*/ 153080 h 1088429"/>
                    <a:gd name="connsiteX123" fmla="*/ 985279 w 1832213"/>
                    <a:gd name="connsiteY123" fmla="*/ 159364 h 1088429"/>
                    <a:gd name="connsiteX124" fmla="*/ 1004151 w 1832213"/>
                    <a:gd name="connsiteY124" fmla="*/ 136303 h 1088429"/>
                    <a:gd name="connsiteX125" fmla="*/ 1035591 w 1832213"/>
                    <a:gd name="connsiteY125" fmla="*/ 132113 h 1088429"/>
                    <a:gd name="connsiteX126" fmla="*/ 1052358 w 1832213"/>
                    <a:gd name="connsiteY126" fmla="*/ 157280 h 1088429"/>
                    <a:gd name="connsiteX127" fmla="*/ 1077513 w 1832213"/>
                    <a:gd name="connsiteY127" fmla="*/ 142597 h 1088429"/>
                    <a:gd name="connsiteX128" fmla="*/ 1100575 w 1832213"/>
                    <a:gd name="connsiteY128" fmla="*/ 125830 h 1088429"/>
                    <a:gd name="connsiteX129" fmla="*/ 1087997 w 1832213"/>
                    <a:gd name="connsiteY129" fmla="*/ 77602 h 1088429"/>
                    <a:gd name="connsiteX130" fmla="*/ 1058641 w 1832213"/>
                    <a:gd name="connsiteY130" fmla="*/ 56635 h 1088429"/>
                    <a:gd name="connsiteX131" fmla="*/ 1081703 w 1832213"/>
                    <a:gd name="connsiteY131" fmla="*/ 41952 h 1088429"/>
                    <a:gd name="connsiteX132" fmla="*/ 1094281 w 1832213"/>
                    <a:gd name="connsiteY132" fmla="*/ 20986 h 1088429"/>
                    <a:gd name="connsiteX133" fmla="*/ 1125720 w 1832213"/>
                    <a:gd name="connsiteY133" fmla="*/ 19 h 1088429"/>
                    <a:gd name="connsiteX134" fmla="*/ 1159265 w 1832213"/>
                    <a:gd name="connsiteY134" fmla="*/ 29364 h 1088429"/>
                    <a:gd name="connsiteX135" fmla="*/ 1150876 w 1832213"/>
                    <a:gd name="connsiteY135" fmla="*/ 56625 h 1088429"/>
                    <a:gd name="connsiteX136" fmla="*/ 1155065 w 1832213"/>
                    <a:gd name="connsiteY136" fmla="*/ 79686 h 1088429"/>
                    <a:gd name="connsiteX137" fmla="*/ 1176021 w 1832213"/>
                    <a:gd name="connsiteY137" fmla="*/ 98558 h 1088429"/>
                    <a:gd name="connsiteX138" fmla="*/ 1186505 w 1832213"/>
                    <a:gd name="connsiteY138" fmla="*/ 132103 h 1088429"/>
                    <a:gd name="connsiteX139" fmla="*/ 1213755 w 1832213"/>
                    <a:gd name="connsiteY139" fmla="*/ 98558 h 1088429"/>
                    <a:gd name="connsiteX140" fmla="*/ 1228428 w 1832213"/>
                    <a:gd name="connsiteY140" fmla="*/ 127903 h 1088429"/>
                    <a:gd name="connsiteX141" fmla="*/ 1226333 w 1832213"/>
                    <a:gd name="connsiteY141" fmla="*/ 176120 h 1088429"/>
                    <a:gd name="connsiteX142" fmla="*/ 1247289 w 1832213"/>
                    <a:gd name="connsiteY142" fmla="*/ 176120 h 1088429"/>
                    <a:gd name="connsiteX143" fmla="*/ 1255678 w 1832213"/>
                    <a:gd name="connsiteY143" fmla="*/ 148870 h 1088429"/>
                    <a:gd name="connsiteX144" fmla="*/ 1285034 w 1832213"/>
                    <a:gd name="connsiteY144" fmla="*/ 119514 h 1088429"/>
                    <a:gd name="connsiteX145" fmla="*/ 1297612 w 1832213"/>
                    <a:gd name="connsiteY145" fmla="*/ 79676 h 1088429"/>
                    <a:gd name="connsiteX146" fmla="*/ 1350018 w 1832213"/>
                    <a:gd name="connsiteY146" fmla="*/ 85959 h 1088429"/>
                    <a:gd name="connsiteX147" fmla="*/ 1364691 w 1832213"/>
                    <a:gd name="connsiteY147" fmla="*/ 123704 h 1088429"/>
                    <a:gd name="connsiteX148" fmla="*/ 1343734 w 1832213"/>
                    <a:gd name="connsiteY148" fmla="*/ 136282 h 1088429"/>
                    <a:gd name="connsiteX149" fmla="*/ 1354218 w 1832213"/>
                    <a:gd name="connsiteY149" fmla="*/ 184509 h 1088429"/>
                    <a:gd name="connsiteX150" fmla="*/ 1287128 w 1832213"/>
                    <a:gd name="connsiteY150" fmla="*/ 220148 h 1088429"/>
                    <a:gd name="connsiteX151" fmla="*/ 1276655 w 1832213"/>
                    <a:gd name="connsiteY151" fmla="*/ 203381 h 1088429"/>
                    <a:gd name="connsiteX152" fmla="*/ 1241016 w 1832213"/>
                    <a:gd name="connsiteY152" fmla="*/ 205476 h 1088429"/>
                    <a:gd name="connsiteX153" fmla="*/ 1234732 w 1832213"/>
                    <a:gd name="connsiteY153" fmla="*/ 234831 h 1088429"/>
                    <a:gd name="connsiteX154" fmla="*/ 1192810 w 1832213"/>
                    <a:gd name="connsiteY154" fmla="*/ 234831 h 1088429"/>
                    <a:gd name="connsiteX155" fmla="*/ 1180232 w 1832213"/>
                    <a:gd name="connsiteY155" fmla="*/ 222243 h 1088429"/>
                    <a:gd name="connsiteX156" fmla="*/ 1163454 w 1832213"/>
                    <a:gd name="connsiteY156" fmla="*/ 224348 h 1088429"/>
                    <a:gd name="connsiteX157" fmla="*/ 1165559 w 1832213"/>
                    <a:gd name="connsiteY157" fmla="*/ 241115 h 1088429"/>
                    <a:gd name="connsiteX158" fmla="*/ 1205388 w 1832213"/>
                    <a:gd name="connsiteY158" fmla="*/ 255798 h 1088429"/>
                    <a:gd name="connsiteX159" fmla="*/ 1194904 w 1832213"/>
                    <a:gd name="connsiteY159" fmla="*/ 293543 h 1088429"/>
                    <a:gd name="connsiteX160" fmla="*/ 1173948 w 1832213"/>
                    <a:gd name="connsiteY160" fmla="*/ 308225 h 1088429"/>
                    <a:gd name="connsiteX161" fmla="*/ 1140403 w 1832213"/>
                    <a:gd name="connsiteY161" fmla="*/ 312415 h 1088429"/>
                    <a:gd name="connsiteX162" fmla="*/ 1121531 w 1832213"/>
                    <a:gd name="connsiteY162" fmla="*/ 341760 h 1088429"/>
                    <a:gd name="connsiteX163" fmla="*/ 1075408 w 1832213"/>
                    <a:gd name="connsiteY163" fmla="*/ 377409 h 1088429"/>
                    <a:gd name="connsiteX164" fmla="*/ 1037685 w 1832213"/>
                    <a:gd name="connsiteY164" fmla="*/ 410954 h 1088429"/>
                    <a:gd name="connsiteX165" fmla="*/ 1006246 w 1832213"/>
                    <a:gd name="connsiteY165" fmla="*/ 459182 h 1088429"/>
                    <a:gd name="connsiteX166" fmla="*/ 1004140 w 1832213"/>
                    <a:gd name="connsiteY166" fmla="*/ 494821 h 1088429"/>
                    <a:gd name="connsiteX167" fmla="*/ 1033496 w 1832213"/>
                    <a:gd name="connsiteY167" fmla="*/ 501115 h 1088429"/>
                    <a:gd name="connsiteX168" fmla="*/ 1048168 w 1832213"/>
                    <a:gd name="connsiteY168" fmla="*/ 559826 h 1088429"/>
                    <a:gd name="connsiteX169" fmla="*/ 1113153 w 1832213"/>
                    <a:gd name="connsiteY169" fmla="*/ 568215 h 1088429"/>
                    <a:gd name="connsiteX170" fmla="*/ 1155076 w 1832213"/>
                    <a:gd name="connsiteY170" fmla="*/ 608054 h 1088429"/>
                    <a:gd name="connsiteX171" fmla="*/ 1180232 w 1832213"/>
                    <a:gd name="connsiteY171" fmla="*/ 612253 h 1088429"/>
                    <a:gd name="connsiteX172" fmla="*/ 1205388 w 1832213"/>
                    <a:gd name="connsiteY172" fmla="*/ 639514 h 1088429"/>
                    <a:gd name="connsiteX173" fmla="*/ 1249405 w 1832213"/>
                    <a:gd name="connsiteY173" fmla="*/ 635315 h 1088429"/>
                    <a:gd name="connsiteX174" fmla="*/ 1245216 w 1832213"/>
                    <a:gd name="connsiteY174" fmla="*/ 687742 h 1088429"/>
                    <a:gd name="connsiteX175" fmla="*/ 1241027 w 1832213"/>
                    <a:gd name="connsiteY175" fmla="*/ 733875 h 1088429"/>
                    <a:gd name="connsiteX176" fmla="*/ 1257804 w 1832213"/>
                    <a:gd name="connsiteY176" fmla="*/ 767430 h 1088429"/>
                    <a:gd name="connsiteX177" fmla="*/ 1276676 w 1832213"/>
                    <a:gd name="connsiteY177" fmla="*/ 769525 h 1088429"/>
                    <a:gd name="connsiteX178" fmla="*/ 1291349 w 1832213"/>
                    <a:gd name="connsiteY178" fmla="*/ 752758 h 1088429"/>
                    <a:gd name="connsiteX179" fmla="*/ 1310221 w 1832213"/>
                    <a:gd name="connsiteY179" fmla="*/ 767441 h 1088429"/>
                    <a:gd name="connsiteX180" fmla="*/ 1318599 w 1832213"/>
                    <a:gd name="connsiteY180" fmla="*/ 748568 h 1088429"/>
                    <a:gd name="connsiteX181" fmla="*/ 1329083 w 1832213"/>
                    <a:gd name="connsiteY181" fmla="*/ 696141 h 1088429"/>
                    <a:gd name="connsiteX182" fmla="*/ 1326988 w 1832213"/>
                    <a:gd name="connsiteY182" fmla="*/ 675175 h 1088429"/>
                    <a:gd name="connsiteX183" fmla="*/ 1331177 w 1832213"/>
                    <a:gd name="connsiteY183" fmla="*/ 639535 h 1088429"/>
                    <a:gd name="connsiteX184" fmla="*/ 1366816 w 1832213"/>
                    <a:gd name="connsiteY184" fmla="*/ 620663 h 1088429"/>
                    <a:gd name="connsiteX185" fmla="*/ 1354239 w 1832213"/>
                    <a:gd name="connsiteY185" fmla="*/ 499052 h 1088429"/>
                    <a:gd name="connsiteX186" fmla="*/ 1377300 w 1832213"/>
                    <a:gd name="connsiteY186" fmla="*/ 488569 h 1088429"/>
                    <a:gd name="connsiteX187" fmla="*/ 1385678 w 1832213"/>
                    <a:gd name="connsiteY187" fmla="*/ 440351 h 1088429"/>
                    <a:gd name="connsiteX188" fmla="*/ 1379384 w 1832213"/>
                    <a:gd name="connsiteY188" fmla="*/ 423584 h 1088429"/>
                    <a:gd name="connsiteX189" fmla="*/ 1385678 w 1832213"/>
                    <a:gd name="connsiteY189" fmla="*/ 385840 h 1088429"/>
                    <a:gd name="connsiteX190" fmla="*/ 1410834 w 1832213"/>
                    <a:gd name="connsiteY190" fmla="*/ 348096 h 1088429"/>
                    <a:gd name="connsiteX191" fmla="*/ 1448568 w 1832213"/>
                    <a:gd name="connsiteY191" fmla="*/ 369062 h 1088429"/>
                    <a:gd name="connsiteX192" fmla="*/ 1500974 w 1832213"/>
                    <a:gd name="connsiteY192" fmla="*/ 369062 h 1088429"/>
                    <a:gd name="connsiteX193" fmla="*/ 1521941 w 1832213"/>
                    <a:gd name="connsiteY193" fmla="*/ 390029 h 1088429"/>
                    <a:gd name="connsiteX194" fmla="*/ 1542897 w 1832213"/>
                    <a:gd name="connsiteY194" fmla="*/ 413090 h 1088429"/>
                    <a:gd name="connsiteX195" fmla="*/ 1576442 w 1832213"/>
                    <a:gd name="connsiteY195" fmla="*/ 425668 h 1088429"/>
                    <a:gd name="connsiteX196" fmla="*/ 1561769 w 1832213"/>
                    <a:gd name="connsiteY196" fmla="*/ 444541 h 1088429"/>
                    <a:gd name="connsiteX197" fmla="*/ 1563864 w 1832213"/>
                    <a:gd name="connsiteY197" fmla="*/ 509546 h 1088429"/>
                    <a:gd name="connsiteX198" fmla="*/ 1599503 w 1832213"/>
                    <a:gd name="connsiteY198" fmla="*/ 520029 h 1088429"/>
                    <a:gd name="connsiteX199" fmla="*/ 1637237 w 1832213"/>
                    <a:gd name="connsiteY199" fmla="*/ 507441 h 1088429"/>
                    <a:gd name="connsiteX200" fmla="*/ 1651909 w 1832213"/>
                    <a:gd name="connsiteY200" fmla="*/ 486474 h 1088429"/>
                    <a:gd name="connsiteX201" fmla="*/ 1672876 w 1832213"/>
                    <a:gd name="connsiteY201" fmla="*/ 450835 h 1088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Lst>
                  <a:rect l="l" t="t" r="r" b="b"/>
                  <a:pathLst>
                    <a:path w="1832213" h="1088429">
                      <a:moveTo>
                        <a:pt x="1672897" y="450803"/>
                      </a:moveTo>
                      <a:cubicBezTo>
                        <a:pt x="1678678" y="450803"/>
                        <a:pt x="1682448" y="465382"/>
                        <a:pt x="1684564" y="470765"/>
                      </a:cubicBezTo>
                      <a:cubicBezTo>
                        <a:pt x="1687601" y="478504"/>
                        <a:pt x="1685287" y="498015"/>
                        <a:pt x="1691769" y="503220"/>
                      </a:cubicBezTo>
                      <a:cubicBezTo>
                        <a:pt x="1695445" y="506174"/>
                        <a:pt x="1707060" y="500141"/>
                        <a:pt x="1710641" y="503220"/>
                      </a:cubicBezTo>
                      <a:cubicBezTo>
                        <a:pt x="1718674" y="510143"/>
                        <a:pt x="1708348" y="538922"/>
                        <a:pt x="1716925" y="545154"/>
                      </a:cubicBezTo>
                      <a:cubicBezTo>
                        <a:pt x="1719501" y="547028"/>
                        <a:pt x="1727073" y="540996"/>
                        <a:pt x="1729514" y="543059"/>
                      </a:cubicBezTo>
                      <a:cubicBezTo>
                        <a:pt x="1733106" y="546107"/>
                        <a:pt x="1731734" y="557763"/>
                        <a:pt x="1729514" y="561921"/>
                      </a:cubicBezTo>
                      <a:cubicBezTo>
                        <a:pt x="1727733" y="565251"/>
                        <a:pt x="1718507" y="566864"/>
                        <a:pt x="1716925" y="570309"/>
                      </a:cubicBezTo>
                      <a:cubicBezTo>
                        <a:pt x="1715166" y="574153"/>
                        <a:pt x="1716224" y="583924"/>
                        <a:pt x="1719020" y="587087"/>
                      </a:cubicBezTo>
                      <a:cubicBezTo>
                        <a:pt x="1721889" y="590323"/>
                        <a:pt x="1732791" y="588166"/>
                        <a:pt x="1735787" y="591276"/>
                      </a:cubicBezTo>
                      <a:cubicBezTo>
                        <a:pt x="1742846" y="598607"/>
                        <a:pt x="1735860" y="625240"/>
                        <a:pt x="1744176" y="631115"/>
                      </a:cubicBezTo>
                      <a:cubicBezTo>
                        <a:pt x="1750648" y="635692"/>
                        <a:pt x="1770347" y="621009"/>
                        <a:pt x="1775626" y="626926"/>
                      </a:cubicBezTo>
                      <a:cubicBezTo>
                        <a:pt x="1778506" y="630152"/>
                        <a:pt x="1768494" y="640520"/>
                        <a:pt x="1771426" y="643693"/>
                      </a:cubicBezTo>
                      <a:cubicBezTo>
                        <a:pt x="1775751" y="648385"/>
                        <a:pt x="1793231" y="634079"/>
                        <a:pt x="1796582" y="639504"/>
                      </a:cubicBezTo>
                      <a:cubicBezTo>
                        <a:pt x="1800331" y="645568"/>
                        <a:pt x="1783187" y="656281"/>
                        <a:pt x="1779815" y="662565"/>
                      </a:cubicBezTo>
                      <a:cubicBezTo>
                        <a:pt x="1777689" y="666513"/>
                        <a:pt x="1776861" y="676358"/>
                        <a:pt x="1773521" y="679343"/>
                      </a:cubicBezTo>
                      <a:cubicBezTo>
                        <a:pt x="1767069" y="685103"/>
                        <a:pt x="1741159" y="679165"/>
                        <a:pt x="1739976" y="687732"/>
                      </a:cubicBezTo>
                      <a:cubicBezTo>
                        <a:pt x="1739400" y="691921"/>
                        <a:pt x="1750449" y="695701"/>
                        <a:pt x="1754648" y="696120"/>
                      </a:cubicBezTo>
                      <a:cubicBezTo>
                        <a:pt x="1761246" y="696770"/>
                        <a:pt x="1773730" y="690381"/>
                        <a:pt x="1779804" y="687732"/>
                      </a:cubicBezTo>
                      <a:cubicBezTo>
                        <a:pt x="1785826" y="685113"/>
                        <a:pt x="1796435" y="676484"/>
                        <a:pt x="1802866" y="675154"/>
                      </a:cubicBezTo>
                      <a:cubicBezTo>
                        <a:pt x="1808531" y="673981"/>
                        <a:pt x="1821612" y="673384"/>
                        <a:pt x="1825917" y="677248"/>
                      </a:cubicBezTo>
                      <a:cubicBezTo>
                        <a:pt x="1829896" y="680819"/>
                        <a:pt x="1829593" y="692895"/>
                        <a:pt x="1830116" y="698225"/>
                      </a:cubicBezTo>
                      <a:cubicBezTo>
                        <a:pt x="1830839" y="705525"/>
                        <a:pt x="1829666" y="720250"/>
                        <a:pt x="1830116" y="727570"/>
                      </a:cubicBezTo>
                      <a:cubicBezTo>
                        <a:pt x="1830378" y="731791"/>
                        <a:pt x="1832294" y="740127"/>
                        <a:pt x="1832211" y="744348"/>
                      </a:cubicBezTo>
                      <a:cubicBezTo>
                        <a:pt x="1832148" y="747532"/>
                        <a:pt x="1832242" y="754549"/>
                        <a:pt x="1830116" y="756926"/>
                      </a:cubicBezTo>
                      <a:cubicBezTo>
                        <a:pt x="1825037" y="762623"/>
                        <a:pt x="1808364" y="764571"/>
                        <a:pt x="1800761" y="765315"/>
                      </a:cubicBezTo>
                      <a:cubicBezTo>
                        <a:pt x="1794477" y="765933"/>
                        <a:pt x="1781606" y="761251"/>
                        <a:pt x="1775605" y="763220"/>
                      </a:cubicBezTo>
                      <a:cubicBezTo>
                        <a:pt x="1765017" y="766708"/>
                        <a:pt x="1752261" y="788083"/>
                        <a:pt x="1742060" y="792565"/>
                      </a:cubicBezTo>
                      <a:cubicBezTo>
                        <a:pt x="1729032" y="798304"/>
                        <a:pt x="1699676" y="798074"/>
                        <a:pt x="1685454" y="798859"/>
                      </a:cubicBezTo>
                      <a:cubicBezTo>
                        <a:pt x="1670802" y="799676"/>
                        <a:pt x="1641395" y="799896"/>
                        <a:pt x="1626753" y="798859"/>
                      </a:cubicBezTo>
                      <a:cubicBezTo>
                        <a:pt x="1619360" y="798336"/>
                        <a:pt x="1604488" y="792502"/>
                        <a:pt x="1597398" y="794670"/>
                      </a:cubicBezTo>
                      <a:cubicBezTo>
                        <a:pt x="1590653" y="796723"/>
                        <a:pt x="1582317" y="809646"/>
                        <a:pt x="1576442" y="813542"/>
                      </a:cubicBezTo>
                      <a:cubicBezTo>
                        <a:pt x="1569205" y="818329"/>
                        <a:pt x="1551778" y="822800"/>
                        <a:pt x="1545002" y="828215"/>
                      </a:cubicBezTo>
                      <a:cubicBezTo>
                        <a:pt x="1535660" y="835672"/>
                        <a:pt x="1508399" y="856460"/>
                        <a:pt x="1515647" y="865959"/>
                      </a:cubicBezTo>
                      <a:cubicBezTo>
                        <a:pt x="1523920" y="876788"/>
                        <a:pt x="1553569" y="850669"/>
                        <a:pt x="1565959" y="844992"/>
                      </a:cubicBezTo>
                      <a:cubicBezTo>
                        <a:pt x="1573415" y="841578"/>
                        <a:pt x="1587114" y="830090"/>
                        <a:pt x="1595314" y="830309"/>
                      </a:cubicBezTo>
                      <a:cubicBezTo>
                        <a:pt x="1603766" y="830540"/>
                        <a:pt x="1622659" y="838876"/>
                        <a:pt x="1624669" y="847077"/>
                      </a:cubicBezTo>
                      <a:cubicBezTo>
                        <a:pt x="1626743" y="855549"/>
                        <a:pt x="1605033" y="867740"/>
                        <a:pt x="1605797" y="876432"/>
                      </a:cubicBezTo>
                      <a:cubicBezTo>
                        <a:pt x="1606688" y="886402"/>
                        <a:pt x="1625036" y="899776"/>
                        <a:pt x="1633048" y="905777"/>
                      </a:cubicBezTo>
                      <a:cubicBezTo>
                        <a:pt x="1648055" y="917025"/>
                        <a:pt x="1699750" y="920575"/>
                        <a:pt x="1700127" y="939332"/>
                      </a:cubicBezTo>
                      <a:cubicBezTo>
                        <a:pt x="1700483" y="956686"/>
                        <a:pt x="1654130" y="963807"/>
                        <a:pt x="1639331" y="972887"/>
                      </a:cubicBezTo>
                      <a:cubicBezTo>
                        <a:pt x="1624219" y="982156"/>
                        <a:pt x="1598215" y="1015072"/>
                        <a:pt x="1580631" y="1012726"/>
                      </a:cubicBezTo>
                      <a:cubicBezTo>
                        <a:pt x="1575845" y="1012087"/>
                        <a:pt x="1567802" y="1002882"/>
                        <a:pt x="1568053" y="998054"/>
                      </a:cubicBezTo>
                      <a:cubicBezTo>
                        <a:pt x="1569362" y="973610"/>
                        <a:pt x="1634043" y="954853"/>
                        <a:pt x="1639321" y="930954"/>
                      </a:cubicBezTo>
                      <a:cubicBezTo>
                        <a:pt x="1639928" y="928199"/>
                        <a:pt x="1637467" y="922052"/>
                        <a:pt x="1635132" y="920470"/>
                      </a:cubicBezTo>
                      <a:cubicBezTo>
                        <a:pt x="1630796" y="917528"/>
                        <a:pt x="1619088" y="918648"/>
                        <a:pt x="1614176" y="920470"/>
                      </a:cubicBezTo>
                      <a:cubicBezTo>
                        <a:pt x="1595366" y="927456"/>
                        <a:pt x="1553381" y="972887"/>
                        <a:pt x="1553381" y="972887"/>
                      </a:cubicBezTo>
                      <a:cubicBezTo>
                        <a:pt x="1553381" y="972887"/>
                        <a:pt x="1539200" y="968415"/>
                        <a:pt x="1536613" y="964499"/>
                      </a:cubicBezTo>
                      <a:cubicBezTo>
                        <a:pt x="1527334" y="950486"/>
                        <a:pt x="1543546" y="909987"/>
                        <a:pt x="1532424" y="897399"/>
                      </a:cubicBezTo>
                      <a:cubicBezTo>
                        <a:pt x="1526769" y="891010"/>
                        <a:pt x="1506305" y="886905"/>
                        <a:pt x="1498880" y="891115"/>
                      </a:cubicBezTo>
                      <a:cubicBezTo>
                        <a:pt x="1489653" y="896352"/>
                        <a:pt x="1488595" y="921287"/>
                        <a:pt x="1484207" y="930954"/>
                      </a:cubicBezTo>
                      <a:cubicBezTo>
                        <a:pt x="1481495" y="936934"/>
                        <a:pt x="1475138" y="948465"/>
                        <a:pt x="1471629" y="954015"/>
                      </a:cubicBezTo>
                      <a:cubicBezTo>
                        <a:pt x="1467817" y="960037"/>
                        <a:pt x="1461303" y="974050"/>
                        <a:pt x="1454852" y="977076"/>
                      </a:cubicBezTo>
                      <a:cubicBezTo>
                        <a:pt x="1432513" y="987570"/>
                        <a:pt x="1379415" y="962069"/>
                        <a:pt x="1356323" y="970782"/>
                      </a:cubicBezTo>
                      <a:cubicBezTo>
                        <a:pt x="1350081" y="973139"/>
                        <a:pt x="1340854" y="983915"/>
                        <a:pt x="1337451" y="989654"/>
                      </a:cubicBezTo>
                      <a:cubicBezTo>
                        <a:pt x="1332706" y="997645"/>
                        <a:pt x="1334518" y="1019879"/>
                        <a:pt x="1326978" y="1025304"/>
                      </a:cubicBezTo>
                      <a:cubicBezTo>
                        <a:pt x="1315908" y="1033264"/>
                        <a:pt x="1285285" y="1018560"/>
                        <a:pt x="1272466" y="1023199"/>
                      </a:cubicBezTo>
                      <a:cubicBezTo>
                        <a:pt x="1265837" y="1025597"/>
                        <a:pt x="1256778" y="1037379"/>
                        <a:pt x="1251510" y="1042071"/>
                      </a:cubicBezTo>
                      <a:cubicBezTo>
                        <a:pt x="1238471" y="1053675"/>
                        <a:pt x="1216311" y="1085324"/>
                        <a:pt x="1199093" y="1088204"/>
                      </a:cubicBezTo>
                      <a:cubicBezTo>
                        <a:pt x="1189594" y="1089796"/>
                        <a:pt x="1166271" y="1082748"/>
                        <a:pt x="1163454" y="1073521"/>
                      </a:cubicBezTo>
                      <a:cubicBezTo>
                        <a:pt x="1161799" y="1068096"/>
                        <a:pt x="1172838" y="1059331"/>
                        <a:pt x="1176032" y="1054649"/>
                      </a:cubicBezTo>
                      <a:cubicBezTo>
                        <a:pt x="1183248" y="1044082"/>
                        <a:pt x="1204330" y="1025472"/>
                        <a:pt x="1205388" y="1012716"/>
                      </a:cubicBezTo>
                      <a:cubicBezTo>
                        <a:pt x="1206487" y="999394"/>
                        <a:pt x="1188296" y="976448"/>
                        <a:pt x="1182326" y="964499"/>
                      </a:cubicBezTo>
                      <a:cubicBezTo>
                        <a:pt x="1176252" y="952329"/>
                        <a:pt x="1166774" y="925906"/>
                        <a:pt x="1157170" y="916271"/>
                      </a:cubicBezTo>
                      <a:cubicBezTo>
                        <a:pt x="1149232" y="908301"/>
                        <a:pt x="1126841" y="901326"/>
                        <a:pt x="1117331" y="895304"/>
                      </a:cubicBezTo>
                      <a:cubicBezTo>
                        <a:pt x="1108471" y="889701"/>
                        <a:pt x="1093736" y="873458"/>
                        <a:pt x="1083797" y="870138"/>
                      </a:cubicBezTo>
                      <a:cubicBezTo>
                        <a:pt x="1073858" y="866818"/>
                        <a:pt x="1052337" y="870630"/>
                        <a:pt x="1041874" y="870138"/>
                      </a:cubicBezTo>
                      <a:cubicBezTo>
                        <a:pt x="1025044" y="869352"/>
                        <a:pt x="991615" y="864640"/>
                        <a:pt x="974785" y="863854"/>
                      </a:cubicBezTo>
                      <a:cubicBezTo>
                        <a:pt x="963788" y="863341"/>
                        <a:pt x="938046" y="872107"/>
                        <a:pt x="930767" y="863854"/>
                      </a:cubicBezTo>
                      <a:cubicBezTo>
                        <a:pt x="927971" y="860681"/>
                        <a:pt x="932862" y="847077"/>
                        <a:pt x="932862" y="847077"/>
                      </a:cubicBezTo>
                      <a:lnTo>
                        <a:pt x="295576" y="849182"/>
                      </a:lnTo>
                      <a:cubicBezTo>
                        <a:pt x="295576" y="849182"/>
                        <a:pt x="273458" y="817951"/>
                        <a:pt x="264137" y="809343"/>
                      </a:cubicBezTo>
                      <a:cubicBezTo>
                        <a:pt x="257193" y="802933"/>
                        <a:pt x="239766" y="794639"/>
                        <a:pt x="232697" y="788376"/>
                      </a:cubicBezTo>
                      <a:cubicBezTo>
                        <a:pt x="225460" y="781967"/>
                        <a:pt x="211165" y="767985"/>
                        <a:pt x="207541" y="759021"/>
                      </a:cubicBezTo>
                      <a:cubicBezTo>
                        <a:pt x="204200" y="750747"/>
                        <a:pt x="206023" y="732283"/>
                        <a:pt x="205447" y="723381"/>
                      </a:cubicBezTo>
                      <a:cubicBezTo>
                        <a:pt x="204965" y="716040"/>
                        <a:pt x="208955" y="698791"/>
                        <a:pt x="203352" y="694036"/>
                      </a:cubicBezTo>
                      <a:cubicBezTo>
                        <a:pt x="198943" y="690287"/>
                        <a:pt x="184742" y="699838"/>
                        <a:pt x="180291" y="696131"/>
                      </a:cubicBezTo>
                      <a:cubicBezTo>
                        <a:pt x="175840" y="692423"/>
                        <a:pt x="181589" y="677751"/>
                        <a:pt x="178186" y="673069"/>
                      </a:cubicBezTo>
                      <a:cubicBezTo>
                        <a:pt x="175840" y="669844"/>
                        <a:pt x="165514" y="670242"/>
                        <a:pt x="163513" y="666786"/>
                      </a:cubicBezTo>
                      <a:cubicBezTo>
                        <a:pt x="159020" y="659015"/>
                        <a:pt x="164948" y="639671"/>
                        <a:pt x="167702" y="631136"/>
                      </a:cubicBezTo>
                      <a:cubicBezTo>
                        <a:pt x="169357" y="626004"/>
                        <a:pt x="178186" y="612274"/>
                        <a:pt x="178186" y="612274"/>
                      </a:cubicBezTo>
                      <a:cubicBezTo>
                        <a:pt x="178186" y="612274"/>
                        <a:pt x="196534" y="601215"/>
                        <a:pt x="194953" y="595497"/>
                      </a:cubicBezTo>
                      <a:cubicBezTo>
                        <a:pt x="192649" y="587171"/>
                        <a:pt x="167409" y="593339"/>
                        <a:pt x="161419" y="587108"/>
                      </a:cubicBezTo>
                      <a:cubicBezTo>
                        <a:pt x="154360" y="579777"/>
                        <a:pt x="159251" y="555333"/>
                        <a:pt x="153030" y="547269"/>
                      </a:cubicBezTo>
                      <a:cubicBezTo>
                        <a:pt x="150883" y="544483"/>
                        <a:pt x="142599" y="543761"/>
                        <a:pt x="140441" y="540975"/>
                      </a:cubicBezTo>
                      <a:cubicBezTo>
                        <a:pt x="135844" y="535037"/>
                        <a:pt x="137561" y="518312"/>
                        <a:pt x="134158" y="511619"/>
                      </a:cubicBezTo>
                      <a:cubicBezTo>
                        <a:pt x="128104" y="499701"/>
                        <a:pt x="110300" y="478085"/>
                        <a:pt x="98518" y="471781"/>
                      </a:cubicBezTo>
                      <a:cubicBezTo>
                        <a:pt x="95251" y="470032"/>
                        <a:pt x="86925" y="467623"/>
                        <a:pt x="83846" y="469686"/>
                      </a:cubicBezTo>
                      <a:cubicBezTo>
                        <a:pt x="80264" y="472095"/>
                        <a:pt x="83060" y="483793"/>
                        <a:pt x="79657" y="486453"/>
                      </a:cubicBezTo>
                      <a:cubicBezTo>
                        <a:pt x="76766" y="488715"/>
                        <a:pt x="68042" y="484432"/>
                        <a:pt x="64984" y="486453"/>
                      </a:cubicBezTo>
                      <a:cubicBezTo>
                        <a:pt x="61654" y="488652"/>
                        <a:pt x="62534" y="500036"/>
                        <a:pt x="58690" y="501136"/>
                      </a:cubicBezTo>
                      <a:cubicBezTo>
                        <a:pt x="52543" y="502885"/>
                        <a:pt x="41232" y="491815"/>
                        <a:pt x="37734" y="486453"/>
                      </a:cubicBezTo>
                      <a:cubicBezTo>
                        <a:pt x="33346" y="479740"/>
                        <a:pt x="35608" y="461852"/>
                        <a:pt x="31440" y="455003"/>
                      </a:cubicBezTo>
                      <a:cubicBezTo>
                        <a:pt x="29691" y="452133"/>
                        <a:pt x="24276" y="447106"/>
                        <a:pt x="20956" y="446614"/>
                      </a:cubicBezTo>
                      <a:cubicBezTo>
                        <a:pt x="15374" y="445787"/>
                        <a:pt x="0" y="455003"/>
                        <a:pt x="0" y="455003"/>
                      </a:cubicBezTo>
                      <a:lnTo>
                        <a:pt x="106918" y="85970"/>
                      </a:lnTo>
                      <a:cubicBezTo>
                        <a:pt x="106918" y="85970"/>
                        <a:pt x="159345" y="93217"/>
                        <a:pt x="176102" y="98558"/>
                      </a:cubicBezTo>
                      <a:cubicBezTo>
                        <a:pt x="192638" y="103826"/>
                        <a:pt x="222224" y="123452"/>
                        <a:pt x="238991" y="127903"/>
                      </a:cubicBezTo>
                      <a:cubicBezTo>
                        <a:pt x="245087" y="129527"/>
                        <a:pt x="259330" y="134072"/>
                        <a:pt x="264147" y="129998"/>
                      </a:cubicBezTo>
                      <a:cubicBezTo>
                        <a:pt x="268965" y="125924"/>
                        <a:pt x="263152" y="110340"/>
                        <a:pt x="266242" y="104842"/>
                      </a:cubicBezTo>
                      <a:cubicBezTo>
                        <a:pt x="269740" y="98632"/>
                        <a:pt x="283417" y="92096"/>
                        <a:pt x="289303" y="88075"/>
                      </a:cubicBezTo>
                      <a:cubicBezTo>
                        <a:pt x="303703" y="78220"/>
                        <a:pt x="330556" y="50446"/>
                        <a:pt x="348004" y="50331"/>
                      </a:cubicBezTo>
                      <a:cubicBezTo>
                        <a:pt x="352947" y="50299"/>
                        <a:pt x="364729" y="55871"/>
                        <a:pt x="364771" y="60814"/>
                      </a:cubicBezTo>
                      <a:cubicBezTo>
                        <a:pt x="364886" y="73319"/>
                        <a:pt x="319015" y="76178"/>
                        <a:pt x="322848" y="88075"/>
                      </a:cubicBezTo>
                      <a:cubicBezTo>
                        <a:pt x="326230" y="98558"/>
                        <a:pt x="356790" y="90431"/>
                        <a:pt x="366865" y="85970"/>
                      </a:cubicBezTo>
                      <a:cubicBezTo>
                        <a:pt x="372290" y="83572"/>
                        <a:pt x="380061" y="73936"/>
                        <a:pt x="383632" y="69203"/>
                      </a:cubicBezTo>
                      <a:cubicBezTo>
                        <a:pt x="386879" y="64898"/>
                        <a:pt x="390115" y="53944"/>
                        <a:pt x="394116" y="50331"/>
                      </a:cubicBezTo>
                      <a:cubicBezTo>
                        <a:pt x="397080" y="47660"/>
                        <a:pt x="404997" y="42801"/>
                        <a:pt x="408788" y="44047"/>
                      </a:cubicBezTo>
                      <a:cubicBezTo>
                        <a:pt x="418612" y="47273"/>
                        <a:pt x="421199" y="73884"/>
                        <a:pt x="429744" y="79686"/>
                      </a:cubicBezTo>
                      <a:cubicBezTo>
                        <a:pt x="435452" y="83551"/>
                        <a:pt x="450533" y="86274"/>
                        <a:pt x="456995" y="83875"/>
                      </a:cubicBezTo>
                      <a:cubicBezTo>
                        <a:pt x="461530" y="82200"/>
                        <a:pt x="464745" y="68909"/>
                        <a:pt x="469573" y="69192"/>
                      </a:cubicBezTo>
                      <a:cubicBezTo>
                        <a:pt x="477113" y="69643"/>
                        <a:pt x="478883" y="93186"/>
                        <a:pt x="486350" y="94348"/>
                      </a:cubicBezTo>
                      <a:cubicBezTo>
                        <a:pt x="492980" y="95374"/>
                        <a:pt x="500709" y="78775"/>
                        <a:pt x="507307" y="77581"/>
                      </a:cubicBezTo>
                      <a:cubicBezTo>
                        <a:pt x="530630" y="73340"/>
                        <a:pt x="574124" y="102789"/>
                        <a:pt x="597457" y="106937"/>
                      </a:cubicBezTo>
                      <a:cubicBezTo>
                        <a:pt x="611397" y="109419"/>
                        <a:pt x="640333" y="105523"/>
                        <a:pt x="654053" y="109031"/>
                      </a:cubicBezTo>
                      <a:cubicBezTo>
                        <a:pt x="665405" y="111932"/>
                        <a:pt x="691263" y="119263"/>
                        <a:pt x="695976" y="129998"/>
                      </a:cubicBezTo>
                      <a:cubicBezTo>
                        <a:pt x="699044" y="136983"/>
                        <a:pt x="682172" y="153981"/>
                        <a:pt x="687587" y="159353"/>
                      </a:cubicBezTo>
                      <a:cubicBezTo>
                        <a:pt x="698070" y="169742"/>
                        <a:pt x="729876" y="138952"/>
                        <a:pt x="744182" y="142586"/>
                      </a:cubicBezTo>
                      <a:cubicBezTo>
                        <a:pt x="757829" y="146053"/>
                        <a:pt x="770825" y="177503"/>
                        <a:pt x="784021" y="182425"/>
                      </a:cubicBezTo>
                      <a:cubicBezTo>
                        <a:pt x="790913" y="185001"/>
                        <a:pt x="808905" y="186185"/>
                        <a:pt x="813366" y="180331"/>
                      </a:cubicBezTo>
                      <a:cubicBezTo>
                        <a:pt x="816602" y="176079"/>
                        <a:pt x="807627" y="164475"/>
                        <a:pt x="809177" y="159364"/>
                      </a:cubicBezTo>
                      <a:cubicBezTo>
                        <a:pt x="812612" y="148011"/>
                        <a:pt x="830887" y="126605"/>
                        <a:pt x="842722" y="125819"/>
                      </a:cubicBezTo>
                      <a:cubicBezTo>
                        <a:pt x="853917" y="125076"/>
                        <a:pt x="867846" y="149174"/>
                        <a:pt x="878361" y="153080"/>
                      </a:cubicBezTo>
                      <a:cubicBezTo>
                        <a:pt x="903454" y="162411"/>
                        <a:pt x="960751" y="170119"/>
                        <a:pt x="985279" y="159364"/>
                      </a:cubicBezTo>
                      <a:cubicBezTo>
                        <a:pt x="992097" y="156369"/>
                        <a:pt x="997637" y="139926"/>
                        <a:pt x="1004151" y="136303"/>
                      </a:cubicBezTo>
                      <a:cubicBezTo>
                        <a:pt x="1011074" y="132438"/>
                        <a:pt x="1028375" y="128835"/>
                        <a:pt x="1035591" y="132113"/>
                      </a:cubicBezTo>
                      <a:cubicBezTo>
                        <a:pt x="1042482" y="135234"/>
                        <a:pt x="1044995" y="155573"/>
                        <a:pt x="1052358" y="157280"/>
                      </a:cubicBezTo>
                      <a:cubicBezTo>
                        <a:pt x="1059448" y="158924"/>
                        <a:pt x="1071418" y="146587"/>
                        <a:pt x="1077513" y="142597"/>
                      </a:cubicBezTo>
                      <a:cubicBezTo>
                        <a:pt x="1083483" y="138701"/>
                        <a:pt x="1098176" y="132543"/>
                        <a:pt x="1100575" y="125830"/>
                      </a:cubicBezTo>
                      <a:cubicBezTo>
                        <a:pt x="1104774" y="114100"/>
                        <a:pt x="1095066" y="87865"/>
                        <a:pt x="1087997" y="77602"/>
                      </a:cubicBezTo>
                      <a:cubicBezTo>
                        <a:pt x="1082886" y="70177"/>
                        <a:pt x="1058400" y="65652"/>
                        <a:pt x="1058641" y="56635"/>
                      </a:cubicBezTo>
                      <a:cubicBezTo>
                        <a:pt x="1058819" y="49807"/>
                        <a:pt x="1076938" y="46854"/>
                        <a:pt x="1081703" y="41952"/>
                      </a:cubicBezTo>
                      <a:cubicBezTo>
                        <a:pt x="1085965" y="37575"/>
                        <a:pt x="1090060" y="25405"/>
                        <a:pt x="1094281" y="20986"/>
                      </a:cubicBezTo>
                      <a:cubicBezTo>
                        <a:pt x="1100795" y="14147"/>
                        <a:pt x="1116295" y="-599"/>
                        <a:pt x="1125720" y="19"/>
                      </a:cubicBezTo>
                      <a:cubicBezTo>
                        <a:pt x="1136842" y="752"/>
                        <a:pt x="1156217" y="18650"/>
                        <a:pt x="1159265" y="29364"/>
                      </a:cubicBezTo>
                      <a:cubicBezTo>
                        <a:pt x="1161213" y="36224"/>
                        <a:pt x="1151306" y="49514"/>
                        <a:pt x="1150876" y="56625"/>
                      </a:cubicBezTo>
                      <a:cubicBezTo>
                        <a:pt x="1150531" y="62479"/>
                        <a:pt x="1152217" y="74575"/>
                        <a:pt x="1155065" y="79686"/>
                      </a:cubicBezTo>
                      <a:cubicBezTo>
                        <a:pt x="1158500" y="85844"/>
                        <a:pt x="1172220" y="92620"/>
                        <a:pt x="1176021" y="98558"/>
                      </a:cubicBezTo>
                      <a:cubicBezTo>
                        <a:pt x="1180766" y="105952"/>
                        <a:pt x="1177875" y="130448"/>
                        <a:pt x="1186505" y="132103"/>
                      </a:cubicBezTo>
                      <a:cubicBezTo>
                        <a:pt x="1197114" y="134145"/>
                        <a:pt x="1203021" y="97385"/>
                        <a:pt x="1213755" y="98558"/>
                      </a:cubicBezTo>
                      <a:cubicBezTo>
                        <a:pt x="1221914" y="99448"/>
                        <a:pt x="1226721" y="119881"/>
                        <a:pt x="1228428" y="127903"/>
                      </a:cubicBezTo>
                      <a:cubicBezTo>
                        <a:pt x="1230941" y="139706"/>
                        <a:pt x="1217997" y="167407"/>
                        <a:pt x="1226333" y="176120"/>
                      </a:cubicBezTo>
                      <a:cubicBezTo>
                        <a:pt x="1229957" y="179912"/>
                        <a:pt x="1243079" y="179231"/>
                        <a:pt x="1247289" y="176120"/>
                      </a:cubicBezTo>
                      <a:cubicBezTo>
                        <a:pt x="1253018" y="171889"/>
                        <a:pt x="1252002" y="154976"/>
                        <a:pt x="1255678" y="148870"/>
                      </a:cubicBezTo>
                      <a:cubicBezTo>
                        <a:pt x="1261030" y="139979"/>
                        <a:pt x="1279640" y="128385"/>
                        <a:pt x="1285034" y="119514"/>
                      </a:cubicBezTo>
                      <a:cubicBezTo>
                        <a:pt x="1290448" y="110592"/>
                        <a:pt x="1288835" y="85341"/>
                        <a:pt x="1297612" y="79676"/>
                      </a:cubicBezTo>
                      <a:cubicBezTo>
                        <a:pt x="1308702" y="72523"/>
                        <a:pt x="1339587" y="77874"/>
                        <a:pt x="1350018" y="85959"/>
                      </a:cubicBezTo>
                      <a:cubicBezTo>
                        <a:pt x="1358019" y="92159"/>
                        <a:pt x="1367969" y="114121"/>
                        <a:pt x="1364691" y="123704"/>
                      </a:cubicBezTo>
                      <a:cubicBezTo>
                        <a:pt x="1362711" y="129485"/>
                        <a:pt x="1346153" y="130668"/>
                        <a:pt x="1343734" y="136282"/>
                      </a:cubicBezTo>
                      <a:cubicBezTo>
                        <a:pt x="1338843" y="147603"/>
                        <a:pt x="1359412" y="173314"/>
                        <a:pt x="1354218" y="184509"/>
                      </a:cubicBezTo>
                      <a:cubicBezTo>
                        <a:pt x="1346227" y="201737"/>
                        <a:pt x="1305477" y="225071"/>
                        <a:pt x="1287128" y="220148"/>
                      </a:cubicBezTo>
                      <a:cubicBezTo>
                        <a:pt x="1282353" y="218871"/>
                        <a:pt x="1281044" y="205644"/>
                        <a:pt x="1276655" y="203381"/>
                      </a:cubicBezTo>
                      <a:cubicBezTo>
                        <a:pt x="1268728" y="199287"/>
                        <a:pt x="1247782" y="199664"/>
                        <a:pt x="1241016" y="205476"/>
                      </a:cubicBezTo>
                      <a:cubicBezTo>
                        <a:pt x="1235319" y="210367"/>
                        <a:pt x="1240566" y="230119"/>
                        <a:pt x="1234732" y="234831"/>
                      </a:cubicBezTo>
                      <a:cubicBezTo>
                        <a:pt x="1226585" y="241419"/>
                        <a:pt x="1202487" y="238843"/>
                        <a:pt x="1192810" y="234831"/>
                      </a:cubicBezTo>
                      <a:cubicBezTo>
                        <a:pt x="1188704" y="233124"/>
                        <a:pt x="1184442" y="223688"/>
                        <a:pt x="1180232" y="222243"/>
                      </a:cubicBezTo>
                      <a:cubicBezTo>
                        <a:pt x="1176231" y="220871"/>
                        <a:pt x="1166051" y="221007"/>
                        <a:pt x="1163454" y="224348"/>
                      </a:cubicBezTo>
                      <a:cubicBezTo>
                        <a:pt x="1160857" y="227689"/>
                        <a:pt x="1162930" y="237806"/>
                        <a:pt x="1165559" y="241115"/>
                      </a:cubicBezTo>
                      <a:cubicBezTo>
                        <a:pt x="1172157" y="249431"/>
                        <a:pt x="1200549" y="246352"/>
                        <a:pt x="1205388" y="255798"/>
                      </a:cubicBezTo>
                      <a:cubicBezTo>
                        <a:pt x="1209849" y="264512"/>
                        <a:pt x="1200559" y="285541"/>
                        <a:pt x="1194904" y="293543"/>
                      </a:cubicBezTo>
                      <a:cubicBezTo>
                        <a:pt x="1191207" y="298768"/>
                        <a:pt x="1179917" y="305921"/>
                        <a:pt x="1173948" y="308225"/>
                      </a:cubicBezTo>
                      <a:cubicBezTo>
                        <a:pt x="1166062" y="311263"/>
                        <a:pt x="1147556" y="307911"/>
                        <a:pt x="1140403" y="312415"/>
                      </a:cubicBezTo>
                      <a:cubicBezTo>
                        <a:pt x="1133020" y="317065"/>
                        <a:pt x="1127427" y="335340"/>
                        <a:pt x="1121531" y="341760"/>
                      </a:cubicBezTo>
                      <a:cubicBezTo>
                        <a:pt x="1111686" y="352505"/>
                        <a:pt x="1086625" y="368109"/>
                        <a:pt x="1075408" y="377409"/>
                      </a:cubicBezTo>
                      <a:cubicBezTo>
                        <a:pt x="1065690" y="385463"/>
                        <a:pt x="1045917" y="401392"/>
                        <a:pt x="1037685" y="410954"/>
                      </a:cubicBezTo>
                      <a:cubicBezTo>
                        <a:pt x="1028291" y="421856"/>
                        <a:pt x="1010749" y="445515"/>
                        <a:pt x="1006246" y="459182"/>
                      </a:cubicBezTo>
                      <a:cubicBezTo>
                        <a:pt x="1003449" y="467654"/>
                        <a:pt x="998747" y="487720"/>
                        <a:pt x="1004140" y="494821"/>
                      </a:cubicBezTo>
                      <a:cubicBezTo>
                        <a:pt x="1008686" y="500790"/>
                        <a:pt x="1028102" y="495900"/>
                        <a:pt x="1033496" y="501115"/>
                      </a:cubicBezTo>
                      <a:cubicBezTo>
                        <a:pt x="1044367" y="511630"/>
                        <a:pt x="1036868" y="549772"/>
                        <a:pt x="1048168" y="559826"/>
                      </a:cubicBezTo>
                      <a:cubicBezTo>
                        <a:pt x="1060411" y="570718"/>
                        <a:pt x="1098365" y="561177"/>
                        <a:pt x="1113153" y="568215"/>
                      </a:cubicBezTo>
                      <a:cubicBezTo>
                        <a:pt x="1126212" y="574425"/>
                        <a:pt x="1142142" y="601602"/>
                        <a:pt x="1155076" y="608054"/>
                      </a:cubicBezTo>
                      <a:cubicBezTo>
                        <a:pt x="1160783" y="610902"/>
                        <a:pt x="1174629" y="609227"/>
                        <a:pt x="1180232" y="612253"/>
                      </a:cubicBezTo>
                      <a:cubicBezTo>
                        <a:pt x="1188390" y="616663"/>
                        <a:pt x="1196726" y="636194"/>
                        <a:pt x="1205388" y="639514"/>
                      </a:cubicBezTo>
                      <a:cubicBezTo>
                        <a:pt x="1215714" y="643463"/>
                        <a:pt x="1241529" y="627554"/>
                        <a:pt x="1249405" y="635315"/>
                      </a:cubicBezTo>
                      <a:cubicBezTo>
                        <a:pt x="1258768" y="644541"/>
                        <a:pt x="1246336" y="674640"/>
                        <a:pt x="1245216" y="687742"/>
                      </a:cubicBezTo>
                      <a:cubicBezTo>
                        <a:pt x="1244231" y="699283"/>
                        <a:pt x="1238880" y="722491"/>
                        <a:pt x="1241027" y="733875"/>
                      </a:cubicBezTo>
                      <a:cubicBezTo>
                        <a:pt x="1242765" y="743091"/>
                        <a:pt x="1250107" y="762058"/>
                        <a:pt x="1257804" y="767430"/>
                      </a:cubicBezTo>
                      <a:cubicBezTo>
                        <a:pt x="1261700" y="770143"/>
                        <a:pt x="1272246" y="771242"/>
                        <a:pt x="1276676" y="769525"/>
                      </a:cubicBezTo>
                      <a:cubicBezTo>
                        <a:pt x="1281871" y="767504"/>
                        <a:pt x="1285798" y="753281"/>
                        <a:pt x="1291349" y="752758"/>
                      </a:cubicBezTo>
                      <a:cubicBezTo>
                        <a:pt x="1297297" y="752192"/>
                        <a:pt x="1304419" y="768886"/>
                        <a:pt x="1310221" y="767441"/>
                      </a:cubicBezTo>
                      <a:cubicBezTo>
                        <a:pt x="1315227" y="766184"/>
                        <a:pt x="1317039" y="753491"/>
                        <a:pt x="1318599" y="748568"/>
                      </a:cubicBezTo>
                      <a:cubicBezTo>
                        <a:pt x="1322652" y="735834"/>
                        <a:pt x="1328433" y="709494"/>
                        <a:pt x="1329083" y="696141"/>
                      </a:cubicBezTo>
                      <a:cubicBezTo>
                        <a:pt x="1329345" y="690884"/>
                        <a:pt x="1326946" y="680442"/>
                        <a:pt x="1326988" y="675175"/>
                      </a:cubicBezTo>
                      <a:cubicBezTo>
                        <a:pt x="1327072" y="666199"/>
                        <a:pt x="1326108" y="646940"/>
                        <a:pt x="1331177" y="639535"/>
                      </a:cubicBezTo>
                      <a:cubicBezTo>
                        <a:pt x="1336875" y="631220"/>
                        <a:pt x="1360878" y="628811"/>
                        <a:pt x="1366816" y="620663"/>
                      </a:cubicBezTo>
                      <a:cubicBezTo>
                        <a:pt x="1384798" y="595947"/>
                        <a:pt x="1354071" y="533759"/>
                        <a:pt x="1354239" y="499052"/>
                      </a:cubicBezTo>
                      <a:cubicBezTo>
                        <a:pt x="1354270" y="492716"/>
                        <a:pt x="1373425" y="493575"/>
                        <a:pt x="1377300" y="488569"/>
                      </a:cubicBezTo>
                      <a:cubicBezTo>
                        <a:pt x="1384778" y="478892"/>
                        <a:pt x="1386830" y="452531"/>
                        <a:pt x="1385678" y="440351"/>
                      </a:cubicBezTo>
                      <a:cubicBezTo>
                        <a:pt x="1385259" y="435890"/>
                        <a:pt x="1379824" y="428035"/>
                        <a:pt x="1379384" y="423584"/>
                      </a:cubicBezTo>
                      <a:cubicBezTo>
                        <a:pt x="1378462" y="414064"/>
                        <a:pt x="1382159" y="394732"/>
                        <a:pt x="1385678" y="385840"/>
                      </a:cubicBezTo>
                      <a:cubicBezTo>
                        <a:pt x="1389846" y="375294"/>
                        <a:pt x="1399817" y="350766"/>
                        <a:pt x="1410834" y="348096"/>
                      </a:cubicBezTo>
                      <a:cubicBezTo>
                        <a:pt x="1421317" y="345551"/>
                        <a:pt x="1438126" y="366350"/>
                        <a:pt x="1448568" y="369062"/>
                      </a:cubicBezTo>
                      <a:cubicBezTo>
                        <a:pt x="1461251" y="372351"/>
                        <a:pt x="1488868" y="364046"/>
                        <a:pt x="1500974" y="369062"/>
                      </a:cubicBezTo>
                      <a:cubicBezTo>
                        <a:pt x="1507823" y="371901"/>
                        <a:pt x="1516830" y="384667"/>
                        <a:pt x="1521941" y="390029"/>
                      </a:cubicBezTo>
                      <a:cubicBezTo>
                        <a:pt x="1527313" y="395674"/>
                        <a:pt x="1536456" y="408723"/>
                        <a:pt x="1542897" y="413090"/>
                      </a:cubicBezTo>
                      <a:cubicBezTo>
                        <a:pt x="1550312" y="418117"/>
                        <a:pt x="1574002" y="417049"/>
                        <a:pt x="1576442" y="425668"/>
                      </a:cubicBezTo>
                      <a:cubicBezTo>
                        <a:pt x="1578065" y="431418"/>
                        <a:pt x="1563613" y="438854"/>
                        <a:pt x="1561769" y="444541"/>
                      </a:cubicBezTo>
                      <a:cubicBezTo>
                        <a:pt x="1556742" y="459999"/>
                        <a:pt x="1553925" y="496685"/>
                        <a:pt x="1563864" y="509546"/>
                      </a:cubicBezTo>
                      <a:cubicBezTo>
                        <a:pt x="1569551" y="516898"/>
                        <a:pt x="1590214" y="520197"/>
                        <a:pt x="1599503" y="520029"/>
                      </a:cubicBezTo>
                      <a:cubicBezTo>
                        <a:pt x="1609442" y="519851"/>
                        <a:pt x="1629267" y="513389"/>
                        <a:pt x="1637237" y="507441"/>
                      </a:cubicBezTo>
                      <a:cubicBezTo>
                        <a:pt x="1642358" y="503618"/>
                        <a:pt x="1648443" y="491857"/>
                        <a:pt x="1651909" y="486474"/>
                      </a:cubicBezTo>
                      <a:cubicBezTo>
                        <a:pt x="1657502" y="477782"/>
                        <a:pt x="1662539" y="450814"/>
                        <a:pt x="1672876" y="450835"/>
                      </a:cubicBezTo>
                      <a:close/>
                    </a:path>
                  </a:pathLst>
                </a:custGeom>
                <a:grpFill/>
                <a:ln w="1046" cap="flat">
                  <a:noFill/>
                  <a:prstDash val="solid"/>
                  <a:miter/>
                </a:ln>
              </p:spPr>
              <p:txBody>
                <a:bodyPr rtlCol="0" anchor="ctr"/>
                <a:lstStyle/>
                <a:p>
                  <a:endParaRPr lang="en-US" dirty="0"/>
                </a:p>
              </p:txBody>
            </p:sp>
            <p:sp>
              <p:nvSpPr>
                <p:cNvPr id="346" name="Freeform 345">
                  <a:extLst>
                    <a:ext uri="{FF2B5EF4-FFF2-40B4-BE49-F238E27FC236}">
                      <a16:creationId xmlns:a16="http://schemas.microsoft.com/office/drawing/2014/main" id="{E5381817-EA33-7D27-7023-B26BB3B5E2C5}"/>
                    </a:ext>
                  </a:extLst>
                </p:cNvPr>
                <p:cNvSpPr/>
                <p:nvPr/>
              </p:nvSpPr>
              <p:spPr>
                <a:xfrm>
                  <a:off x="4508857" y="3099668"/>
                  <a:ext cx="137324" cy="140893"/>
                </a:xfrm>
                <a:custGeom>
                  <a:avLst/>
                  <a:gdLst>
                    <a:gd name="connsiteX0" fmla="*/ 70044 w 137324"/>
                    <a:gd name="connsiteY0" fmla="*/ 537 h 140893"/>
                    <a:gd name="connsiteX1" fmla="*/ 59467 w 137324"/>
                    <a:gd name="connsiteY1" fmla="*/ 6035 h 140893"/>
                    <a:gd name="connsiteX2" fmla="*/ 48983 w 137324"/>
                    <a:gd name="connsiteY2" fmla="*/ 22802 h 140893"/>
                    <a:gd name="connsiteX3" fmla="*/ 34311 w 137324"/>
                    <a:gd name="connsiteY3" fmla="*/ 41674 h 140893"/>
                    <a:gd name="connsiteX4" fmla="*/ 13354 w 137324"/>
                    <a:gd name="connsiteY4" fmla="*/ 52158 h 140893"/>
                    <a:gd name="connsiteX5" fmla="*/ 2871 w 137324"/>
                    <a:gd name="connsiteY5" fmla="*/ 75219 h 140893"/>
                    <a:gd name="connsiteX6" fmla="*/ 2871 w 137324"/>
                    <a:gd name="connsiteY6" fmla="*/ 108774 h 140893"/>
                    <a:gd name="connsiteX7" fmla="*/ 30121 w 137324"/>
                    <a:gd name="connsiteY7" fmla="*/ 112963 h 140893"/>
                    <a:gd name="connsiteX8" fmla="*/ 53183 w 137324"/>
                    <a:gd name="connsiteY8" fmla="*/ 102480 h 140893"/>
                    <a:gd name="connsiteX9" fmla="*/ 72055 w 137324"/>
                    <a:gd name="connsiteY9" fmla="*/ 102480 h 140893"/>
                    <a:gd name="connsiteX10" fmla="*/ 76244 w 137324"/>
                    <a:gd name="connsiteY10" fmla="*/ 133930 h 140893"/>
                    <a:gd name="connsiteX11" fmla="*/ 93022 w 137324"/>
                    <a:gd name="connsiteY11" fmla="*/ 140224 h 140893"/>
                    <a:gd name="connsiteX12" fmla="*/ 93022 w 137324"/>
                    <a:gd name="connsiteY12" fmla="*/ 117163 h 140893"/>
                    <a:gd name="connsiteX13" fmla="*/ 107694 w 137324"/>
                    <a:gd name="connsiteY13" fmla="*/ 121352 h 140893"/>
                    <a:gd name="connsiteX14" fmla="*/ 113978 w 137324"/>
                    <a:gd name="connsiteY14" fmla="*/ 140224 h 140893"/>
                    <a:gd name="connsiteX15" fmla="*/ 126556 w 137324"/>
                    <a:gd name="connsiteY15" fmla="*/ 110869 h 140893"/>
                    <a:gd name="connsiteX16" fmla="*/ 137039 w 137324"/>
                    <a:gd name="connsiteY16" fmla="*/ 85713 h 140893"/>
                    <a:gd name="connsiteX17" fmla="*/ 130755 w 137324"/>
                    <a:gd name="connsiteY17" fmla="*/ 50063 h 140893"/>
                    <a:gd name="connsiteX18" fmla="*/ 113978 w 137324"/>
                    <a:gd name="connsiteY18" fmla="*/ 43779 h 140893"/>
                    <a:gd name="connsiteX19" fmla="*/ 93022 w 137324"/>
                    <a:gd name="connsiteY19" fmla="*/ 43779 h 140893"/>
                    <a:gd name="connsiteX20" fmla="*/ 84633 w 137324"/>
                    <a:gd name="connsiteY20" fmla="*/ 22812 h 140893"/>
                    <a:gd name="connsiteX21" fmla="*/ 86727 w 137324"/>
                    <a:gd name="connsiteY21" fmla="*/ 8140 h 140893"/>
                    <a:gd name="connsiteX22" fmla="*/ 75689 w 137324"/>
                    <a:gd name="connsiteY22" fmla="*/ 1322 h 140893"/>
                    <a:gd name="connsiteX23" fmla="*/ 70065 w 137324"/>
                    <a:gd name="connsiteY23" fmla="*/ 537 h 140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7324" h="140893">
                      <a:moveTo>
                        <a:pt x="70044" y="537"/>
                      </a:moveTo>
                      <a:cubicBezTo>
                        <a:pt x="73207" y="3699"/>
                        <a:pt x="62923" y="3197"/>
                        <a:pt x="59467" y="6035"/>
                      </a:cubicBezTo>
                      <a:cubicBezTo>
                        <a:pt x="55644" y="9166"/>
                        <a:pt x="51811" y="18749"/>
                        <a:pt x="48983" y="22802"/>
                      </a:cubicBezTo>
                      <a:cubicBezTo>
                        <a:pt x="45559" y="27703"/>
                        <a:pt x="38929" y="37883"/>
                        <a:pt x="34311" y="41674"/>
                      </a:cubicBezTo>
                      <a:cubicBezTo>
                        <a:pt x="29776" y="45392"/>
                        <a:pt x="17418" y="47937"/>
                        <a:pt x="13354" y="52158"/>
                      </a:cubicBezTo>
                      <a:cubicBezTo>
                        <a:pt x="8956" y="56713"/>
                        <a:pt x="4212" y="69029"/>
                        <a:pt x="2871" y="75219"/>
                      </a:cubicBezTo>
                      <a:cubicBezTo>
                        <a:pt x="1091" y="83419"/>
                        <a:pt x="-2585" y="102406"/>
                        <a:pt x="2871" y="108774"/>
                      </a:cubicBezTo>
                      <a:cubicBezTo>
                        <a:pt x="7364" y="114010"/>
                        <a:pt x="23293" y="113906"/>
                        <a:pt x="30121" y="112963"/>
                      </a:cubicBezTo>
                      <a:cubicBezTo>
                        <a:pt x="36395" y="112094"/>
                        <a:pt x="46993" y="103820"/>
                        <a:pt x="53183" y="102480"/>
                      </a:cubicBezTo>
                      <a:cubicBezTo>
                        <a:pt x="57791" y="101485"/>
                        <a:pt x="68505" y="99369"/>
                        <a:pt x="72055" y="102480"/>
                      </a:cubicBezTo>
                      <a:cubicBezTo>
                        <a:pt x="78024" y="107706"/>
                        <a:pt x="71311" y="127719"/>
                        <a:pt x="76244" y="133930"/>
                      </a:cubicBezTo>
                      <a:cubicBezTo>
                        <a:pt x="79030" y="137438"/>
                        <a:pt x="89335" y="142779"/>
                        <a:pt x="93022" y="140224"/>
                      </a:cubicBezTo>
                      <a:cubicBezTo>
                        <a:pt x="97755" y="136936"/>
                        <a:pt x="88424" y="120629"/>
                        <a:pt x="93022" y="117163"/>
                      </a:cubicBezTo>
                      <a:cubicBezTo>
                        <a:pt x="96069" y="114869"/>
                        <a:pt x="104940" y="118713"/>
                        <a:pt x="107694" y="121352"/>
                      </a:cubicBezTo>
                      <a:cubicBezTo>
                        <a:pt x="111286" y="124787"/>
                        <a:pt x="109014" y="140015"/>
                        <a:pt x="113978" y="140224"/>
                      </a:cubicBezTo>
                      <a:cubicBezTo>
                        <a:pt x="121958" y="140559"/>
                        <a:pt x="123445" y="118220"/>
                        <a:pt x="126556" y="110869"/>
                      </a:cubicBezTo>
                      <a:cubicBezTo>
                        <a:pt x="129205" y="104595"/>
                        <a:pt x="136295" y="92489"/>
                        <a:pt x="137039" y="85713"/>
                      </a:cubicBezTo>
                      <a:cubicBezTo>
                        <a:pt x="138034" y="76716"/>
                        <a:pt x="136536" y="57017"/>
                        <a:pt x="130755" y="50063"/>
                      </a:cubicBezTo>
                      <a:cubicBezTo>
                        <a:pt x="127896" y="46617"/>
                        <a:pt x="118387" y="44575"/>
                        <a:pt x="113978" y="43779"/>
                      </a:cubicBezTo>
                      <a:cubicBezTo>
                        <a:pt x="108825" y="42847"/>
                        <a:pt x="97357" y="46722"/>
                        <a:pt x="93022" y="43779"/>
                      </a:cubicBezTo>
                      <a:cubicBezTo>
                        <a:pt x="88351" y="40616"/>
                        <a:pt x="85314" y="28415"/>
                        <a:pt x="84633" y="22812"/>
                      </a:cubicBezTo>
                      <a:cubicBezTo>
                        <a:pt x="84193" y="19137"/>
                        <a:pt x="88445" y="11418"/>
                        <a:pt x="86727" y="8140"/>
                      </a:cubicBezTo>
                      <a:cubicBezTo>
                        <a:pt x="84549" y="3982"/>
                        <a:pt x="72369" y="4642"/>
                        <a:pt x="75689" y="1322"/>
                      </a:cubicBezTo>
                      <a:cubicBezTo>
                        <a:pt x="76799" y="212"/>
                        <a:pt x="68955" y="-573"/>
                        <a:pt x="70065" y="537"/>
                      </a:cubicBezTo>
                      <a:close/>
                    </a:path>
                  </a:pathLst>
                </a:custGeom>
                <a:grpFill/>
                <a:ln w="1046" cap="flat">
                  <a:noFill/>
                  <a:prstDash val="solid"/>
                  <a:miter/>
                </a:ln>
              </p:spPr>
              <p:txBody>
                <a:bodyPr rtlCol="0" anchor="ctr"/>
                <a:lstStyle/>
                <a:p>
                  <a:endParaRPr lang="en-US" dirty="0"/>
                </a:p>
              </p:txBody>
            </p:sp>
            <p:sp>
              <p:nvSpPr>
                <p:cNvPr id="347" name="Freeform 346">
                  <a:extLst>
                    <a:ext uri="{FF2B5EF4-FFF2-40B4-BE49-F238E27FC236}">
                      <a16:creationId xmlns:a16="http://schemas.microsoft.com/office/drawing/2014/main" id="{BAD40206-CBCA-8A9C-CC5A-DBA45C5CF7AF}"/>
                    </a:ext>
                  </a:extLst>
                </p:cNvPr>
                <p:cNvSpPr/>
                <p:nvPr/>
              </p:nvSpPr>
              <p:spPr>
                <a:xfrm>
                  <a:off x="4631858" y="3206096"/>
                  <a:ext cx="23847" cy="39236"/>
                </a:xfrm>
                <a:custGeom>
                  <a:avLst/>
                  <a:gdLst>
                    <a:gd name="connsiteX0" fmla="*/ 22407 w 23847"/>
                    <a:gd name="connsiteY0" fmla="*/ 252 h 39236"/>
                    <a:gd name="connsiteX1" fmla="*/ 20312 w 23847"/>
                    <a:gd name="connsiteY1" fmla="*/ 17019 h 39236"/>
                    <a:gd name="connsiteX2" fmla="*/ 18217 w 23847"/>
                    <a:gd name="connsiteY2" fmla="*/ 33796 h 39236"/>
                    <a:gd name="connsiteX3" fmla="*/ 1451 w 23847"/>
                    <a:gd name="connsiteY3" fmla="*/ 37985 h 39236"/>
                    <a:gd name="connsiteX4" fmla="*/ 22407 w 23847"/>
                    <a:gd name="connsiteY4" fmla="*/ 241 h 39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47" h="39236">
                      <a:moveTo>
                        <a:pt x="22407" y="252"/>
                      </a:moveTo>
                      <a:cubicBezTo>
                        <a:pt x="26418" y="1561"/>
                        <a:pt x="20836" y="12830"/>
                        <a:pt x="20312" y="17019"/>
                      </a:cubicBezTo>
                      <a:cubicBezTo>
                        <a:pt x="19788" y="21218"/>
                        <a:pt x="21014" y="30634"/>
                        <a:pt x="18217" y="33796"/>
                      </a:cubicBezTo>
                      <a:cubicBezTo>
                        <a:pt x="15348" y="37033"/>
                        <a:pt x="4079" y="41421"/>
                        <a:pt x="1451" y="37985"/>
                      </a:cubicBezTo>
                      <a:cubicBezTo>
                        <a:pt x="-5116" y="29419"/>
                        <a:pt x="12154" y="-3110"/>
                        <a:pt x="22407" y="241"/>
                      </a:cubicBezTo>
                      <a:close/>
                    </a:path>
                  </a:pathLst>
                </a:custGeom>
                <a:grpFill/>
                <a:ln w="1046" cap="flat">
                  <a:noFill/>
                  <a:prstDash val="solid"/>
                  <a:miter/>
                </a:ln>
              </p:spPr>
              <p:txBody>
                <a:bodyPr rtlCol="0" anchor="ctr"/>
                <a:lstStyle/>
                <a:p>
                  <a:endParaRPr lang="en-US" dirty="0"/>
                </a:p>
              </p:txBody>
            </p:sp>
            <p:sp>
              <p:nvSpPr>
                <p:cNvPr id="348" name="Freeform 347">
                  <a:extLst>
                    <a:ext uri="{FF2B5EF4-FFF2-40B4-BE49-F238E27FC236}">
                      <a16:creationId xmlns:a16="http://schemas.microsoft.com/office/drawing/2014/main" id="{CAEEE5E3-C883-DDA4-320B-C677501818E9}"/>
                    </a:ext>
                  </a:extLst>
                </p:cNvPr>
                <p:cNvSpPr/>
                <p:nvPr/>
              </p:nvSpPr>
              <p:spPr>
                <a:xfrm>
                  <a:off x="3239450" y="2173804"/>
                  <a:ext cx="234801" cy="163555"/>
                </a:xfrm>
                <a:custGeom>
                  <a:avLst/>
                  <a:gdLst>
                    <a:gd name="connsiteX0" fmla="*/ 75479 w 234801"/>
                    <a:gd name="connsiteY0" fmla="*/ 8378 h 163555"/>
                    <a:gd name="connsiteX1" fmla="*/ 46123 w 234801"/>
                    <a:gd name="connsiteY1" fmla="*/ 54511 h 163555"/>
                    <a:gd name="connsiteX2" fmla="*/ 29356 w 234801"/>
                    <a:gd name="connsiteY2" fmla="*/ 83867 h 163555"/>
                    <a:gd name="connsiteX3" fmla="*/ 0 w 234801"/>
                    <a:gd name="connsiteY3" fmla="*/ 117412 h 163555"/>
                    <a:gd name="connsiteX4" fmla="*/ 20967 w 234801"/>
                    <a:gd name="connsiteY4" fmla="*/ 142578 h 163555"/>
                    <a:gd name="connsiteX5" fmla="*/ 54501 w 234801"/>
                    <a:gd name="connsiteY5" fmla="*/ 163545 h 163555"/>
                    <a:gd name="connsiteX6" fmla="*/ 117402 w 234801"/>
                    <a:gd name="connsiteY6" fmla="*/ 130000 h 163555"/>
                    <a:gd name="connsiteX7" fmla="*/ 150936 w 234801"/>
                    <a:gd name="connsiteY7" fmla="*/ 109033 h 163555"/>
                    <a:gd name="connsiteX8" fmla="*/ 201247 w 234801"/>
                    <a:gd name="connsiteY8" fmla="*/ 96455 h 163555"/>
                    <a:gd name="connsiteX9" fmla="*/ 234792 w 234801"/>
                    <a:gd name="connsiteY9" fmla="*/ 71299 h 163555"/>
                    <a:gd name="connsiteX10" fmla="*/ 192869 w 234801"/>
                    <a:gd name="connsiteY10" fmla="*/ 33555 h 163555"/>
                    <a:gd name="connsiteX11" fmla="*/ 138368 w 234801"/>
                    <a:gd name="connsiteY11" fmla="*/ 20977 h 163555"/>
                    <a:gd name="connsiteX12" fmla="*/ 117412 w 234801"/>
                    <a:gd name="connsiteY12" fmla="*/ 0 h 163555"/>
                    <a:gd name="connsiteX13" fmla="*/ 92256 w 234801"/>
                    <a:gd name="connsiteY13" fmla="*/ 25166 h 163555"/>
                    <a:gd name="connsiteX14" fmla="*/ 75489 w 234801"/>
                    <a:gd name="connsiteY14" fmla="*/ 8389 h 163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801" h="163555">
                      <a:moveTo>
                        <a:pt x="75479" y="8378"/>
                      </a:moveTo>
                      <a:cubicBezTo>
                        <a:pt x="61895" y="9865"/>
                        <a:pt x="53192" y="42803"/>
                        <a:pt x="46123" y="54511"/>
                      </a:cubicBezTo>
                      <a:cubicBezTo>
                        <a:pt x="41756" y="61748"/>
                        <a:pt x="34257" y="76986"/>
                        <a:pt x="29356" y="83867"/>
                      </a:cubicBezTo>
                      <a:cubicBezTo>
                        <a:pt x="22894" y="92947"/>
                        <a:pt x="137" y="106268"/>
                        <a:pt x="0" y="117412"/>
                      </a:cubicBezTo>
                      <a:cubicBezTo>
                        <a:pt x="-94" y="125601"/>
                        <a:pt x="14799" y="137195"/>
                        <a:pt x="20967" y="142578"/>
                      </a:cubicBezTo>
                      <a:cubicBezTo>
                        <a:pt x="28413" y="149082"/>
                        <a:pt x="44625" y="163199"/>
                        <a:pt x="54501" y="163545"/>
                      </a:cubicBezTo>
                      <a:cubicBezTo>
                        <a:pt x="72305" y="164152"/>
                        <a:pt x="101975" y="138923"/>
                        <a:pt x="117402" y="130000"/>
                      </a:cubicBezTo>
                      <a:cubicBezTo>
                        <a:pt x="125958" y="125046"/>
                        <a:pt x="141835" y="112898"/>
                        <a:pt x="150936" y="109033"/>
                      </a:cubicBezTo>
                      <a:cubicBezTo>
                        <a:pt x="162864" y="103964"/>
                        <a:pt x="189539" y="102027"/>
                        <a:pt x="201247" y="96455"/>
                      </a:cubicBezTo>
                      <a:cubicBezTo>
                        <a:pt x="210715" y="91952"/>
                        <a:pt x="234321" y="81772"/>
                        <a:pt x="234792" y="71299"/>
                      </a:cubicBezTo>
                      <a:cubicBezTo>
                        <a:pt x="235420" y="57213"/>
                        <a:pt x="205374" y="40069"/>
                        <a:pt x="192869" y="33555"/>
                      </a:cubicBezTo>
                      <a:cubicBezTo>
                        <a:pt x="180469" y="27104"/>
                        <a:pt x="150590" y="27753"/>
                        <a:pt x="138368" y="20977"/>
                      </a:cubicBezTo>
                      <a:cubicBezTo>
                        <a:pt x="131886" y="17385"/>
                        <a:pt x="124816" y="10"/>
                        <a:pt x="117412" y="0"/>
                      </a:cubicBezTo>
                      <a:cubicBezTo>
                        <a:pt x="108520" y="0"/>
                        <a:pt x="101148" y="25166"/>
                        <a:pt x="92256" y="25166"/>
                      </a:cubicBezTo>
                      <a:cubicBezTo>
                        <a:pt x="86328" y="25166"/>
                        <a:pt x="81385" y="7739"/>
                        <a:pt x="75489" y="8389"/>
                      </a:cubicBezTo>
                      <a:close/>
                    </a:path>
                  </a:pathLst>
                </a:custGeom>
                <a:grpFill/>
                <a:ln w="1046" cap="flat">
                  <a:noFill/>
                  <a:prstDash val="solid"/>
                  <a:miter/>
                </a:ln>
              </p:spPr>
              <p:txBody>
                <a:bodyPr rtlCol="0" anchor="ctr"/>
                <a:lstStyle/>
                <a:p>
                  <a:endParaRPr lang="en-US" dirty="0"/>
                </a:p>
              </p:txBody>
            </p:sp>
            <p:sp>
              <p:nvSpPr>
                <p:cNvPr id="349" name="Freeform 348">
                  <a:extLst>
                    <a:ext uri="{FF2B5EF4-FFF2-40B4-BE49-F238E27FC236}">
                      <a16:creationId xmlns:a16="http://schemas.microsoft.com/office/drawing/2014/main" id="{5CB9D155-E966-C4D7-B3BE-D963624BF826}"/>
                    </a:ext>
                  </a:extLst>
                </p:cNvPr>
                <p:cNvSpPr/>
                <p:nvPr/>
              </p:nvSpPr>
              <p:spPr>
                <a:xfrm>
                  <a:off x="3389220" y="2241621"/>
                  <a:ext cx="340847" cy="185342"/>
                </a:xfrm>
                <a:custGeom>
                  <a:avLst/>
                  <a:gdLst>
                    <a:gd name="connsiteX0" fmla="*/ 105999 w 340847"/>
                    <a:gd name="connsiteY0" fmla="*/ 20239 h 185342"/>
                    <a:gd name="connsiteX1" fmla="*/ 59877 w 340847"/>
                    <a:gd name="connsiteY1" fmla="*/ 45395 h 185342"/>
                    <a:gd name="connsiteX2" fmla="*/ 59877 w 340847"/>
                    <a:gd name="connsiteY2" fmla="*/ 66362 h 185342"/>
                    <a:gd name="connsiteX3" fmla="*/ 5365 w 340847"/>
                    <a:gd name="connsiteY3" fmla="*/ 70551 h 185342"/>
                    <a:gd name="connsiteX4" fmla="*/ 1176 w 340847"/>
                    <a:gd name="connsiteY4" fmla="*/ 91518 h 185342"/>
                    <a:gd name="connsiteX5" fmla="*/ 89222 w 340847"/>
                    <a:gd name="connsiteY5" fmla="*/ 108295 h 185342"/>
                    <a:gd name="connsiteX6" fmla="*/ 22143 w 340847"/>
                    <a:gd name="connsiteY6" fmla="*/ 125063 h 185342"/>
                    <a:gd name="connsiteX7" fmla="*/ 9554 w 340847"/>
                    <a:gd name="connsiteY7" fmla="*/ 137641 h 185342"/>
                    <a:gd name="connsiteX8" fmla="*/ 55677 w 340847"/>
                    <a:gd name="connsiteY8" fmla="*/ 162807 h 185342"/>
                    <a:gd name="connsiteX9" fmla="*/ 97600 w 340847"/>
                    <a:gd name="connsiteY9" fmla="*/ 183774 h 185342"/>
                    <a:gd name="connsiteX10" fmla="*/ 156290 w 340847"/>
                    <a:gd name="connsiteY10" fmla="*/ 183774 h 185342"/>
                    <a:gd name="connsiteX11" fmla="*/ 256924 w 340847"/>
                    <a:gd name="connsiteY11" fmla="*/ 179584 h 185342"/>
                    <a:gd name="connsiteX12" fmla="*/ 319814 w 340847"/>
                    <a:gd name="connsiteY12" fmla="*/ 167006 h 185342"/>
                    <a:gd name="connsiteX13" fmla="*/ 303036 w 340847"/>
                    <a:gd name="connsiteY13" fmla="*/ 125073 h 185342"/>
                    <a:gd name="connsiteX14" fmla="*/ 340770 w 340847"/>
                    <a:gd name="connsiteY14" fmla="*/ 116684 h 185342"/>
                    <a:gd name="connsiteX15" fmla="*/ 298847 w 340847"/>
                    <a:gd name="connsiteY15" fmla="*/ 91518 h 185342"/>
                    <a:gd name="connsiteX16" fmla="*/ 273691 w 340847"/>
                    <a:gd name="connsiteY16" fmla="*/ 41196 h 185342"/>
                    <a:gd name="connsiteX17" fmla="*/ 286269 w 340847"/>
                    <a:gd name="connsiteY17" fmla="*/ 11851 h 185342"/>
                    <a:gd name="connsiteX18" fmla="*/ 235957 w 340847"/>
                    <a:gd name="connsiteY18" fmla="*/ 3462 h 185342"/>
                    <a:gd name="connsiteX19" fmla="*/ 223379 w 340847"/>
                    <a:gd name="connsiteY19" fmla="*/ 57973 h 185342"/>
                    <a:gd name="connsiteX20" fmla="*/ 198224 w 340847"/>
                    <a:gd name="connsiteY20" fmla="*/ 28618 h 185342"/>
                    <a:gd name="connsiteX21" fmla="*/ 177267 w 340847"/>
                    <a:gd name="connsiteY21" fmla="*/ 11851 h 185342"/>
                    <a:gd name="connsiteX22" fmla="*/ 160500 w 340847"/>
                    <a:gd name="connsiteY22" fmla="*/ 41196 h 185342"/>
                    <a:gd name="connsiteX23" fmla="*/ 143723 w 340847"/>
                    <a:gd name="connsiteY23" fmla="*/ 7651 h 185342"/>
                    <a:gd name="connsiteX24" fmla="*/ 105999 w 340847"/>
                    <a:gd name="connsiteY24" fmla="*/ 20229 h 185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40847" h="185342">
                      <a:moveTo>
                        <a:pt x="105999" y="20239"/>
                      </a:moveTo>
                      <a:cubicBezTo>
                        <a:pt x="93956" y="25486"/>
                        <a:pt x="66579" y="34106"/>
                        <a:pt x="59877" y="45395"/>
                      </a:cubicBezTo>
                      <a:cubicBezTo>
                        <a:pt x="57196" y="49899"/>
                        <a:pt x="63438" y="62519"/>
                        <a:pt x="59877" y="66362"/>
                      </a:cubicBezTo>
                      <a:cubicBezTo>
                        <a:pt x="50587" y="76395"/>
                        <a:pt x="15597" y="61492"/>
                        <a:pt x="5365" y="70551"/>
                      </a:cubicBezTo>
                      <a:cubicBezTo>
                        <a:pt x="1365" y="74091"/>
                        <a:pt x="-1809" y="87077"/>
                        <a:pt x="1176" y="91518"/>
                      </a:cubicBezTo>
                      <a:cubicBezTo>
                        <a:pt x="13691" y="110107"/>
                        <a:pt x="88593" y="85894"/>
                        <a:pt x="89222" y="108295"/>
                      </a:cubicBezTo>
                      <a:cubicBezTo>
                        <a:pt x="89714" y="125576"/>
                        <a:pt x="37182" y="116548"/>
                        <a:pt x="22143" y="125063"/>
                      </a:cubicBezTo>
                      <a:cubicBezTo>
                        <a:pt x="18268" y="127251"/>
                        <a:pt x="8926" y="133242"/>
                        <a:pt x="9554" y="137641"/>
                      </a:cubicBezTo>
                      <a:cubicBezTo>
                        <a:pt x="11429" y="150648"/>
                        <a:pt x="44031" y="156722"/>
                        <a:pt x="55677" y="162807"/>
                      </a:cubicBezTo>
                      <a:cubicBezTo>
                        <a:pt x="66066" y="168232"/>
                        <a:pt x="86195" y="181082"/>
                        <a:pt x="97600" y="183774"/>
                      </a:cubicBezTo>
                      <a:cubicBezTo>
                        <a:pt x="111885" y="187146"/>
                        <a:pt x="141628" y="184077"/>
                        <a:pt x="156290" y="183774"/>
                      </a:cubicBezTo>
                      <a:cubicBezTo>
                        <a:pt x="181467" y="183250"/>
                        <a:pt x="231925" y="182580"/>
                        <a:pt x="256924" y="179584"/>
                      </a:cubicBezTo>
                      <a:cubicBezTo>
                        <a:pt x="272843" y="177668"/>
                        <a:pt x="312179" y="181103"/>
                        <a:pt x="319814" y="167006"/>
                      </a:cubicBezTo>
                      <a:cubicBezTo>
                        <a:pt x="325186" y="157078"/>
                        <a:pt x="297768" y="135054"/>
                        <a:pt x="303036" y="125073"/>
                      </a:cubicBezTo>
                      <a:cubicBezTo>
                        <a:pt x="307550" y="116527"/>
                        <a:pt x="339220" y="126225"/>
                        <a:pt x="340770" y="116684"/>
                      </a:cubicBezTo>
                      <a:cubicBezTo>
                        <a:pt x="342728" y="104620"/>
                        <a:pt x="307152" y="100493"/>
                        <a:pt x="298847" y="91518"/>
                      </a:cubicBezTo>
                      <a:cubicBezTo>
                        <a:pt x="289296" y="81202"/>
                        <a:pt x="274110" y="55250"/>
                        <a:pt x="273691" y="41196"/>
                      </a:cubicBezTo>
                      <a:cubicBezTo>
                        <a:pt x="273461" y="33215"/>
                        <a:pt x="290092" y="18847"/>
                        <a:pt x="286269" y="11851"/>
                      </a:cubicBezTo>
                      <a:cubicBezTo>
                        <a:pt x="280153" y="666"/>
                        <a:pt x="246556" y="-3628"/>
                        <a:pt x="235957" y="3462"/>
                      </a:cubicBezTo>
                      <a:cubicBezTo>
                        <a:pt x="224333" y="11233"/>
                        <a:pt x="236963" y="54643"/>
                        <a:pt x="223379" y="57973"/>
                      </a:cubicBezTo>
                      <a:cubicBezTo>
                        <a:pt x="213996" y="60277"/>
                        <a:pt x="205167" y="35331"/>
                        <a:pt x="198224" y="28618"/>
                      </a:cubicBezTo>
                      <a:cubicBezTo>
                        <a:pt x="193396" y="23957"/>
                        <a:pt x="183855" y="10594"/>
                        <a:pt x="177267" y="11851"/>
                      </a:cubicBezTo>
                      <a:cubicBezTo>
                        <a:pt x="168973" y="13432"/>
                        <a:pt x="168941" y="41437"/>
                        <a:pt x="160500" y="41196"/>
                      </a:cubicBezTo>
                      <a:cubicBezTo>
                        <a:pt x="151127" y="40934"/>
                        <a:pt x="152384" y="11243"/>
                        <a:pt x="143723" y="7651"/>
                      </a:cubicBezTo>
                      <a:cubicBezTo>
                        <a:pt x="134538" y="3849"/>
                        <a:pt x="115111" y="16260"/>
                        <a:pt x="105999" y="20229"/>
                      </a:cubicBezTo>
                      <a:close/>
                    </a:path>
                  </a:pathLst>
                </a:custGeom>
                <a:grpFill/>
                <a:ln w="1046" cap="flat">
                  <a:noFill/>
                  <a:prstDash val="solid"/>
                  <a:miter/>
                </a:ln>
              </p:spPr>
              <p:txBody>
                <a:bodyPr rtlCol="0" anchor="ctr"/>
                <a:lstStyle/>
                <a:p>
                  <a:endParaRPr lang="en-US" dirty="0"/>
                </a:p>
              </p:txBody>
            </p:sp>
            <p:sp>
              <p:nvSpPr>
                <p:cNvPr id="350" name="Freeform 349">
                  <a:extLst>
                    <a:ext uri="{FF2B5EF4-FFF2-40B4-BE49-F238E27FC236}">
                      <a16:creationId xmlns:a16="http://schemas.microsoft.com/office/drawing/2014/main" id="{3CF5646B-64A8-3E51-491F-D2DB4ECEE8FE}"/>
                    </a:ext>
                  </a:extLst>
                </p:cNvPr>
                <p:cNvSpPr/>
                <p:nvPr/>
              </p:nvSpPr>
              <p:spPr>
                <a:xfrm>
                  <a:off x="3660157" y="2212261"/>
                  <a:ext cx="47442" cy="23721"/>
                </a:xfrm>
                <a:custGeom>
                  <a:avLst/>
                  <a:gdLst>
                    <a:gd name="connsiteX0" fmla="*/ 23721 w 47442"/>
                    <a:gd name="connsiteY0" fmla="*/ 23721 h 23721"/>
                    <a:gd name="connsiteX1" fmla="*/ 47442 w 47442"/>
                    <a:gd name="connsiteY1" fmla="*/ 11855 h 23721"/>
                    <a:gd name="connsiteX2" fmla="*/ 23721 w 47442"/>
                    <a:gd name="connsiteY2" fmla="*/ 0 h 23721"/>
                    <a:gd name="connsiteX3" fmla="*/ 0 w 47442"/>
                    <a:gd name="connsiteY3" fmla="*/ 11855 h 23721"/>
                    <a:gd name="connsiteX4" fmla="*/ 23721 w 47442"/>
                    <a:gd name="connsiteY4" fmla="*/ 23721 h 23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42" h="23721">
                      <a:moveTo>
                        <a:pt x="23721" y="23721"/>
                      </a:moveTo>
                      <a:cubicBezTo>
                        <a:pt x="36823" y="23721"/>
                        <a:pt x="47442" y="18411"/>
                        <a:pt x="47442" y="11855"/>
                      </a:cubicBezTo>
                      <a:cubicBezTo>
                        <a:pt x="47442" y="5299"/>
                        <a:pt x="36823" y="0"/>
                        <a:pt x="23721" y="0"/>
                      </a:cubicBezTo>
                      <a:cubicBezTo>
                        <a:pt x="10620" y="0"/>
                        <a:pt x="0" y="5310"/>
                        <a:pt x="0" y="11855"/>
                      </a:cubicBezTo>
                      <a:cubicBezTo>
                        <a:pt x="0" y="18401"/>
                        <a:pt x="10620" y="23721"/>
                        <a:pt x="23721" y="23721"/>
                      </a:cubicBezTo>
                      <a:close/>
                    </a:path>
                  </a:pathLst>
                </a:custGeom>
                <a:grpFill/>
                <a:ln w="1046" cap="flat">
                  <a:noFill/>
                  <a:prstDash val="solid"/>
                  <a:miter/>
                </a:ln>
              </p:spPr>
              <p:txBody>
                <a:bodyPr rtlCol="0" anchor="ctr"/>
                <a:lstStyle/>
                <a:p>
                  <a:endParaRPr lang="en-US" dirty="0"/>
                </a:p>
              </p:txBody>
            </p:sp>
            <p:sp>
              <p:nvSpPr>
                <p:cNvPr id="351" name="Freeform 350">
                  <a:extLst>
                    <a:ext uri="{FF2B5EF4-FFF2-40B4-BE49-F238E27FC236}">
                      <a16:creationId xmlns:a16="http://schemas.microsoft.com/office/drawing/2014/main" id="{B4D6D007-C029-7CFD-78EF-79BA233DCF57}"/>
                    </a:ext>
                  </a:extLst>
                </p:cNvPr>
                <p:cNvSpPr/>
                <p:nvPr/>
              </p:nvSpPr>
              <p:spPr>
                <a:xfrm>
                  <a:off x="3363249" y="2046651"/>
                  <a:ext cx="151118" cy="92314"/>
                </a:xfrm>
                <a:custGeom>
                  <a:avLst/>
                  <a:gdLst>
                    <a:gd name="connsiteX0" fmla="*/ 144548 w 151118"/>
                    <a:gd name="connsiteY0" fmla="*/ 1342 h 92314"/>
                    <a:gd name="connsiteX1" fmla="*/ 106815 w 151118"/>
                    <a:gd name="connsiteY1" fmla="*/ 13920 h 92314"/>
                    <a:gd name="connsiteX2" fmla="*/ 52314 w 151118"/>
                    <a:gd name="connsiteY2" fmla="*/ 39076 h 92314"/>
                    <a:gd name="connsiteX3" fmla="*/ 6191 w 151118"/>
                    <a:gd name="connsiteY3" fmla="*/ 51654 h 92314"/>
                    <a:gd name="connsiteX4" fmla="*/ 2002 w 151118"/>
                    <a:gd name="connsiteY4" fmla="*/ 81010 h 92314"/>
                    <a:gd name="connsiteX5" fmla="*/ 64892 w 151118"/>
                    <a:gd name="connsiteY5" fmla="*/ 89398 h 92314"/>
                    <a:gd name="connsiteX6" fmla="*/ 106815 w 151118"/>
                    <a:gd name="connsiteY6" fmla="*/ 47465 h 92314"/>
                    <a:gd name="connsiteX7" fmla="*/ 144548 w 151118"/>
                    <a:gd name="connsiteY7" fmla="*/ 47465 h 92314"/>
                    <a:gd name="connsiteX8" fmla="*/ 144548 w 151118"/>
                    <a:gd name="connsiteY8" fmla="*/ 1342 h 9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18" h="92314">
                      <a:moveTo>
                        <a:pt x="144548" y="1342"/>
                      </a:moveTo>
                      <a:cubicBezTo>
                        <a:pt x="136484" y="-4470"/>
                        <a:pt x="116062" y="10255"/>
                        <a:pt x="106815" y="13920"/>
                      </a:cubicBezTo>
                      <a:cubicBezTo>
                        <a:pt x="92865" y="19450"/>
                        <a:pt x="66410" y="33944"/>
                        <a:pt x="52314" y="39076"/>
                      </a:cubicBezTo>
                      <a:cubicBezTo>
                        <a:pt x="41087" y="43171"/>
                        <a:pt x="14098" y="42689"/>
                        <a:pt x="6191" y="51654"/>
                      </a:cubicBezTo>
                      <a:cubicBezTo>
                        <a:pt x="1290" y="57215"/>
                        <a:pt x="-2480" y="75103"/>
                        <a:pt x="2002" y="81010"/>
                      </a:cubicBezTo>
                      <a:cubicBezTo>
                        <a:pt x="11574" y="93661"/>
                        <a:pt x="49863" y="94478"/>
                        <a:pt x="64892" y="89398"/>
                      </a:cubicBezTo>
                      <a:cubicBezTo>
                        <a:pt x="78936" y="84644"/>
                        <a:pt x="93126" y="53141"/>
                        <a:pt x="106815" y="47465"/>
                      </a:cubicBezTo>
                      <a:cubicBezTo>
                        <a:pt x="115528" y="43852"/>
                        <a:pt x="137877" y="54136"/>
                        <a:pt x="144548" y="47465"/>
                      </a:cubicBezTo>
                      <a:cubicBezTo>
                        <a:pt x="152696" y="39306"/>
                        <a:pt x="153901" y="8087"/>
                        <a:pt x="144548" y="1342"/>
                      </a:cubicBezTo>
                      <a:close/>
                    </a:path>
                  </a:pathLst>
                </a:custGeom>
                <a:grpFill/>
                <a:ln w="1046" cap="flat">
                  <a:noFill/>
                  <a:prstDash val="solid"/>
                  <a:miter/>
                </a:ln>
              </p:spPr>
              <p:txBody>
                <a:bodyPr rtlCol="0" anchor="ctr"/>
                <a:lstStyle/>
                <a:p>
                  <a:endParaRPr lang="en-US" dirty="0"/>
                </a:p>
              </p:txBody>
            </p:sp>
            <p:sp>
              <p:nvSpPr>
                <p:cNvPr id="353" name="Freeform 352">
                  <a:extLst>
                    <a:ext uri="{FF2B5EF4-FFF2-40B4-BE49-F238E27FC236}">
                      <a16:creationId xmlns:a16="http://schemas.microsoft.com/office/drawing/2014/main" id="{D445148B-DBAE-F60B-B1C6-C0172DA4C986}"/>
                    </a:ext>
                  </a:extLst>
                </p:cNvPr>
                <p:cNvSpPr/>
                <p:nvPr/>
              </p:nvSpPr>
              <p:spPr>
                <a:xfrm>
                  <a:off x="3453998" y="2129975"/>
                  <a:ext cx="23720" cy="41514"/>
                </a:xfrm>
                <a:custGeom>
                  <a:avLst/>
                  <a:gdLst>
                    <a:gd name="connsiteX0" fmla="*/ 11866 w 23720"/>
                    <a:gd name="connsiteY0" fmla="*/ 41515 h 41514"/>
                    <a:gd name="connsiteX1" fmla="*/ 0 w 23720"/>
                    <a:gd name="connsiteY1" fmla="*/ 20757 h 41514"/>
                    <a:gd name="connsiteX2" fmla="*/ 11866 w 23720"/>
                    <a:gd name="connsiteY2" fmla="*/ 0 h 41514"/>
                    <a:gd name="connsiteX3" fmla="*/ 23721 w 23720"/>
                    <a:gd name="connsiteY3" fmla="*/ 20757 h 41514"/>
                    <a:gd name="connsiteX4" fmla="*/ 11866 w 23720"/>
                    <a:gd name="connsiteY4" fmla="*/ 41515 h 41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20" h="41514">
                      <a:moveTo>
                        <a:pt x="11866" y="41515"/>
                      </a:moveTo>
                      <a:cubicBezTo>
                        <a:pt x="5320" y="41515"/>
                        <a:pt x="0" y="32215"/>
                        <a:pt x="0" y="20757"/>
                      </a:cubicBezTo>
                      <a:cubicBezTo>
                        <a:pt x="0" y="9300"/>
                        <a:pt x="5310" y="0"/>
                        <a:pt x="11866" y="0"/>
                      </a:cubicBezTo>
                      <a:cubicBezTo>
                        <a:pt x="18422" y="0"/>
                        <a:pt x="23721" y="9300"/>
                        <a:pt x="23721" y="20757"/>
                      </a:cubicBezTo>
                      <a:cubicBezTo>
                        <a:pt x="23721" y="32215"/>
                        <a:pt x="18411" y="41515"/>
                        <a:pt x="11866" y="41515"/>
                      </a:cubicBezTo>
                      <a:close/>
                    </a:path>
                  </a:pathLst>
                </a:custGeom>
                <a:grpFill/>
                <a:ln w="1046" cap="flat">
                  <a:noFill/>
                  <a:prstDash val="solid"/>
                  <a:miter/>
                </a:ln>
              </p:spPr>
              <p:txBody>
                <a:bodyPr rtlCol="0" anchor="ctr"/>
                <a:lstStyle/>
                <a:p>
                  <a:endParaRPr lang="en-US" dirty="0"/>
                </a:p>
              </p:txBody>
            </p:sp>
            <p:sp>
              <p:nvSpPr>
                <p:cNvPr id="354" name="Freeform 353">
                  <a:extLst>
                    <a:ext uri="{FF2B5EF4-FFF2-40B4-BE49-F238E27FC236}">
                      <a16:creationId xmlns:a16="http://schemas.microsoft.com/office/drawing/2014/main" id="{44058CEE-70BF-13B8-7664-547175C96EBE}"/>
                    </a:ext>
                  </a:extLst>
                </p:cNvPr>
                <p:cNvSpPr/>
                <p:nvPr/>
              </p:nvSpPr>
              <p:spPr>
                <a:xfrm>
                  <a:off x="3501707" y="2087202"/>
                  <a:ext cx="221923" cy="107577"/>
                </a:xfrm>
                <a:custGeom>
                  <a:avLst/>
                  <a:gdLst>
                    <a:gd name="connsiteX0" fmla="*/ 77358 w 221923"/>
                    <a:gd name="connsiteY0" fmla="*/ 36270 h 107577"/>
                    <a:gd name="connsiteX1" fmla="*/ 56402 w 221923"/>
                    <a:gd name="connsiteY1" fmla="*/ 57237 h 107577"/>
                    <a:gd name="connsiteX2" fmla="*/ 10279 w 221923"/>
                    <a:gd name="connsiteY2" fmla="*/ 57237 h 107577"/>
                    <a:gd name="connsiteX3" fmla="*/ 1901 w 221923"/>
                    <a:gd name="connsiteY3" fmla="*/ 94981 h 107577"/>
                    <a:gd name="connsiteX4" fmla="*/ 52213 w 221923"/>
                    <a:gd name="connsiteY4" fmla="*/ 107570 h 107577"/>
                    <a:gd name="connsiteX5" fmla="*/ 94136 w 221923"/>
                    <a:gd name="connsiteY5" fmla="*/ 99181 h 107577"/>
                    <a:gd name="connsiteX6" fmla="*/ 131870 w 221923"/>
                    <a:gd name="connsiteY6" fmla="*/ 86603 h 107577"/>
                    <a:gd name="connsiteX7" fmla="*/ 177992 w 221923"/>
                    <a:gd name="connsiteY7" fmla="*/ 78214 h 107577"/>
                    <a:gd name="connsiteX8" fmla="*/ 219915 w 221923"/>
                    <a:gd name="connsiteY8" fmla="*/ 90792 h 107577"/>
                    <a:gd name="connsiteX9" fmla="*/ 198959 w 221923"/>
                    <a:gd name="connsiteY9" fmla="*/ 44659 h 107577"/>
                    <a:gd name="connsiteX10" fmla="*/ 152836 w 221923"/>
                    <a:gd name="connsiteY10" fmla="*/ 32081 h 107577"/>
                    <a:gd name="connsiteX11" fmla="*/ 144448 w 221923"/>
                    <a:gd name="connsiteY11" fmla="*/ 2725 h 107577"/>
                    <a:gd name="connsiteX12" fmla="*/ 106714 w 221923"/>
                    <a:gd name="connsiteY12" fmla="*/ 6915 h 107577"/>
                    <a:gd name="connsiteX13" fmla="*/ 102525 w 221923"/>
                    <a:gd name="connsiteY13" fmla="*/ 32081 h 107577"/>
                    <a:gd name="connsiteX14" fmla="*/ 77369 w 221923"/>
                    <a:gd name="connsiteY14" fmla="*/ 36270 h 10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1923" h="107577">
                      <a:moveTo>
                        <a:pt x="77358" y="36270"/>
                      </a:moveTo>
                      <a:cubicBezTo>
                        <a:pt x="70771" y="39663"/>
                        <a:pt x="63241" y="54399"/>
                        <a:pt x="56402" y="57237"/>
                      </a:cubicBezTo>
                      <a:cubicBezTo>
                        <a:pt x="45751" y="61646"/>
                        <a:pt x="19276" y="50021"/>
                        <a:pt x="10279" y="57237"/>
                      </a:cubicBezTo>
                      <a:cubicBezTo>
                        <a:pt x="2739" y="63290"/>
                        <a:pt x="-3189" y="86760"/>
                        <a:pt x="1901" y="94981"/>
                      </a:cubicBezTo>
                      <a:cubicBezTo>
                        <a:pt x="8719" y="106009"/>
                        <a:pt x="39247" y="107255"/>
                        <a:pt x="52213" y="107570"/>
                      </a:cubicBezTo>
                      <a:cubicBezTo>
                        <a:pt x="62895" y="107821"/>
                        <a:pt x="83799" y="101925"/>
                        <a:pt x="94136" y="99181"/>
                      </a:cubicBezTo>
                      <a:cubicBezTo>
                        <a:pt x="103750" y="96625"/>
                        <a:pt x="122234" y="89074"/>
                        <a:pt x="131870" y="86603"/>
                      </a:cubicBezTo>
                      <a:cubicBezTo>
                        <a:pt x="143222" y="83691"/>
                        <a:pt x="166283" y="77565"/>
                        <a:pt x="177992" y="78214"/>
                      </a:cubicBezTo>
                      <a:cubicBezTo>
                        <a:pt x="188915" y="78821"/>
                        <a:pt x="212720" y="99034"/>
                        <a:pt x="219915" y="90792"/>
                      </a:cubicBezTo>
                      <a:cubicBezTo>
                        <a:pt x="228241" y="81251"/>
                        <a:pt x="208604" y="52870"/>
                        <a:pt x="198959" y="44659"/>
                      </a:cubicBezTo>
                      <a:cubicBezTo>
                        <a:pt x="189858" y="36909"/>
                        <a:pt x="161340" y="40480"/>
                        <a:pt x="152836" y="32081"/>
                      </a:cubicBezTo>
                      <a:cubicBezTo>
                        <a:pt x="147411" y="26719"/>
                        <a:pt x="150794" y="6977"/>
                        <a:pt x="144448" y="2725"/>
                      </a:cubicBezTo>
                      <a:cubicBezTo>
                        <a:pt x="136561" y="-2563"/>
                        <a:pt x="113605" y="390"/>
                        <a:pt x="106714" y="6915"/>
                      </a:cubicBezTo>
                      <a:cubicBezTo>
                        <a:pt x="102085" y="11303"/>
                        <a:pt x="107028" y="27567"/>
                        <a:pt x="102525" y="32081"/>
                      </a:cubicBezTo>
                      <a:cubicBezTo>
                        <a:pt x="98011" y="36595"/>
                        <a:pt x="83035" y="33359"/>
                        <a:pt x="77369" y="36270"/>
                      </a:cubicBezTo>
                      <a:close/>
                    </a:path>
                  </a:pathLst>
                </a:custGeom>
                <a:grpFill/>
                <a:ln w="1046" cap="flat">
                  <a:noFill/>
                  <a:prstDash val="solid"/>
                  <a:miter/>
                </a:ln>
              </p:spPr>
              <p:txBody>
                <a:bodyPr rtlCol="0" anchor="ctr"/>
                <a:lstStyle/>
                <a:p>
                  <a:endParaRPr lang="en-US" dirty="0"/>
                </a:p>
              </p:txBody>
            </p:sp>
            <p:sp>
              <p:nvSpPr>
                <p:cNvPr id="355" name="Freeform 354">
                  <a:extLst>
                    <a:ext uri="{FF2B5EF4-FFF2-40B4-BE49-F238E27FC236}">
                      <a16:creationId xmlns:a16="http://schemas.microsoft.com/office/drawing/2014/main" id="{2AFE2EC3-9101-6023-E7B8-8BF085AD74DD}"/>
                    </a:ext>
                  </a:extLst>
                </p:cNvPr>
                <p:cNvSpPr/>
                <p:nvPr/>
              </p:nvSpPr>
              <p:spPr>
                <a:xfrm>
                  <a:off x="3572555" y="2029867"/>
                  <a:ext cx="71292" cy="52318"/>
                </a:xfrm>
                <a:custGeom>
                  <a:avLst/>
                  <a:gdLst>
                    <a:gd name="connsiteX0" fmla="*/ 44244 w 71292"/>
                    <a:gd name="connsiteY0" fmla="*/ 5538 h 52318"/>
                    <a:gd name="connsiteX1" fmla="*/ 14889 w 71292"/>
                    <a:gd name="connsiteY1" fmla="*/ 5538 h 52318"/>
                    <a:gd name="connsiteX2" fmla="*/ 2311 w 71292"/>
                    <a:gd name="connsiteY2" fmla="*/ 30705 h 52318"/>
                    <a:gd name="connsiteX3" fmla="*/ 2311 w 71292"/>
                    <a:gd name="connsiteY3" fmla="*/ 51671 h 52318"/>
                    <a:gd name="connsiteX4" fmla="*/ 31666 w 71292"/>
                    <a:gd name="connsiteY4" fmla="*/ 34904 h 52318"/>
                    <a:gd name="connsiteX5" fmla="*/ 65200 w 71292"/>
                    <a:gd name="connsiteY5" fmla="*/ 26516 h 52318"/>
                    <a:gd name="connsiteX6" fmla="*/ 69390 w 71292"/>
                    <a:gd name="connsiteY6" fmla="*/ 1349 h 52318"/>
                    <a:gd name="connsiteX7" fmla="*/ 44234 w 71292"/>
                    <a:gd name="connsiteY7" fmla="*/ 5538 h 52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92" h="52318">
                      <a:moveTo>
                        <a:pt x="44244" y="5538"/>
                      </a:moveTo>
                      <a:cubicBezTo>
                        <a:pt x="36934" y="6146"/>
                        <a:pt x="21130" y="1684"/>
                        <a:pt x="14889" y="5538"/>
                      </a:cubicBezTo>
                      <a:cubicBezTo>
                        <a:pt x="8909" y="9235"/>
                        <a:pt x="3924" y="23855"/>
                        <a:pt x="2311" y="30705"/>
                      </a:cubicBezTo>
                      <a:cubicBezTo>
                        <a:pt x="1106" y="35805"/>
                        <a:pt x="-2224" y="49043"/>
                        <a:pt x="2311" y="51671"/>
                      </a:cubicBezTo>
                      <a:cubicBezTo>
                        <a:pt x="9621" y="55913"/>
                        <a:pt x="23822" y="38046"/>
                        <a:pt x="31666" y="34904"/>
                      </a:cubicBezTo>
                      <a:cubicBezTo>
                        <a:pt x="39688" y="31679"/>
                        <a:pt x="59336" y="32873"/>
                        <a:pt x="65200" y="26516"/>
                      </a:cubicBezTo>
                      <a:cubicBezTo>
                        <a:pt x="69526" y="21834"/>
                        <a:pt x="73903" y="5863"/>
                        <a:pt x="69390" y="1349"/>
                      </a:cubicBezTo>
                      <a:cubicBezTo>
                        <a:pt x="64886" y="-3154"/>
                        <a:pt x="50591" y="5015"/>
                        <a:pt x="44234" y="5538"/>
                      </a:cubicBezTo>
                      <a:close/>
                    </a:path>
                  </a:pathLst>
                </a:custGeom>
                <a:grpFill/>
                <a:ln w="1046" cap="flat">
                  <a:noFill/>
                  <a:prstDash val="solid"/>
                  <a:miter/>
                </a:ln>
              </p:spPr>
              <p:txBody>
                <a:bodyPr rtlCol="0" anchor="ctr"/>
                <a:lstStyle/>
                <a:p>
                  <a:endParaRPr lang="en-US" dirty="0"/>
                </a:p>
              </p:txBody>
            </p:sp>
            <p:sp>
              <p:nvSpPr>
                <p:cNvPr id="356" name="Freeform 355">
                  <a:extLst>
                    <a:ext uri="{FF2B5EF4-FFF2-40B4-BE49-F238E27FC236}">
                      <a16:creationId xmlns:a16="http://schemas.microsoft.com/office/drawing/2014/main" id="{F71B5F2A-7477-DA6E-1BF5-0E1DC4831555}"/>
                    </a:ext>
                  </a:extLst>
                </p:cNvPr>
                <p:cNvSpPr/>
                <p:nvPr/>
              </p:nvSpPr>
              <p:spPr>
                <a:xfrm>
                  <a:off x="3570005" y="1971965"/>
                  <a:ext cx="84838" cy="46449"/>
                </a:xfrm>
                <a:custGeom>
                  <a:avLst/>
                  <a:gdLst>
                    <a:gd name="connsiteX0" fmla="*/ 21639 w 84838"/>
                    <a:gd name="connsiteY0" fmla="*/ 13118 h 46449"/>
                    <a:gd name="connsiteX1" fmla="*/ 42605 w 84838"/>
                    <a:gd name="connsiteY1" fmla="*/ 540 h 46449"/>
                    <a:gd name="connsiteX2" fmla="*/ 71950 w 84838"/>
                    <a:gd name="connsiteY2" fmla="*/ 4729 h 46449"/>
                    <a:gd name="connsiteX3" fmla="*/ 84539 w 84838"/>
                    <a:gd name="connsiteY3" fmla="*/ 25696 h 46449"/>
                    <a:gd name="connsiteX4" fmla="*/ 46805 w 84838"/>
                    <a:gd name="connsiteY4" fmla="*/ 38284 h 46449"/>
                    <a:gd name="connsiteX5" fmla="*/ 682 w 84838"/>
                    <a:gd name="connsiteY5" fmla="*/ 42473 h 46449"/>
                    <a:gd name="connsiteX6" fmla="*/ 21639 w 84838"/>
                    <a:gd name="connsiteY6" fmla="*/ 13118 h 4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38" h="46449">
                      <a:moveTo>
                        <a:pt x="21639" y="13118"/>
                      </a:moveTo>
                      <a:cubicBezTo>
                        <a:pt x="26132" y="8971"/>
                        <a:pt x="36615" y="1744"/>
                        <a:pt x="42605" y="540"/>
                      </a:cubicBezTo>
                      <a:cubicBezTo>
                        <a:pt x="49873" y="-926"/>
                        <a:pt x="65771" y="634"/>
                        <a:pt x="71950" y="4729"/>
                      </a:cubicBezTo>
                      <a:cubicBezTo>
                        <a:pt x="77040" y="8112"/>
                        <a:pt x="86654" y="19957"/>
                        <a:pt x="84539" y="25696"/>
                      </a:cubicBezTo>
                      <a:cubicBezTo>
                        <a:pt x="81093" y="35027"/>
                        <a:pt x="56534" y="36242"/>
                        <a:pt x="46805" y="38284"/>
                      </a:cubicBezTo>
                      <a:cubicBezTo>
                        <a:pt x="35473" y="40651"/>
                        <a:pt x="6442" y="52517"/>
                        <a:pt x="682" y="42473"/>
                      </a:cubicBezTo>
                      <a:cubicBezTo>
                        <a:pt x="-3800" y="34650"/>
                        <a:pt x="15020" y="19234"/>
                        <a:pt x="21639" y="13118"/>
                      </a:cubicBezTo>
                      <a:close/>
                    </a:path>
                  </a:pathLst>
                </a:custGeom>
                <a:grpFill/>
                <a:ln w="1046" cap="flat">
                  <a:noFill/>
                  <a:prstDash val="solid"/>
                  <a:miter/>
                </a:ln>
              </p:spPr>
              <p:txBody>
                <a:bodyPr rtlCol="0" anchor="ctr"/>
                <a:lstStyle/>
                <a:p>
                  <a:endParaRPr lang="en-US" dirty="0"/>
                </a:p>
              </p:txBody>
            </p:sp>
            <p:sp>
              <p:nvSpPr>
                <p:cNvPr id="357" name="Freeform 356">
                  <a:extLst>
                    <a:ext uri="{FF2B5EF4-FFF2-40B4-BE49-F238E27FC236}">
                      <a16:creationId xmlns:a16="http://schemas.microsoft.com/office/drawing/2014/main" id="{1AB93085-015A-403D-9755-1C3C8A8B8879}"/>
                    </a:ext>
                  </a:extLst>
                </p:cNvPr>
                <p:cNvSpPr/>
                <p:nvPr/>
              </p:nvSpPr>
              <p:spPr>
                <a:xfrm>
                  <a:off x="3734114" y="1972032"/>
                  <a:ext cx="114082" cy="78778"/>
                </a:xfrm>
                <a:custGeom>
                  <a:avLst/>
                  <a:gdLst>
                    <a:gd name="connsiteX0" fmla="*/ 21042 w 114082"/>
                    <a:gd name="connsiteY0" fmla="*/ 473 h 78778"/>
                    <a:gd name="connsiteX1" fmla="*/ 50387 w 114082"/>
                    <a:gd name="connsiteY1" fmla="*/ 4662 h 78778"/>
                    <a:gd name="connsiteX2" fmla="*/ 79743 w 114082"/>
                    <a:gd name="connsiteY2" fmla="*/ 13051 h 78778"/>
                    <a:gd name="connsiteX3" fmla="*/ 104898 w 114082"/>
                    <a:gd name="connsiteY3" fmla="*/ 42407 h 78778"/>
                    <a:gd name="connsiteX4" fmla="*/ 113287 w 114082"/>
                    <a:gd name="connsiteY4" fmla="*/ 67562 h 78778"/>
                    <a:gd name="connsiteX5" fmla="*/ 62976 w 114082"/>
                    <a:gd name="connsiteY5" fmla="*/ 75951 h 78778"/>
                    <a:gd name="connsiteX6" fmla="*/ 50387 w 114082"/>
                    <a:gd name="connsiteY6" fmla="*/ 50785 h 78778"/>
                    <a:gd name="connsiteX7" fmla="*/ 21042 w 114082"/>
                    <a:gd name="connsiteY7" fmla="*/ 46596 h 78778"/>
                    <a:gd name="connsiteX8" fmla="*/ 75 w 114082"/>
                    <a:gd name="connsiteY8" fmla="*/ 17240 h 78778"/>
                    <a:gd name="connsiteX9" fmla="*/ 21042 w 114082"/>
                    <a:gd name="connsiteY9" fmla="*/ 473 h 7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082" h="78778">
                      <a:moveTo>
                        <a:pt x="21042" y="473"/>
                      </a:moveTo>
                      <a:cubicBezTo>
                        <a:pt x="28195" y="-1475"/>
                        <a:pt x="43140" y="3123"/>
                        <a:pt x="50387" y="4662"/>
                      </a:cubicBezTo>
                      <a:cubicBezTo>
                        <a:pt x="57854" y="6254"/>
                        <a:pt x="73312" y="8925"/>
                        <a:pt x="79743" y="13051"/>
                      </a:cubicBezTo>
                      <a:cubicBezTo>
                        <a:pt x="87880" y="18267"/>
                        <a:pt x="100133" y="33997"/>
                        <a:pt x="104898" y="42407"/>
                      </a:cubicBezTo>
                      <a:cubicBezTo>
                        <a:pt x="108166" y="48177"/>
                        <a:pt x="116712" y="61886"/>
                        <a:pt x="113287" y="67562"/>
                      </a:cubicBezTo>
                      <a:cubicBezTo>
                        <a:pt x="106710" y="78486"/>
                        <a:pt x="74339" y="81743"/>
                        <a:pt x="62976" y="75951"/>
                      </a:cubicBezTo>
                      <a:cubicBezTo>
                        <a:pt x="56713" y="72757"/>
                        <a:pt x="56095" y="54901"/>
                        <a:pt x="50387" y="50785"/>
                      </a:cubicBezTo>
                      <a:cubicBezTo>
                        <a:pt x="44376" y="46449"/>
                        <a:pt x="27378" y="50439"/>
                        <a:pt x="21042" y="46596"/>
                      </a:cubicBezTo>
                      <a:cubicBezTo>
                        <a:pt x="13334" y="41914"/>
                        <a:pt x="-1171" y="26174"/>
                        <a:pt x="75" y="17240"/>
                      </a:cubicBezTo>
                      <a:cubicBezTo>
                        <a:pt x="997" y="10590"/>
                        <a:pt x="14570" y="2233"/>
                        <a:pt x="21042" y="473"/>
                      </a:cubicBezTo>
                      <a:close/>
                    </a:path>
                  </a:pathLst>
                </a:custGeom>
                <a:grpFill/>
                <a:ln w="1046" cap="flat">
                  <a:noFill/>
                  <a:prstDash val="solid"/>
                  <a:miter/>
                </a:ln>
              </p:spPr>
              <p:txBody>
                <a:bodyPr rtlCol="0" anchor="ctr"/>
                <a:lstStyle/>
                <a:p>
                  <a:endParaRPr lang="en-US" dirty="0"/>
                </a:p>
              </p:txBody>
            </p:sp>
            <p:sp>
              <p:nvSpPr>
                <p:cNvPr id="358" name="Freeform 357">
                  <a:extLst>
                    <a:ext uri="{FF2B5EF4-FFF2-40B4-BE49-F238E27FC236}">
                      <a16:creationId xmlns:a16="http://schemas.microsoft.com/office/drawing/2014/main" id="{22384610-5D9E-4D5E-DEFE-783C4BFEBB23}"/>
                    </a:ext>
                  </a:extLst>
                </p:cNvPr>
                <p:cNvSpPr/>
                <p:nvPr/>
              </p:nvSpPr>
              <p:spPr>
                <a:xfrm>
                  <a:off x="3732847" y="2201613"/>
                  <a:ext cx="110376" cy="120829"/>
                </a:xfrm>
                <a:custGeom>
                  <a:avLst/>
                  <a:gdLst>
                    <a:gd name="connsiteX0" fmla="*/ 39077 w 110376"/>
                    <a:gd name="connsiteY0" fmla="*/ 14114 h 120829"/>
                    <a:gd name="connsiteX1" fmla="*/ 47466 w 110376"/>
                    <a:gd name="connsiteY1" fmla="*/ 39280 h 120829"/>
                    <a:gd name="connsiteX2" fmla="*/ 43276 w 110376"/>
                    <a:gd name="connsiteY2" fmla="*/ 68625 h 120829"/>
                    <a:gd name="connsiteX3" fmla="*/ 5543 w 110376"/>
                    <a:gd name="connsiteY3" fmla="*/ 47659 h 120829"/>
                    <a:gd name="connsiteX4" fmla="*/ 1353 w 110376"/>
                    <a:gd name="connsiteY4" fmla="*/ 72815 h 120829"/>
                    <a:gd name="connsiteX5" fmla="*/ 34898 w 110376"/>
                    <a:gd name="connsiteY5" fmla="*/ 93792 h 120829"/>
                    <a:gd name="connsiteX6" fmla="*/ 51665 w 110376"/>
                    <a:gd name="connsiteY6" fmla="*/ 114758 h 120829"/>
                    <a:gd name="connsiteX7" fmla="*/ 89399 w 110376"/>
                    <a:gd name="connsiteY7" fmla="*/ 118948 h 120829"/>
                    <a:gd name="connsiteX8" fmla="*/ 110366 w 110376"/>
                    <a:gd name="connsiteY8" fmla="*/ 81203 h 120829"/>
                    <a:gd name="connsiteX9" fmla="*/ 97777 w 110376"/>
                    <a:gd name="connsiteY9" fmla="*/ 51858 h 120829"/>
                    <a:gd name="connsiteX10" fmla="*/ 101967 w 110376"/>
                    <a:gd name="connsiteY10" fmla="*/ 5725 h 120829"/>
                    <a:gd name="connsiteX11" fmla="*/ 39077 w 110376"/>
                    <a:gd name="connsiteY11" fmla="*/ 14114 h 12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376" h="120829">
                      <a:moveTo>
                        <a:pt x="39077" y="14114"/>
                      </a:moveTo>
                      <a:cubicBezTo>
                        <a:pt x="35568" y="19738"/>
                        <a:pt x="46869" y="32672"/>
                        <a:pt x="47466" y="39280"/>
                      </a:cubicBezTo>
                      <a:cubicBezTo>
                        <a:pt x="48125" y="46664"/>
                        <a:pt x="49906" y="65337"/>
                        <a:pt x="43276" y="68625"/>
                      </a:cubicBezTo>
                      <a:cubicBezTo>
                        <a:pt x="33610" y="73422"/>
                        <a:pt x="15261" y="42977"/>
                        <a:pt x="5543" y="47659"/>
                      </a:cubicBezTo>
                      <a:cubicBezTo>
                        <a:pt x="-197" y="50423"/>
                        <a:pt x="-1265" y="67002"/>
                        <a:pt x="1353" y="72815"/>
                      </a:cubicBezTo>
                      <a:cubicBezTo>
                        <a:pt x="5417" y="81832"/>
                        <a:pt x="27515" y="87215"/>
                        <a:pt x="34898" y="93792"/>
                      </a:cubicBezTo>
                      <a:cubicBezTo>
                        <a:pt x="39915" y="98253"/>
                        <a:pt x="45790" y="111522"/>
                        <a:pt x="51665" y="114758"/>
                      </a:cubicBezTo>
                      <a:cubicBezTo>
                        <a:pt x="59981" y="119335"/>
                        <a:pt x="80968" y="123304"/>
                        <a:pt x="89399" y="118948"/>
                      </a:cubicBezTo>
                      <a:cubicBezTo>
                        <a:pt x="98992" y="113994"/>
                        <a:pt x="109821" y="91980"/>
                        <a:pt x="110366" y="81203"/>
                      </a:cubicBezTo>
                      <a:cubicBezTo>
                        <a:pt x="110774" y="73233"/>
                        <a:pt x="99034" y="59734"/>
                        <a:pt x="97777" y="51858"/>
                      </a:cubicBezTo>
                      <a:cubicBezTo>
                        <a:pt x="95965" y="40422"/>
                        <a:pt x="110324" y="13747"/>
                        <a:pt x="101967" y="5725"/>
                      </a:cubicBezTo>
                      <a:cubicBezTo>
                        <a:pt x="90520" y="-5250"/>
                        <a:pt x="47476" y="656"/>
                        <a:pt x="39077" y="14114"/>
                      </a:cubicBezTo>
                      <a:close/>
                    </a:path>
                  </a:pathLst>
                </a:custGeom>
                <a:grpFill/>
                <a:ln w="1046" cap="flat">
                  <a:noFill/>
                  <a:prstDash val="solid"/>
                  <a:miter/>
                </a:ln>
              </p:spPr>
              <p:txBody>
                <a:bodyPr rtlCol="0" anchor="ctr"/>
                <a:lstStyle/>
                <a:p>
                  <a:endParaRPr lang="en-US" dirty="0"/>
                </a:p>
              </p:txBody>
            </p:sp>
            <p:sp>
              <p:nvSpPr>
                <p:cNvPr id="359" name="Freeform 358">
                  <a:extLst>
                    <a:ext uri="{FF2B5EF4-FFF2-40B4-BE49-F238E27FC236}">
                      <a16:creationId xmlns:a16="http://schemas.microsoft.com/office/drawing/2014/main" id="{8AC83863-DFBC-0FEB-3A61-B301D41459EE}"/>
                    </a:ext>
                  </a:extLst>
                </p:cNvPr>
                <p:cNvSpPr/>
                <p:nvPr/>
              </p:nvSpPr>
              <p:spPr>
                <a:xfrm>
                  <a:off x="3758141" y="2375048"/>
                  <a:ext cx="68327" cy="52519"/>
                </a:xfrm>
                <a:custGeom>
                  <a:avLst/>
                  <a:gdLst>
                    <a:gd name="connsiteX0" fmla="*/ 34750 w 68327"/>
                    <a:gd name="connsiteY0" fmla="*/ 35 h 52519"/>
                    <a:gd name="connsiteX1" fmla="*/ 9594 w 68327"/>
                    <a:gd name="connsiteY1" fmla="*/ 16802 h 52519"/>
                    <a:gd name="connsiteX2" fmla="*/ 1205 w 68327"/>
                    <a:gd name="connsiteY2" fmla="*/ 46157 h 52519"/>
                    <a:gd name="connsiteX3" fmla="*/ 43128 w 68327"/>
                    <a:gd name="connsiteY3" fmla="*/ 50346 h 52519"/>
                    <a:gd name="connsiteX4" fmla="*/ 68284 w 68327"/>
                    <a:gd name="connsiteY4" fmla="*/ 33579 h 52519"/>
                    <a:gd name="connsiteX5" fmla="*/ 34739 w 68327"/>
                    <a:gd name="connsiteY5" fmla="*/ 24 h 52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27" h="52519">
                      <a:moveTo>
                        <a:pt x="34750" y="35"/>
                      </a:moveTo>
                      <a:cubicBezTo>
                        <a:pt x="27230" y="-709"/>
                        <a:pt x="14055" y="10696"/>
                        <a:pt x="9594" y="16802"/>
                      </a:cubicBezTo>
                      <a:cubicBezTo>
                        <a:pt x="5090" y="22970"/>
                        <a:pt x="-3078" y="39842"/>
                        <a:pt x="1205" y="46157"/>
                      </a:cubicBezTo>
                      <a:cubicBezTo>
                        <a:pt x="7122" y="54871"/>
                        <a:pt x="32906" y="52902"/>
                        <a:pt x="43128" y="50346"/>
                      </a:cubicBezTo>
                      <a:cubicBezTo>
                        <a:pt x="50459" y="48524"/>
                        <a:pt x="67530" y="41099"/>
                        <a:pt x="68284" y="33579"/>
                      </a:cubicBezTo>
                      <a:cubicBezTo>
                        <a:pt x="69457" y="21776"/>
                        <a:pt x="46542" y="1197"/>
                        <a:pt x="34739" y="24"/>
                      </a:cubicBezTo>
                      <a:close/>
                    </a:path>
                  </a:pathLst>
                </a:custGeom>
                <a:grpFill/>
                <a:ln w="1046" cap="flat">
                  <a:noFill/>
                  <a:prstDash val="solid"/>
                  <a:miter/>
                </a:ln>
              </p:spPr>
              <p:txBody>
                <a:bodyPr rtlCol="0" anchor="ctr"/>
                <a:lstStyle/>
                <a:p>
                  <a:endParaRPr lang="en-US" dirty="0"/>
                </a:p>
              </p:txBody>
            </p:sp>
            <p:sp>
              <p:nvSpPr>
                <p:cNvPr id="360" name="Freeform 359">
                  <a:extLst>
                    <a:ext uri="{FF2B5EF4-FFF2-40B4-BE49-F238E27FC236}">
                      <a16:creationId xmlns:a16="http://schemas.microsoft.com/office/drawing/2014/main" id="{F8629B8E-D8CA-F68E-4797-70D741D33D7D}"/>
                    </a:ext>
                  </a:extLst>
                </p:cNvPr>
                <p:cNvSpPr/>
                <p:nvPr/>
              </p:nvSpPr>
              <p:spPr>
                <a:xfrm>
                  <a:off x="3874415" y="2202905"/>
                  <a:ext cx="115733" cy="91460"/>
                </a:xfrm>
                <a:custGeom>
                  <a:avLst/>
                  <a:gdLst>
                    <a:gd name="connsiteX0" fmla="*/ 2332 w 115733"/>
                    <a:gd name="connsiteY0" fmla="*/ 88311 h 91460"/>
                    <a:gd name="connsiteX1" fmla="*/ 6521 w 115733"/>
                    <a:gd name="connsiteY1" fmla="*/ 50577 h 91460"/>
                    <a:gd name="connsiteX2" fmla="*/ 19110 w 115733"/>
                    <a:gd name="connsiteY2" fmla="*/ 17022 h 91460"/>
                    <a:gd name="connsiteX3" fmla="*/ 56833 w 115733"/>
                    <a:gd name="connsiteY3" fmla="*/ 255 h 91460"/>
                    <a:gd name="connsiteX4" fmla="*/ 90378 w 115733"/>
                    <a:gd name="connsiteY4" fmla="*/ 4444 h 91460"/>
                    <a:gd name="connsiteX5" fmla="*/ 115534 w 115733"/>
                    <a:gd name="connsiteY5" fmla="*/ 12833 h 91460"/>
                    <a:gd name="connsiteX6" fmla="*/ 94567 w 115733"/>
                    <a:gd name="connsiteY6" fmla="*/ 37999 h 91460"/>
                    <a:gd name="connsiteX7" fmla="*/ 61022 w 115733"/>
                    <a:gd name="connsiteY7" fmla="*/ 63155 h 91460"/>
                    <a:gd name="connsiteX8" fmla="*/ 35866 w 115733"/>
                    <a:gd name="connsiteY8" fmla="*/ 63155 h 91460"/>
                    <a:gd name="connsiteX9" fmla="*/ 27478 w 115733"/>
                    <a:gd name="connsiteY9" fmla="*/ 88311 h 91460"/>
                    <a:gd name="connsiteX10" fmla="*/ 2322 w 115733"/>
                    <a:gd name="connsiteY10" fmla="*/ 88311 h 9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733" h="91460">
                      <a:moveTo>
                        <a:pt x="2332" y="88311"/>
                      </a:moveTo>
                      <a:cubicBezTo>
                        <a:pt x="-3993" y="81242"/>
                        <a:pt x="4312" y="59804"/>
                        <a:pt x="6521" y="50577"/>
                      </a:cubicBezTo>
                      <a:cubicBezTo>
                        <a:pt x="8606" y="41864"/>
                        <a:pt x="12962" y="23547"/>
                        <a:pt x="19110" y="17022"/>
                      </a:cubicBezTo>
                      <a:cubicBezTo>
                        <a:pt x="26190" y="9513"/>
                        <a:pt x="46633" y="1763"/>
                        <a:pt x="56833" y="255"/>
                      </a:cubicBezTo>
                      <a:cubicBezTo>
                        <a:pt x="65191" y="-981"/>
                        <a:pt x="82136" y="2580"/>
                        <a:pt x="90378" y="4444"/>
                      </a:cubicBezTo>
                      <a:cubicBezTo>
                        <a:pt x="96840" y="5910"/>
                        <a:pt x="113722" y="6455"/>
                        <a:pt x="115534" y="12833"/>
                      </a:cubicBezTo>
                      <a:cubicBezTo>
                        <a:pt x="117775" y="20708"/>
                        <a:pt x="100505" y="32354"/>
                        <a:pt x="94567" y="37999"/>
                      </a:cubicBezTo>
                      <a:cubicBezTo>
                        <a:pt x="86964" y="45215"/>
                        <a:pt x="70972" y="59846"/>
                        <a:pt x="61022" y="63155"/>
                      </a:cubicBezTo>
                      <a:cubicBezTo>
                        <a:pt x="55053" y="65145"/>
                        <a:pt x="40967" y="59479"/>
                        <a:pt x="35866" y="63155"/>
                      </a:cubicBezTo>
                      <a:cubicBezTo>
                        <a:pt x="30494" y="67030"/>
                        <a:pt x="32861" y="84436"/>
                        <a:pt x="27478" y="88311"/>
                      </a:cubicBezTo>
                      <a:cubicBezTo>
                        <a:pt x="22377" y="91987"/>
                        <a:pt x="6511" y="93003"/>
                        <a:pt x="2322" y="88311"/>
                      </a:cubicBezTo>
                      <a:close/>
                    </a:path>
                  </a:pathLst>
                </a:custGeom>
                <a:grpFill/>
                <a:ln w="1046" cap="flat">
                  <a:noFill/>
                  <a:prstDash val="solid"/>
                  <a:miter/>
                </a:ln>
              </p:spPr>
              <p:txBody>
                <a:bodyPr rtlCol="0" anchor="ctr"/>
                <a:lstStyle/>
                <a:p>
                  <a:endParaRPr lang="en-US" dirty="0"/>
                </a:p>
              </p:txBody>
            </p:sp>
            <p:sp>
              <p:nvSpPr>
                <p:cNvPr id="361" name="Freeform 360">
                  <a:extLst>
                    <a:ext uri="{FF2B5EF4-FFF2-40B4-BE49-F238E27FC236}">
                      <a16:creationId xmlns:a16="http://schemas.microsoft.com/office/drawing/2014/main" id="{F34B351A-FB2F-DFC8-85E3-4E24215C927F}"/>
                    </a:ext>
                  </a:extLst>
                </p:cNvPr>
                <p:cNvSpPr/>
                <p:nvPr/>
              </p:nvSpPr>
              <p:spPr>
                <a:xfrm>
                  <a:off x="3996779" y="2207018"/>
                  <a:ext cx="542571" cy="494382"/>
                </a:xfrm>
                <a:custGeom>
                  <a:avLst/>
                  <a:gdLst>
                    <a:gd name="connsiteX0" fmla="*/ 81215 w 542571"/>
                    <a:gd name="connsiteY0" fmla="*/ 4520 h 494382"/>
                    <a:gd name="connsiteX1" fmla="*/ 30903 w 542571"/>
                    <a:gd name="connsiteY1" fmla="*/ 21287 h 494382"/>
                    <a:gd name="connsiteX2" fmla="*/ 1558 w 542571"/>
                    <a:gd name="connsiteY2" fmla="*/ 71609 h 494382"/>
                    <a:gd name="connsiteX3" fmla="*/ 5747 w 542571"/>
                    <a:gd name="connsiteY3" fmla="*/ 117742 h 494382"/>
                    <a:gd name="connsiteX4" fmla="*/ 43481 w 542571"/>
                    <a:gd name="connsiteY4" fmla="*/ 134509 h 494382"/>
                    <a:gd name="connsiteX5" fmla="*/ 26703 w 542571"/>
                    <a:gd name="connsiteY5" fmla="*/ 151287 h 494382"/>
                    <a:gd name="connsiteX6" fmla="*/ 35092 w 542571"/>
                    <a:gd name="connsiteY6" fmla="*/ 168054 h 494382"/>
                    <a:gd name="connsiteX7" fmla="*/ 114749 w 542571"/>
                    <a:gd name="connsiteY7" fmla="*/ 155476 h 494382"/>
                    <a:gd name="connsiteX8" fmla="*/ 165061 w 542571"/>
                    <a:gd name="connsiteY8" fmla="*/ 180632 h 494382"/>
                    <a:gd name="connsiteX9" fmla="*/ 202794 w 542571"/>
                    <a:gd name="connsiteY9" fmla="*/ 155476 h 494382"/>
                    <a:gd name="connsiteX10" fmla="*/ 248917 w 542571"/>
                    <a:gd name="connsiteY10" fmla="*/ 197409 h 494382"/>
                    <a:gd name="connsiteX11" fmla="*/ 244728 w 542571"/>
                    <a:gd name="connsiteY11" fmla="*/ 226754 h 494382"/>
                    <a:gd name="connsiteX12" fmla="*/ 286651 w 542571"/>
                    <a:gd name="connsiteY12" fmla="*/ 226754 h 494382"/>
                    <a:gd name="connsiteX13" fmla="*/ 311807 w 542571"/>
                    <a:gd name="connsiteY13" fmla="*/ 247732 h 494382"/>
                    <a:gd name="connsiteX14" fmla="*/ 315996 w 542571"/>
                    <a:gd name="connsiteY14" fmla="*/ 293865 h 494382"/>
                    <a:gd name="connsiteX15" fmla="*/ 269873 w 542571"/>
                    <a:gd name="connsiteY15" fmla="*/ 344187 h 494382"/>
                    <a:gd name="connsiteX16" fmla="*/ 194406 w 542571"/>
                    <a:gd name="connsiteY16" fmla="*/ 360954 h 494382"/>
                    <a:gd name="connsiteX17" fmla="*/ 177639 w 542571"/>
                    <a:gd name="connsiteY17" fmla="*/ 386120 h 494382"/>
                    <a:gd name="connsiteX18" fmla="*/ 206994 w 542571"/>
                    <a:gd name="connsiteY18" fmla="*/ 415465 h 494382"/>
                    <a:gd name="connsiteX19" fmla="*/ 269884 w 542571"/>
                    <a:gd name="connsiteY19" fmla="*/ 398698 h 494382"/>
                    <a:gd name="connsiteX20" fmla="*/ 332774 w 542571"/>
                    <a:gd name="connsiteY20" fmla="*/ 449021 h 494382"/>
                    <a:gd name="connsiteX21" fmla="*/ 416630 w 542571"/>
                    <a:gd name="connsiteY21" fmla="*/ 490954 h 494382"/>
                    <a:gd name="connsiteX22" fmla="*/ 387274 w 542571"/>
                    <a:gd name="connsiteY22" fmla="*/ 423865 h 494382"/>
                    <a:gd name="connsiteX23" fmla="*/ 445975 w 542571"/>
                    <a:gd name="connsiteY23" fmla="*/ 461598 h 494382"/>
                    <a:gd name="connsiteX24" fmla="*/ 462742 w 542571"/>
                    <a:gd name="connsiteY24" fmla="*/ 419665 h 494382"/>
                    <a:gd name="connsiteX25" fmla="*/ 450164 w 542571"/>
                    <a:gd name="connsiteY25" fmla="*/ 369343 h 494382"/>
                    <a:gd name="connsiteX26" fmla="*/ 408241 w 542571"/>
                    <a:gd name="connsiteY26" fmla="*/ 360954 h 494382"/>
                    <a:gd name="connsiteX27" fmla="*/ 412430 w 542571"/>
                    <a:gd name="connsiteY27" fmla="*/ 310632 h 494382"/>
                    <a:gd name="connsiteX28" fmla="*/ 433397 w 542571"/>
                    <a:gd name="connsiteY28" fmla="*/ 306443 h 494382"/>
                    <a:gd name="connsiteX29" fmla="*/ 500476 w 542571"/>
                    <a:gd name="connsiteY29" fmla="*/ 373542 h 494382"/>
                    <a:gd name="connsiteX30" fmla="*/ 525632 w 542571"/>
                    <a:gd name="connsiteY30" fmla="*/ 331599 h 494382"/>
                    <a:gd name="connsiteX31" fmla="*/ 542409 w 542571"/>
                    <a:gd name="connsiteY31" fmla="*/ 302254 h 494382"/>
                    <a:gd name="connsiteX32" fmla="*/ 500486 w 542571"/>
                    <a:gd name="connsiteY32" fmla="*/ 272898 h 494382"/>
                    <a:gd name="connsiteX33" fmla="*/ 454364 w 542571"/>
                    <a:gd name="connsiteY33" fmla="*/ 260320 h 494382"/>
                    <a:gd name="connsiteX34" fmla="*/ 420819 w 542571"/>
                    <a:gd name="connsiteY34" fmla="*/ 214187 h 494382"/>
                    <a:gd name="connsiteX35" fmla="*/ 445975 w 542571"/>
                    <a:gd name="connsiteY35" fmla="*/ 184832 h 494382"/>
                    <a:gd name="connsiteX36" fmla="*/ 425008 w 542571"/>
                    <a:gd name="connsiteY36" fmla="*/ 147098 h 494382"/>
                    <a:gd name="connsiteX37" fmla="*/ 357929 w 542571"/>
                    <a:gd name="connsiteY37" fmla="*/ 117742 h 494382"/>
                    <a:gd name="connsiteX38" fmla="*/ 315996 w 542571"/>
                    <a:gd name="connsiteY38" fmla="*/ 96775 h 494382"/>
                    <a:gd name="connsiteX39" fmla="*/ 282451 w 542571"/>
                    <a:gd name="connsiteY39" fmla="*/ 42264 h 494382"/>
                    <a:gd name="connsiteX40" fmla="*/ 198605 w 542571"/>
                    <a:gd name="connsiteY40" fmla="*/ 50653 h 494382"/>
                    <a:gd name="connsiteX41" fmla="*/ 173449 w 542571"/>
                    <a:gd name="connsiteY41" fmla="*/ 84198 h 494382"/>
                    <a:gd name="connsiteX42" fmla="*/ 186038 w 542571"/>
                    <a:gd name="connsiteY42" fmla="*/ 8719 h 494382"/>
                    <a:gd name="connsiteX43" fmla="*/ 127337 w 542571"/>
                    <a:gd name="connsiteY43" fmla="*/ 4530 h 494382"/>
                    <a:gd name="connsiteX44" fmla="*/ 97992 w 542571"/>
                    <a:gd name="connsiteY44" fmla="*/ 42275 h 494382"/>
                    <a:gd name="connsiteX45" fmla="*/ 93803 w 542571"/>
                    <a:gd name="connsiteY45" fmla="*/ 71620 h 494382"/>
                    <a:gd name="connsiteX46" fmla="*/ 64448 w 542571"/>
                    <a:gd name="connsiteY46" fmla="*/ 67430 h 494382"/>
                    <a:gd name="connsiteX47" fmla="*/ 81215 w 542571"/>
                    <a:gd name="connsiteY47" fmla="*/ 4530 h 49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42571" h="494382">
                      <a:moveTo>
                        <a:pt x="81215" y="4520"/>
                      </a:moveTo>
                      <a:cubicBezTo>
                        <a:pt x="71559" y="-4571"/>
                        <a:pt x="41198" y="12930"/>
                        <a:pt x="30903" y="21287"/>
                      </a:cubicBezTo>
                      <a:cubicBezTo>
                        <a:pt x="19603" y="30472"/>
                        <a:pt x="4721" y="57387"/>
                        <a:pt x="1558" y="71609"/>
                      </a:cubicBezTo>
                      <a:cubicBezTo>
                        <a:pt x="-956" y="82909"/>
                        <a:pt x="-997" y="108327"/>
                        <a:pt x="5747" y="117742"/>
                      </a:cubicBezTo>
                      <a:cubicBezTo>
                        <a:pt x="11759" y="126131"/>
                        <a:pt x="41596" y="124361"/>
                        <a:pt x="43481" y="134509"/>
                      </a:cubicBezTo>
                      <a:cubicBezTo>
                        <a:pt x="44560" y="140343"/>
                        <a:pt x="27656" y="145433"/>
                        <a:pt x="26703" y="151287"/>
                      </a:cubicBezTo>
                      <a:cubicBezTo>
                        <a:pt x="25949" y="155916"/>
                        <a:pt x="30924" y="165917"/>
                        <a:pt x="35092" y="168054"/>
                      </a:cubicBezTo>
                      <a:cubicBezTo>
                        <a:pt x="53022" y="177281"/>
                        <a:pt x="94819" y="152397"/>
                        <a:pt x="114749" y="155476"/>
                      </a:cubicBezTo>
                      <a:cubicBezTo>
                        <a:pt x="128646" y="157623"/>
                        <a:pt x="151027" y="181501"/>
                        <a:pt x="165061" y="180632"/>
                      </a:cubicBezTo>
                      <a:cubicBezTo>
                        <a:pt x="176371" y="179930"/>
                        <a:pt x="191494" y="154628"/>
                        <a:pt x="202794" y="155476"/>
                      </a:cubicBezTo>
                      <a:cubicBezTo>
                        <a:pt x="218336" y="156638"/>
                        <a:pt x="243639" y="182747"/>
                        <a:pt x="248917" y="197409"/>
                      </a:cubicBezTo>
                      <a:cubicBezTo>
                        <a:pt x="251431" y="204384"/>
                        <a:pt x="239868" y="221162"/>
                        <a:pt x="244728" y="226754"/>
                      </a:cubicBezTo>
                      <a:cubicBezTo>
                        <a:pt x="251598" y="234672"/>
                        <a:pt x="276796" y="223183"/>
                        <a:pt x="286651" y="226754"/>
                      </a:cubicBezTo>
                      <a:cubicBezTo>
                        <a:pt x="294348" y="229540"/>
                        <a:pt x="308005" y="240474"/>
                        <a:pt x="311807" y="247732"/>
                      </a:cubicBezTo>
                      <a:cubicBezTo>
                        <a:pt x="317190" y="257985"/>
                        <a:pt x="319703" y="282889"/>
                        <a:pt x="315996" y="293865"/>
                      </a:cubicBezTo>
                      <a:cubicBezTo>
                        <a:pt x="310540" y="310035"/>
                        <a:pt x="284651" y="335652"/>
                        <a:pt x="269873" y="344187"/>
                      </a:cubicBezTo>
                      <a:cubicBezTo>
                        <a:pt x="253138" y="353853"/>
                        <a:pt x="210345" y="350031"/>
                        <a:pt x="194406" y="360954"/>
                      </a:cubicBezTo>
                      <a:cubicBezTo>
                        <a:pt x="188174" y="365227"/>
                        <a:pt x="176895" y="378590"/>
                        <a:pt x="177639" y="386120"/>
                      </a:cubicBezTo>
                      <a:cubicBezTo>
                        <a:pt x="178665" y="396447"/>
                        <a:pt x="196972" y="412774"/>
                        <a:pt x="206994" y="415465"/>
                      </a:cubicBezTo>
                      <a:cubicBezTo>
                        <a:pt x="222703" y="419686"/>
                        <a:pt x="253954" y="395347"/>
                        <a:pt x="269884" y="398698"/>
                      </a:cubicBezTo>
                      <a:cubicBezTo>
                        <a:pt x="289583" y="402835"/>
                        <a:pt x="315807" y="438171"/>
                        <a:pt x="332774" y="449021"/>
                      </a:cubicBezTo>
                      <a:cubicBezTo>
                        <a:pt x="352515" y="461651"/>
                        <a:pt x="399632" y="507103"/>
                        <a:pt x="416630" y="490954"/>
                      </a:cubicBezTo>
                      <a:cubicBezTo>
                        <a:pt x="429899" y="478345"/>
                        <a:pt x="373346" y="435741"/>
                        <a:pt x="387274" y="423865"/>
                      </a:cubicBezTo>
                      <a:cubicBezTo>
                        <a:pt x="400554" y="412544"/>
                        <a:pt x="429365" y="466919"/>
                        <a:pt x="445975" y="461598"/>
                      </a:cubicBezTo>
                      <a:cubicBezTo>
                        <a:pt x="456730" y="458163"/>
                        <a:pt x="461977" y="430923"/>
                        <a:pt x="462742" y="419665"/>
                      </a:cubicBezTo>
                      <a:cubicBezTo>
                        <a:pt x="463622" y="406731"/>
                        <a:pt x="459548" y="378297"/>
                        <a:pt x="450164" y="369343"/>
                      </a:cubicBezTo>
                      <a:cubicBezTo>
                        <a:pt x="442425" y="361970"/>
                        <a:pt x="414661" y="369500"/>
                        <a:pt x="408241" y="360954"/>
                      </a:cubicBezTo>
                      <a:cubicBezTo>
                        <a:pt x="400648" y="350869"/>
                        <a:pt x="404031" y="320057"/>
                        <a:pt x="412430" y="310632"/>
                      </a:cubicBezTo>
                      <a:cubicBezTo>
                        <a:pt x="415991" y="306642"/>
                        <a:pt x="428286" y="304893"/>
                        <a:pt x="433397" y="306443"/>
                      </a:cubicBezTo>
                      <a:cubicBezTo>
                        <a:pt x="456092" y="313323"/>
                        <a:pt x="476933" y="376443"/>
                        <a:pt x="500476" y="373542"/>
                      </a:cubicBezTo>
                      <a:cubicBezTo>
                        <a:pt x="512614" y="372045"/>
                        <a:pt x="519453" y="342155"/>
                        <a:pt x="525632" y="331599"/>
                      </a:cubicBezTo>
                      <a:cubicBezTo>
                        <a:pt x="529905" y="324309"/>
                        <a:pt x="544252" y="310496"/>
                        <a:pt x="542409" y="302254"/>
                      </a:cubicBezTo>
                      <a:cubicBezTo>
                        <a:pt x="539613" y="289770"/>
                        <a:pt x="512069" y="278333"/>
                        <a:pt x="500486" y="272898"/>
                      </a:cubicBezTo>
                      <a:cubicBezTo>
                        <a:pt x="489668" y="267819"/>
                        <a:pt x="464198" y="267107"/>
                        <a:pt x="454364" y="260320"/>
                      </a:cubicBezTo>
                      <a:cubicBezTo>
                        <a:pt x="442634" y="252225"/>
                        <a:pt x="420254" y="228441"/>
                        <a:pt x="420819" y="214187"/>
                      </a:cubicBezTo>
                      <a:cubicBezTo>
                        <a:pt x="421207" y="204531"/>
                        <a:pt x="445011" y="194446"/>
                        <a:pt x="445975" y="184832"/>
                      </a:cubicBezTo>
                      <a:cubicBezTo>
                        <a:pt x="447064" y="174097"/>
                        <a:pt x="432989" y="154355"/>
                        <a:pt x="425008" y="147098"/>
                      </a:cubicBezTo>
                      <a:cubicBezTo>
                        <a:pt x="411467" y="134782"/>
                        <a:pt x="374508" y="125503"/>
                        <a:pt x="357929" y="117742"/>
                      </a:cubicBezTo>
                      <a:cubicBezTo>
                        <a:pt x="347320" y="112768"/>
                        <a:pt x="324647" y="104693"/>
                        <a:pt x="315996" y="96775"/>
                      </a:cubicBezTo>
                      <a:cubicBezTo>
                        <a:pt x="304193" y="85967"/>
                        <a:pt x="296789" y="49365"/>
                        <a:pt x="282451" y="42264"/>
                      </a:cubicBezTo>
                      <a:cubicBezTo>
                        <a:pt x="263569" y="32912"/>
                        <a:pt x="216954" y="40306"/>
                        <a:pt x="198605" y="50653"/>
                      </a:cubicBezTo>
                      <a:cubicBezTo>
                        <a:pt x="189473" y="55806"/>
                        <a:pt x="183085" y="88324"/>
                        <a:pt x="173449" y="84198"/>
                      </a:cubicBezTo>
                      <a:cubicBezTo>
                        <a:pt x="155865" y="76667"/>
                        <a:pt x="197872" y="23748"/>
                        <a:pt x="186038" y="8719"/>
                      </a:cubicBezTo>
                      <a:cubicBezTo>
                        <a:pt x="176937" y="-2843"/>
                        <a:pt x="140774" y="-1460"/>
                        <a:pt x="127337" y="4530"/>
                      </a:cubicBezTo>
                      <a:cubicBezTo>
                        <a:pt x="116425" y="9400"/>
                        <a:pt x="102663" y="31268"/>
                        <a:pt x="97992" y="42275"/>
                      </a:cubicBezTo>
                      <a:cubicBezTo>
                        <a:pt x="95102" y="49103"/>
                        <a:pt x="99731" y="67179"/>
                        <a:pt x="93803" y="71620"/>
                      </a:cubicBezTo>
                      <a:cubicBezTo>
                        <a:pt x="87875" y="76071"/>
                        <a:pt x="68543" y="73609"/>
                        <a:pt x="64448" y="67430"/>
                      </a:cubicBezTo>
                      <a:cubicBezTo>
                        <a:pt x="55472" y="53858"/>
                        <a:pt x="93070" y="15684"/>
                        <a:pt x="81215" y="4530"/>
                      </a:cubicBezTo>
                      <a:close/>
                    </a:path>
                  </a:pathLst>
                </a:custGeom>
                <a:grpFill/>
                <a:ln w="1046" cap="flat">
                  <a:noFill/>
                  <a:prstDash val="solid"/>
                  <a:miter/>
                </a:ln>
              </p:spPr>
              <p:txBody>
                <a:bodyPr rtlCol="0" anchor="ctr"/>
                <a:lstStyle/>
                <a:p>
                  <a:endParaRPr lang="en-US" dirty="0"/>
                </a:p>
              </p:txBody>
            </p:sp>
            <p:sp>
              <p:nvSpPr>
                <p:cNvPr id="362" name="Freeform 361">
                  <a:extLst>
                    <a:ext uri="{FF2B5EF4-FFF2-40B4-BE49-F238E27FC236}">
                      <a16:creationId xmlns:a16="http://schemas.microsoft.com/office/drawing/2014/main" id="{98830713-92BB-0BDE-F026-8A1B18D5E055}"/>
                    </a:ext>
                  </a:extLst>
                </p:cNvPr>
                <p:cNvSpPr/>
                <p:nvPr/>
              </p:nvSpPr>
              <p:spPr>
                <a:xfrm>
                  <a:off x="4200828" y="2465453"/>
                  <a:ext cx="41684" cy="49547"/>
                </a:xfrm>
                <a:custGeom>
                  <a:avLst/>
                  <a:gdLst>
                    <a:gd name="connsiteX0" fmla="*/ 3846 w 41684"/>
                    <a:gd name="connsiteY0" fmla="*/ 49547 h 49547"/>
                    <a:gd name="connsiteX1" fmla="*/ 6118 w 41684"/>
                    <a:gd name="connsiteY1" fmla="*/ 20757 h 49547"/>
                    <a:gd name="connsiteX2" fmla="*/ 23901 w 41684"/>
                    <a:gd name="connsiteY2" fmla="*/ 0 h 49547"/>
                    <a:gd name="connsiteX3" fmla="*/ 41684 w 41684"/>
                    <a:gd name="connsiteY3" fmla="*/ 20757 h 49547"/>
                    <a:gd name="connsiteX4" fmla="*/ 3835 w 41684"/>
                    <a:gd name="connsiteY4" fmla="*/ 49547 h 49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84" h="49547">
                      <a:moveTo>
                        <a:pt x="3846" y="49547"/>
                      </a:moveTo>
                      <a:cubicBezTo>
                        <a:pt x="-5978" y="49547"/>
                        <a:pt x="6118" y="32225"/>
                        <a:pt x="6118" y="20757"/>
                      </a:cubicBezTo>
                      <a:cubicBezTo>
                        <a:pt x="6118" y="9289"/>
                        <a:pt x="14078" y="0"/>
                        <a:pt x="23901" y="0"/>
                      </a:cubicBezTo>
                      <a:cubicBezTo>
                        <a:pt x="33725" y="0"/>
                        <a:pt x="41684" y="9300"/>
                        <a:pt x="41684" y="20757"/>
                      </a:cubicBezTo>
                      <a:cubicBezTo>
                        <a:pt x="41684" y="32215"/>
                        <a:pt x="13669" y="49547"/>
                        <a:pt x="3835" y="49547"/>
                      </a:cubicBezTo>
                      <a:close/>
                    </a:path>
                  </a:pathLst>
                </a:custGeom>
                <a:grpFill/>
                <a:ln w="1046" cap="flat">
                  <a:noFill/>
                  <a:prstDash val="solid"/>
                  <a:miter/>
                </a:ln>
              </p:spPr>
              <p:txBody>
                <a:bodyPr rtlCol="0" anchor="ctr"/>
                <a:lstStyle/>
                <a:p>
                  <a:endParaRPr lang="en-US" dirty="0"/>
                </a:p>
              </p:txBody>
            </p:sp>
            <p:sp>
              <p:nvSpPr>
                <p:cNvPr id="363" name="Freeform 362">
                  <a:extLst>
                    <a:ext uri="{FF2B5EF4-FFF2-40B4-BE49-F238E27FC236}">
                      <a16:creationId xmlns:a16="http://schemas.microsoft.com/office/drawing/2014/main" id="{7F6AE23B-ADB1-9D67-5136-8D764F26C604}"/>
                    </a:ext>
                  </a:extLst>
                </p:cNvPr>
                <p:cNvSpPr/>
                <p:nvPr/>
              </p:nvSpPr>
              <p:spPr>
                <a:xfrm>
                  <a:off x="4175140" y="2397495"/>
                  <a:ext cx="23721" cy="47442"/>
                </a:xfrm>
                <a:custGeom>
                  <a:avLst/>
                  <a:gdLst>
                    <a:gd name="connsiteX0" fmla="*/ 11866 w 23721"/>
                    <a:gd name="connsiteY0" fmla="*/ 47442 h 47442"/>
                    <a:gd name="connsiteX1" fmla="*/ 0 w 23721"/>
                    <a:gd name="connsiteY1" fmla="*/ 23721 h 47442"/>
                    <a:gd name="connsiteX2" fmla="*/ 11866 w 23721"/>
                    <a:gd name="connsiteY2" fmla="*/ 0 h 47442"/>
                    <a:gd name="connsiteX3" fmla="*/ 23721 w 23721"/>
                    <a:gd name="connsiteY3" fmla="*/ 23721 h 47442"/>
                    <a:gd name="connsiteX4" fmla="*/ 11866 w 23721"/>
                    <a:gd name="connsiteY4" fmla="*/ 47442 h 47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21" h="47442">
                      <a:moveTo>
                        <a:pt x="11866" y="47442"/>
                      </a:moveTo>
                      <a:cubicBezTo>
                        <a:pt x="5320" y="47442"/>
                        <a:pt x="0" y="36823"/>
                        <a:pt x="0" y="23721"/>
                      </a:cubicBezTo>
                      <a:cubicBezTo>
                        <a:pt x="0" y="10620"/>
                        <a:pt x="5310" y="0"/>
                        <a:pt x="11866" y="0"/>
                      </a:cubicBezTo>
                      <a:cubicBezTo>
                        <a:pt x="18422" y="0"/>
                        <a:pt x="23721" y="10620"/>
                        <a:pt x="23721" y="23721"/>
                      </a:cubicBezTo>
                      <a:cubicBezTo>
                        <a:pt x="23721" y="36823"/>
                        <a:pt x="18411" y="47442"/>
                        <a:pt x="11866" y="47442"/>
                      </a:cubicBezTo>
                      <a:close/>
                    </a:path>
                  </a:pathLst>
                </a:custGeom>
                <a:grpFill/>
                <a:ln w="1046" cap="flat">
                  <a:noFill/>
                  <a:prstDash val="solid"/>
                  <a:miter/>
                </a:ln>
              </p:spPr>
              <p:txBody>
                <a:bodyPr rtlCol="0" anchor="ctr"/>
                <a:lstStyle/>
                <a:p>
                  <a:endParaRPr lang="en-US" dirty="0"/>
                </a:p>
              </p:txBody>
            </p:sp>
            <p:sp>
              <p:nvSpPr>
                <p:cNvPr id="364" name="Freeform 363">
                  <a:extLst>
                    <a:ext uri="{FF2B5EF4-FFF2-40B4-BE49-F238E27FC236}">
                      <a16:creationId xmlns:a16="http://schemas.microsoft.com/office/drawing/2014/main" id="{F2F67F37-4667-08CA-6242-1C355EDAC9C7}"/>
                    </a:ext>
                  </a:extLst>
                </p:cNvPr>
                <p:cNvSpPr/>
                <p:nvPr/>
              </p:nvSpPr>
              <p:spPr>
                <a:xfrm>
                  <a:off x="3988955" y="2576319"/>
                  <a:ext cx="97859" cy="83970"/>
                </a:xfrm>
                <a:custGeom>
                  <a:avLst/>
                  <a:gdLst>
                    <a:gd name="connsiteX0" fmla="*/ 42927 w 97859"/>
                    <a:gd name="connsiteY0" fmla="*/ 53 h 83970"/>
                    <a:gd name="connsiteX1" fmla="*/ 84850 w 97859"/>
                    <a:gd name="connsiteY1" fmla="*/ 12641 h 83970"/>
                    <a:gd name="connsiteX2" fmla="*/ 97438 w 97859"/>
                    <a:gd name="connsiteY2" fmla="*/ 37797 h 83970"/>
                    <a:gd name="connsiteX3" fmla="*/ 63894 w 97859"/>
                    <a:gd name="connsiteY3" fmla="*/ 50375 h 83970"/>
                    <a:gd name="connsiteX4" fmla="*/ 26160 w 97859"/>
                    <a:gd name="connsiteY4" fmla="*/ 83930 h 83970"/>
                    <a:gd name="connsiteX5" fmla="*/ 1004 w 97859"/>
                    <a:gd name="connsiteY5" fmla="*/ 50375 h 83970"/>
                    <a:gd name="connsiteX6" fmla="*/ 5193 w 97859"/>
                    <a:gd name="connsiteY6" fmla="*/ 16830 h 83970"/>
                    <a:gd name="connsiteX7" fmla="*/ 42927 w 97859"/>
                    <a:gd name="connsiteY7" fmla="*/ 53 h 8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859" h="83970">
                      <a:moveTo>
                        <a:pt x="42927" y="53"/>
                      </a:moveTo>
                      <a:cubicBezTo>
                        <a:pt x="53850" y="-639"/>
                        <a:pt x="76472" y="5593"/>
                        <a:pt x="84850" y="12641"/>
                      </a:cubicBezTo>
                      <a:cubicBezTo>
                        <a:pt x="90233" y="17165"/>
                        <a:pt x="100004" y="31251"/>
                        <a:pt x="97438" y="37797"/>
                      </a:cubicBezTo>
                      <a:cubicBezTo>
                        <a:pt x="94171" y="46133"/>
                        <a:pt x="71560" y="45746"/>
                        <a:pt x="63894" y="50375"/>
                      </a:cubicBezTo>
                      <a:cubicBezTo>
                        <a:pt x="53086" y="56899"/>
                        <a:pt x="38717" y="85187"/>
                        <a:pt x="26160" y="83930"/>
                      </a:cubicBezTo>
                      <a:cubicBezTo>
                        <a:pt x="15729" y="82883"/>
                        <a:pt x="3695" y="60513"/>
                        <a:pt x="1004" y="50375"/>
                      </a:cubicBezTo>
                      <a:cubicBezTo>
                        <a:pt x="-1164" y="42206"/>
                        <a:pt x="156" y="23617"/>
                        <a:pt x="5193" y="16830"/>
                      </a:cubicBezTo>
                      <a:cubicBezTo>
                        <a:pt x="11341" y="8536"/>
                        <a:pt x="32622" y="702"/>
                        <a:pt x="42927" y="53"/>
                      </a:cubicBezTo>
                      <a:close/>
                    </a:path>
                  </a:pathLst>
                </a:custGeom>
                <a:grpFill/>
                <a:ln w="1046" cap="flat">
                  <a:noFill/>
                  <a:prstDash val="solid"/>
                  <a:miter/>
                </a:ln>
              </p:spPr>
              <p:txBody>
                <a:bodyPr rtlCol="0" anchor="ctr"/>
                <a:lstStyle/>
                <a:p>
                  <a:endParaRPr lang="en-US" dirty="0"/>
                </a:p>
              </p:txBody>
            </p:sp>
            <p:sp>
              <p:nvSpPr>
                <p:cNvPr id="365" name="Freeform 364">
                  <a:extLst>
                    <a:ext uri="{FF2B5EF4-FFF2-40B4-BE49-F238E27FC236}">
                      <a16:creationId xmlns:a16="http://schemas.microsoft.com/office/drawing/2014/main" id="{C8269A28-79FA-DFAA-2752-0A995141D886}"/>
                    </a:ext>
                  </a:extLst>
                </p:cNvPr>
                <p:cNvSpPr/>
                <p:nvPr/>
              </p:nvSpPr>
              <p:spPr>
                <a:xfrm>
                  <a:off x="3738345" y="2089912"/>
                  <a:ext cx="121859" cy="78061"/>
                </a:xfrm>
                <a:custGeom>
                  <a:avLst/>
                  <a:gdLst>
                    <a:gd name="connsiteX0" fmla="*/ 50356 w 121859"/>
                    <a:gd name="connsiteY0" fmla="*/ 29371 h 78061"/>
                    <a:gd name="connsiteX1" fmla="*/ 83901 w 121859"/>
                    <a:gd name="connsiteY1" fmla="*/ 8394 h 78061"/>
                    <a:gd name="connsiteX2" fmla="*/ 117446 w 121859"/>
                    <a:gd name="connsiteY2" fmla="*/ 12593 h 78061"/>
                    <a:gd name="connsiteX3" fmla="*/ 113256 w 121859"/>
                    <a:gd name="connsiteY3" fmla="*/ 62916 h 78061"/>
                    <a:gd name="connsiteX4" fmla="*/ 41978 w 121859"/>
                    <a:gd name="connsiteY4" fmla="*/ 75493 h 78061"/>
                    <a:gd name="connsiteX5" fmla="*/ 21022 w 121859"/>
                    <a:gd name="connsiteY5" fmla="*/ 50327 h 78061"/>
                    <a:gd name="connsiteX6" fmla="*/ 55 w 121859"/>
                    <a:gd name="connsiteY6" fmla="*/ 16782 h 78061"/>
                    <a:gd name="connsiteX7" fmla="*/ 16833 w 121859"/>
                    <a:gd name="connsiteY7" fmla="*/ 5 h 78061"/>
                    <a:gd name="connsiteX8" fmla="*/ 37789 w 121859"/>
                    <a:gd name="connsiteY8" fmla="*/ 25171 h 7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859" h="78061">
                      <a:moveTo>
                        <a:pt x="50356" y="29371"/>
                      </a:moveTo>
                      <a:cubicBezTo>
                        <a:pt x="50356" y="19484"/>
                        <a:pt x="74245" y="10530"/>
                        <a:pt x="83901" y="8394"/>
                      </a:cubicBezTo>
                      <a:cubicBezTo>
                        <a:pt x="92154" y="6571"/>
                        <a:pt x="112125" y="6027"/>
                        <a:pt x="117446" y="12593"/>
                      </a:cubicBezTo>
                      <a:cubicBezTo>
                        <a:pt x="125395" y="22396"/>
                        <a:pt x="121760" y="53595"/>
                        <a:pt x="113256" y="62916"/>
                      </a:cubicBezTo>
                      <a:cubicBezTo>
                        <a:pt x="101056" y="76289"/>
                        <a:pt x="58965" y="81714"/>
                        <a:pt x="41978" y="75493"/>
                      </a:cubicBezTo>
                      <a:cubicBezTo>
                        <a:pt x="34291" y="72676"/>
                        <a:pt x="25818" y="56956"/>
                        <a:pt x="21022" y="50327"/>
                      </a:cubicBezTo>
                      <a:cubicBezTo>
                        <a:pt x="15220" y="42315"/>
                        <a:pt x="-1065" y="26606"/>
                        <a:pt x="55" y="16782"/>
                      </a:cubicBezTo>
                      <a:cubicBezTo>
                        <a:pt x="725" y="10886"/>
                        <a:pt x="10905" y="-267"/>
                        <a:pt x="16833" y="5"/>
                      </a:cubicBezTo>
                      <a:cubicBezTo>
                        <a:pt x="25012" y="371"/>
                        <a:pt x="37789" y="16981"/>
                        <a:pt x="37789" y="25171"/>
                      </a:cubicBezTo>
                    </a:path>
                  </a:pathLst>
                </a:custGeom>
                <a:grpFill/>
                <a:ln w="1046" cap="flat">
                  <a:noFill/>
                  <a:prstDash val="solid"/>
                  <a:miter/>
                </a:ln>
              </p:spPr>
              <p:txBody>
                <a:bodyPr rtlCol="0" anchor="ctr"/>
                <a:lstStyle/>
                <a:p>
                  <a:endParaRPr lang="en-US" dirty="0"/>
                </a:p>
              </p:txBody>
            </p:sp>
            <p:sp>
              <p:nvSpPr>
                <p:cNvPr id="366" name="Freeform 365">
                  <a:extLst>
                    <a:ext uri="{FF2B5EF4-FFF2-40B4-BE49-F238E27FC236}">
                      <a16:creationId xmlns:a16="http://schemas.microsoft.com/office/drawing/2014/main" id="{3BEA652E-5A13-6D39-E150-F81FAAD09983}"/>
                    </a:ext>
                  </a:extLst>
                </p:cNvPr>
                <p:cNvSpPr/>
                <p:nvPr/>
              </p:nvSpPr>
              <p:spPr>
                <a:xfrm>
                  <a:off x="3886633" y="1984382"/>
                  <a:ext cx="61460" cy="64320"/>
                </a:xfrm>
                <a:custGeom>
                  <a:avLst/>
                  <a:gdLst>
                    <a:gd name="connsiteX0" fmla="*/ 2691 w 61460"/>
                    <a:gd name="connsiteY0" fmla="*/ 13279 h 64320"/>
                    <a:gd name="connsiteX1" fmla="*/ 2691 w 61460"/>
                    <a:gd name="connsiteY1" fmla="*/ 42634 h 64320"/>
                    <a:gd name="connsiteX2" fmla="*/ 23648 w 61460"/>
                    <a:gd name="connsiteY2" fmla="*/ 63601 h 64320"/>
                    <a:gd name="connsiteX3" fmla="*/ 48803 w 61460"/>
                    <a:gd name="connsiteY3" fmla="*/ 59401 h 64320"/>
                    <a:gd name="connsiteX4" fmla="*/ 61392 w 61460"/>
                    <a:gd name="connsiteY4" fmla="*/ 30056 h 64320"/>
                    <a:gd name="connsiteX5" fmla="*/ 40425 w 61460"/>
                    <a:gd name="connsiteY5" fmla="*/ 701 h 64320"/>
                    <a:gd name="connsiteX6" fmla="*/ 2702 w 61460"/>
                    <a:gd name="connsiteY6" fmla="*/ 13279 h 6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460" h="64320">
                      <a:moveTo>
                        <a:pt x="2691" y="13279"/>
                      </a:moveTo>
                      <a:cubicBezTo>
                        <a:pt x="-1603" y="19227"/>
                        <a:pt x="-115" y="35858"/>
                        <a:pt x="2691" y="42634"/>
                      </a:cubicBezTo>
                      <a:cubicBezTo>
                        <a:pt x="5529" y="49483"/>
                        <a:pt x="16589" y="61339"/>
                        <a:pt x="23648" y="63601"/>
                      </a:cubicBezTo>
                      <a:cubicBezTo>
                        <a:pt x="29722" y="65549"/>
                        <a:pt x="43787" y="63339"/>
                        <a:pt x="48803" y="59401"/>
                      </a:cubicBezTo>
                      <a:cubicBezTo>
                        <a:pt x="55077" y="54468"/>
                        <a:pt x="62240" y="37984"/>
                        <a:pt x="61392" y="30056"/>
                      </a:cubicBezTo>
                      <a:cubicBezTo>
                        <a:pt x="60428" y="21091"/>
                        <a:pt x="49002" y="3486"/>
                        <a:pt x="40425" y="701"/>
                      </a:cubicBezTo>
                      <a:cubicBezTo>
                        <a:pt x="30968" y="-2378"/>
                        <a:pt x="8514" y="5214"/>
                        <a:pt x="2702" y="13279"/>
                      </a:cubicBezTo>
                      <a:close/>
                    </a:path>
                  </a:pathLst>
                </a:custGeom>
                <a:grpFill/>
                <a:ln w="1046" cap="flat">
                  <a:noFill/>
                  <a:prstDash val="solid"/>
                  <a:miter/>
                </a:ln>
              </p:spPr>
              <p:txBody>
                <a:bodyPr rtlCol="0" anchor="ctr"/>
                <a:lstStyle/>
                <a:p>
                  <a:endParaRPr lang="en-US" dirty="0"/>
                </a:p>
              </p:txBody>
            </p:sp>
            <p:sp>
              <p:nvSpPr>
                <p:cNvPr id="367" name="Freeform 366">
                  <a:extLst>
                    <a:ext uri="{FF2B5EF4-FFF2-40B4-BE49-F238E27FC236}">
                      <a16:creationId xmlns:a16="http://schemas.microsoft.com/office/drawing/2014/main" id="{D5A337DD-5B0A-10EE-1A3C-0C46A1CF95A5}"/>
                    </a:ext>
                  </a:extLst>
                </p:cNvPr>
                <p:cNvSpPr/>
                <p:nvPr/>
              </p:nvSpPr>
              <p:spPr>
                <a:xfrm>
                  <a:off x="3873790" y="1919942"/>
                  <a:ext cx="45780" cy="40006"/>
                </a:xfrm>
                <a:custGeom>
                  <a:avLst/>
                  <a:gdLst>
                    <a:gd name="connsiteX0" fmla="*/ 7146 w 45780"/>
                    <a:gd name="connsiteY0" fmla="*/ 2241 h 40006"/>
                    <a:gd name="connsiteX1" fmla="*/ 2957 w 45780"/>
                    <a:gd name="connsiteY1" fmla="*/ 35796 h 40006"/>
                    <a:gd name="connsiteX2" fmla="*/ 36501 w 45780"/>
                    <a:gd name="connsiteY2" fmla="*/ 35796 h 40006"/>
                    <a:gd name="connsiteX3" fmla="*/ 44880 w 45780"/>
                    <a:gd name="connsiteY3" fmla="*/ 10630 h 40006"/>
                    <a:gd name="connsiteX4" fmla="*/ 7146 w 45780"/>
                    <a:gd name="connsiteY4" fmla="*/ 2241 h 40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80" h="40006">
                      <a:moveTo>
                        <a:pt x="7146" y="2241"/>
                      </a:moveTo>
                      <a:cubicBezTo>
                        <a:pt x="234" y="7111"/>
                        <a:pt x="-2636" y="29450"/>
                        <a:pt x="2957" y="35796"/>
                      </a:cubicBezTo>
                      <a:cubicBezTo>
                        <a:pt x="8507" y="42080"/>
                        <a:pt x="29694" y="40697"/>
                        <a:pt x="36501" y="35796"/>
                      </a:cubicBezTo>
                      <a:cubicBezTo>
                        <a:pt x="41874" y="31921"/>
                        <a:pt x="48147" y="16400"/>
                        <a:pt x="44880" y="10630"/>
                      </a:cubicBezTo>
                      <a:cubicBezTo>
                        <a:pt x="40114" y="2220"/>
                        <a:pt x="15042" y="-3320"/>
                        <a:pt x="7146" y="2241"/>
                      </a:cubicBezTo>
                      <a:close/>
                    </a:path>
                  </a:pathLst>
                </a:custGeom>
                <a:grpFill/>
                <a:ln w="1046" cap="flat">
                  <a:noFill/>
                  <a:prstDash val="solid"/>
                  <a:miter/>
                </a:ln>
              </p:spPr>
              <p:txBody>
                <a:bodyPr rtlCol="0" anchor="ctr"/>
                <a:lstStyle/>
                <a:p>
                  <a:endParaRPr lang="en-US" dirty="0"/>
                </a:p>
              </p:txBody>
            </p:sp>
            <p:sp>
              <p:nvSpPr>
                <p:cNvPr id="368" name="Freeform 367">
                  <a:extLst>
                    <a:ext uri="{FF2B5EF4-FFF2-40B4-BE49-F238E27FC236}">
                      <a16:creationId xmlns:a16="http://schemas.microsoft.com/office/drawing/2014/main" id="{0312CE26-0DD6-0CFA-78BA-10C08A1F9CC6}"/>
                    </a:ext>
                  </a:extLst>
                </p:cNvPr>
                <p:cNvSpPr/>
                <p:nvPr/>
              </p:nvSpPr>
              <p:spPr>
                <a:xfrm>
                  <a:off x="3963389" y="1867236"/>
                  <a:ext cx="141081" cy="151124"/>
                </a:xfrm>
                <a:custGeom>
                  <a:avLst/>
                  <a:gdLst>
                    <a:gd name="connsiteX0" fmla="*/ 47526 w 141081"/>
                    <a:gd name="connsiteY0" fmla="*/ 435 h 151124"/>
                    <a:gd name="connsiteX1" fmla="*/ 26570 w 141081"/>
                    <a:gd name="connsiteY1" fmla="*/ 29780 h 151124"/>
                    <a:gd name="connsiteX2" fmla="*/ 1414 w 141081"/>
                    <a:gd name="connsiteY2" fmla="*/ 59136 h 151124"/>
                    <a:gd name="connsiteX3" fmla="*/ 5603 w 141081"/>
                    <a:gd name="connsiteY3" fmla="*/ 92691 h 151124"/>
                    <a:gd name="connsiteX4" fmla="*/ 34959 w 141081"/>
                    <a:gd name="connsiteY4" fmla="*/ 92691 h 151124"/>
                    <a:gd name="connsiteX5" fmla="*/ 30769 w 141081"/>
                    <a:gd name="connsiteY5" fmla="*/ 113658 h 151124"/>
                    <a:gd name="connsiteX6" fmla="*/ 39158 w 141081"/>
                    <a:gd name="connsiteY6" fmla="*/ 138814 h 151124"/>
                    <a:gd name="connsiteX7" fmla="*/ 114626 w 141081"/>
                    <a:gd name="connsiteY7" fmla="*/ 147202 h 151124"/>
                    <a:gd name="connsiteX8" fmla="*/ 135593 w 141081"/>
                    <a:gd name="connsiteY8" fmla="*/ 117847 h 151124"/>
                    <a:gd name="connsiteX9" fmla="*/ 139782 w 141081"/>
                    <a:gd name="connsiteY9" fmla="*/ 71714 h 151124"/>
                    <a:gd name="connsiteX10" fmla="*/ 110426 w 141081"/>
                    <a:gd name="connsiteY10" fmla="*/ 33980 h 151124"/>
                    <a:gd name="connsiteX11" fmla="*/ 47537 w 141081"/>
                    <a:gd name="connsiteY11" fmla="*/ 425 h 15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081" h="151124">
                      <a:moveTo>
                        <a:pt x="47526" y="435"/>
                      </a:moveTo>
                      <a:cubicBezTo>
                        <a:pt x="38750" y="2498"/>
                        <a:pt x="32120" y="22690"/>
                        <a:pt x="26570" y="29780"/>
                      </a:cubicBezTo>
                      <a:cubicBezTo>
                        <a:pt x="20611" y="37394"/>
                        <a:pt x="4189" y="49878"/>
                        <a:pt x="1414" y="59136"/>
                      </a:cubicBezTo>
                      <a:cubicBezTo>
                        <a:pt x="-1016" y="67231"/>
                        <a:pt x="-733" y="87088"/>
                        <a:pt x="5603" y="92691"/>
                      </a:cubicBezTo>
                      <a:cubicBezTo>
                        <a:pt x="11101" y="97550"/>
                        <a:pt x="30298" y="87015"/>
                        <a:pt x="34959" y="92691"/>
                      </a:cubicBezTo>
                      <a:cubicBezTo>
                        <a:pt x="38341" y="96828"/>
                        <a:pt x="30434" y="108317"/>
                        <a:pt x="30769" y="113658"/>
                      </a:cubicBezTo>
                      <a:cubicBezTo>
                        <a:pt x="31178" y="120277"/>
                        <a:pt x="33995" y="134645"/>
                        <a:pt x="39158" y="138814"/>
                      </a:cubicBezTo>
                      <a:cubicBezTo>
                        <a:pt x="53915" y="150753"/>
                        <a:pt x="97293" y="154942"/>
                        <a:pt x="114626" y="147202"/>
                      </a:cubicBezTo>
                      <a:cubicBezTo>
                        <a:pt x="122858" y="143526"/>
                        <a:pt x="132451" y="126298"/>
                        <a:pt x="135593" y="117847"/>
                      </a:cubicBezTo>
                      <a:cubicBezTo>
                        <a:pt x="139625" y="106986"/>
                        <a:pt x="143039" y="82826"/>
                        <a:pt x="139782" y="71714"/>
                      </a:cubicBezTo>
                      <a:cubicBezTo>
                        <a:pt x="136420" y="60246"/>
                        <a:pt x="119569" y="41678"/>
                        <a:pt x="110426" y="33980"/>
                      </a:cubicBezTo>
                      <a:cubicBezTo>
                        <a:pt x="96801" y="22502"/>
                        <a:pt x="64890" y="-3639"/>
                        <a:pt x="47537" y="425"/>
                      </a:cubicBezTo>
                      <a:close/>
                    </a:path>
                  </a:pathLst>
                </a:custGeom>
                <a:grpFill/>
                <a:ln w="1046" cap="flat">
                  <a:noFill/>
                  <a:prstDash val="solid"/>
                  <a:miter/>
                </a:ln>
              </p:spPr>
              <p:txBody>
                <a:bodyPr rtlCol="0" anchor="ctr"/>
                <a:lstStyle/>
                <a:p>
                  <a:endParaRPr lang="en-US" dirty="0"/>
                </a:p>
              </p:txBody>
            </p:sp>
            <p:sp>
              <p:nvSpPr>
                <p:cNvPr id="369" name="Freeform 368">
                  <a:extLst>
                    <a:ext uri="{FF2B5EF4-FFF2-40B4-BE49-F238E27FC236}">
                      <a16:creationId xmlns:a16="http://schemas.microsoft.com/office/drawing/2014/main" id="{734B4A4A-C16D-8D96-2E6F-741D67870439}"/>
                    </a:ext>
                  </a:extLst>
                </p:cNvPr>
                <p:cNvSpPr/>
                <p:nvPr/>
              </p:nvSpPr>
              <p:spPr>
                <a:xfrm>
                  <a:off x="4043118" y="1780149"/>
                  <a:ext cx="592603" cy="339270"/>
                </a:xfrm>
                <a:custGeom>
                  <a:avLst/>
                  <a:gdLst>
                    <a:gd name="connsiteX0" fmla="*/ 47454 w 592603"/>
                    <a:gd name="connsiteY0" fmla="*/ 66556 h 339270"/>
                    <a:gd name="connsiteX1" fmla="*/ 60032 w 592603"/>
                    <a:gd name="connsiteY1" fmla="*/ 91712 h 339270"/>
                    <a:gd name="connsiteX2" fmla="*/ 80988 w 592603"/>
                    <a:gd name="connsiteY2" fmla="*/ 116868 h 339270"/>
                    <a:gd name="connsiteX3" fmla="*/ 101955 w 592603"/>
                    <a:gd name="connsiteY3" fmla="*/ 125257 h 339270"/>
                    <a:gd name="connsiteX4" fmla="*/ 143878 w 592603"/>
                    <a:gd name="connsiteY4" fmla="*/ 137845 h 339270"/>
                    <a:gd name="connsiteX5" fmla="*/ 181601 w 592603"/>
                    <a:gd name="connsiteY5" fmla="*/ 121078 h 339270"/>
                    <a:gd name="connsiteX6" fmla="*/ 231913 w 592603"/>
                    <a:gd name="connsiteY6" fmla="*/ 108489 h 339270"/>
                    <a:gd name="connsiteX7" fmla="*/ 248680 w 592603"/>
                    <a:gd name="connsiteY7" fmla="*/ 100101 h 339270"/>
                    <a:gd name="connsiteX8" fmla="*/ 248680 w 592603"/>
                    <a:gd name="connsiteY8" fmla="*/ 129456 h 339270"/>
                    <a:gd name="connsiteX9" fmla="*/ 194179 w 592603"/>
                    <a:gd name="connsiteY9" fmla="*/ 142034 h 339270"/>
                    <a:gd name="connsiteX10" fmla="*/ 160645 w 592603"/>
                    <a:gd name="connsiteY10" fmla="*/ 158801 h 339270"/>
                    <a:gd name="connsiteX11" fmla="*/ 189990 w 592603"/>
                    <a:gd name="connsiteY11" fmla="*/ 171379 h 339270"/>
                    <a:gd name="connsiteX12" fmla="*/ 135489 w 592603"/>
                    <a:gd name="connsiteY12" fmla="*/ 171379 h 339270"/>
                    <a:gd name="connsiteX13" fmla="*/ 110333 w 592603"/>
                    <a:gd name="connsiteY13" fmla="*/ 154612 h 339270"/>
                    <a:gd name="connsiteX14" fmla="*/ 106144 w 592603"/>
                    <a:gd name="connsiteY14" fmla="*/ 188167 h 339270"/>
                    <a:gd name="connsiteX15" fmla="*/ 127100 w 592603"/>
                    <a:gd name="connsiteY15" fmla="*/ 217512 h 339270"/>
                    <a:gd name="connsiteX16" fmla="*/ 101944 w 592603"/>
                    <a:gd name="connsiteY16" fmla="*/ 238489 h 339270"/>
                    <a:gd name="connsiteX17" fmla="*/ 80977 w 592603"/>
                    <a:gd name="connsiteY17" fmla="*/ 255257 h 339270"/>
                    <a:gd name="connsiteX18" fmla="*/ 55822 w 592603"/>
                    <a:gd name="connsiteY18" fmla="*/ 272024 h 339270"/>
                    <a:gd name="connsiteX19" fmla="*/ 43244 w 592603"/>
                    <a:gd name="connsiteY19" fmla="*/ 292990 h 339270"/>
                    <a:gd name="connsiteX20" fmla="*/ 1310 w 592603"/>
                    <a:gd name="connsiteY20" fmla="*/ 284602 h 339270"/>
                    <a:gd name="connsiteX21" fmla="*/ 22266 w 592603"/>
                    <a:gd name="connsiteY21" fmla="*/ 322346 h 339270"/>
                    <a:gd name="connsiteX22" fmla="*/ 139667 w 592603"/>
                    <a:gd name="connsiteY22" fmla="*/ 339113 h 339270"/>
                    <a:gd name="connsiteX23" fmla="*/ 206746 w 592603"/>
                    <a:gd name="connsiteY23" fmla="*/ 326535 h 339270"/>
                    <a:gd name="connsiteX24" fmla="*/ 236091 w 592603"/>
                    <a:gd name="connsiteY24" fmla="*/ 292980 h 339270"/>
                    <a:gd name="connsiteX25" fmla="*/ 210935 w 592603"/>
                    <a:gd name="connsiteY25" fmla="*/ 259425 h 339270"/>
                    <a:gd name="connsiteX26" fmla="*/ 236091 w 592603"/>
                    <a:gd name="connsiteY26" fmla="*/ 251036 h 339270"/>
                    <a:gd name="connsiteX27" fmla="*/ 265447 w 592603"/>
                    <a:gd name="connsiteY27" fmla="*/ 242647 h 339270"/>
                    <a:gd name="connsiteX28" fmla="*/ 307370 w 592603"/>
                    <a:gd name="connsiteY28" fmla="*/ 200714 h 339270"/>
                    <a:gd name="connsiteX29" fmla="*/ 319948 w 592603"/>
                    <a:gd name="connsiteY29" fmla="*/ 179747 h 339270"/>
                    <a:gd name="connsiteX30" fmla="*/ 353493 w 592603"/>
                    <a:gd name="connsiteY30" fmla="*/ 158770 h 339270"/>
                    <a:gd name="connsiteX31" fmla="*/ 399615 w 592603"/>
                    <a:gd name="connsiteY31" fmla="*/ 171348 h 339270"/>
                    <a:gd name="connsiteX32" fmla="*/ 483461 w 592603"/>
                    <a:gd name="connsiteY32" fmla="*/ 100059 h 339270"/>
                    <a:gd name="connsiteX33" fmla="*/ 466694 w 592603"/>
                    <a:gd name="connsiteY33" fmla="*/ 70703 h 339270"/>
                    <a:gd name="connsiteX34" fmla="*/ 542162 w 592603"/>
                    <a:gd name="connsiteY34" fmla="*/ 58125 h 339270"/>
                    <a:gd name="connsiteX35" fmla="*/ 592473 w 592603"/>
                    <a:gd name="connsiteY35" fmla="*/ 37159 h 339270"/>
                    <a:gd name="connsiteX36" fmla="*/ 563118 w 592603"/>
                    <a:gd name="connsiteY36" fmla="*/ 7803 h 339270"/>
                    <a:gd name="connsiteX37" fmla="*/ 512806 w 592603"/>
                    <a:gd name="connsiteY37" fmla="*/ 7803 h 339270"/>
                    <a:gd name="connsiteX38" fmla="*/ 387027 w 592603"/>
                    <a:gd name="connsiteY38" fmla="*/ 3614 h 339270"/>
                    <a:gd name="connsiteX39" fmla="*/ 345093 w 592603"/>
                    <a:gd name="connsiteY39" fmla="*/ 37169 h 339270"/>
                    <a:gd name="connsiteX40" fmla="*/ 307370 w 592603"/>
                    <a:gd name="connsiteY40" fmla="*/ 3614 h 339270"/>
                    <a:gd name="connsiteX41" fmla="*/ 303181 w 592603"/>
                    <a:gd name="connsiteY41" fmla="*/ 20392 h 339270"/>
                    <a:gd name="connsiteX42" fmla="*/ 231902 w 592603"/>
                    <a:gd name="connsiteY42" fmla="*/ 16192 h 339270"/>
                    <a:gd name="connsiteX43" fmla="*/ 198368 w 592603"/>
                    <a:gd name="connsiteY43" fmla="*/ 53936 h 339270"/>
                    <a:gd name="connsiteX44" fmla="*/ 164823 w 592603"/>
                    <a:gd name="connsiteY44" fmla="*/ 53936 h 339270"/>
                    <a:gd name="connsiteX45" fmla="*/ 148046 w 592603"/>
                    <a:gd name="connsiteY45" fmla="*/ 32959 h 339270"/>
                    <a:gd name="connsiteX46" fmla="*/ 110323 w 592603"/>
                    <a:gd name="connsiteY46" fmla="*/ 41358 h 339270"/>
                    <a:gd name="connsiteX47" fmla="*/ 101934 w 592603"/>
                    <a:gd name="connsiteY47" fmla="*/ 58125 h 339270"/>
                    <a:gd name="connsiteX48" fmla="*/ 47433 w 592603"/>
                    <a:gd name="connsiteY48" fmla="*/ 66514 h 339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92603" h="339270">
                      <a:moveTo>
                        <a:pt x="47454" y="66556"/>
                      </a:moveTo>
                      <a:cubicBezTo>
                        <a:pt x="44228" y="72798"/>
                        <a:pt x="56178" y="85826"/>
                        <a:pt x="60032" y="91712"/>
                      </a:cubicBezTo>
                      <a:cubicBezTo>
                        <a:pt x="64514" y="98561"/>
                        <a:pt x="74369" y="112061"/>
                        <a:pt x="80988" y="116868"/>
                      </a:cubicBezTo>
                      <a:cubicBezTo>
                        <a:pt x="85554" y="120188"/>
                        <a:pt x="96624" y="123392"/>
                        <a:pt x="101955" y="125257"/>
                      </a:cubicBezTo>
                      <a:cubicBezTo>
                        <a:pt x="112291" y="128870"/>
                        <a:pt x="132965" y="138536"/>
                        <a:pt x="143878" y="137845"/>
                      </a:cubicBezTo>
                      <a:cubicBezTo>
                        <a:pt x="154183" y="137196"/>
                        <a:pt x="171851" y="124440"/>
                        <a:pt x="181601" y="121078"/>
                      </a:cubicBezTo>
                      <a:cubicBezTo>
                        <a:pt x="193865" y="116857"/>
                        <a:pt x="219754" y="112993"/>
                        <a:pt x="231913" y="108489"/>
                      </a:cubicBezTo>
                      <a:cubicBezTo>
                        <a:pt x="236311" y="106866"/>
                        <a:pt x="244690" y="97640"/>
                        <a:pt x="248680" y="100101"/>
                      </a:cubicBezTo>
                      <a:cubicBezTo>
                        <a:pt x="254922" y="103955"/>
                        <a:pt x="253246" y="123717"/>
                        <a:pt x="248680" y="129456"/>
                      </a:cubicBezTo>
                      <a:cubicBezTo>
                        <a:pt x="239977" y="140400"/>
                        <a:pt x="207333" y="137300"/>
                        <a:pt x="194179" y="142034"/>
                      </a:cubicBezTo>
                      <a:cubicBezTo>
                        <a:pt x="185361" y="145207"/>
                        <a:pt x="160372" y="149439"/>
                        <a:pt x="160645" y="158801"/>
                      </a:cubicBezTo>
                      <a:cubicBezTo>
                        <a:pt x="160875" y="166782"/>
                        <a:pt x="191592" y="163556"/>
                        <a:pt x="189990" y="171379"/>
                      </a:cubicBezTo>
                      <a:cubicBezTo>
                        <a:pt x="187246" y="184732"/>
                        <a:pt x="148528" y="175327"/>
                        <a:pt x="135489" y="171379"/>
                      </a:cubicBezTo>
                      <a:cubicBezTo>
                        <a:pt x="128252" y="169190"/>
                        <a:pt x="117214" y="151460"/>
                        <a:pt x="110333" y="154612"/>
                      </a:cubicBezTo>
                      <a:cubicBezTo>
                        <a:pt x="102646" y="158131"/>
                        <a:pt x="104070" y="179967"/>
                        <a:pt x="106144" y="188167"/>
                      </a:cubicBezTo>
                      <a:cubicBezTo>
                        <a:pt x="108354" y="196912"/>
                        <a:pt x="128252" y="208568"/>
                        <a:pt x="127100" y="217512"/>
                      </a:cubicBezTo>
                      <a:cubicBezTo>
                        <a:pt x="126053" y="225629"/>
                        <a:pt x="108291" y="233305"/>
                        <a:pt x="101944" y="238489"/>
                      </a:cubicBezTo>
                      <a:cubicBezTo>
                        <a:pt x="96750" y="242731"/>
                        <a:pt x="86392" y="251298"/>
                        <a:pt x="80977" y="255257"/>
                      </a:cubicBezTo>
                      <a:cubicBezTo>
                        <a:pt x="74872" y="259718"/>
                        <a:pt x="61037" y="266557"/>
                        <a:pt x="55822" y="272024"/>
                      </a:cubicBezTo>
                      <a:cubicBezTo>
                        <a:pt x="51601" y="276454"/>
                        <a:pt x="48836" y="290519"/>
                        <a:pt x="43244" y="292990"/>
                      </a:cubicBezTo>
                      <a:cubicBezTo>
                        <a:pt x="33472" y="297316"/>
                        <a:pt x="7615" y="275972"/>
                        <a:pt x="1310" y="284602"/>
                      </a:cubicBezTo>
                      <a:cubicBezTo>
                        <a:pt x="-5057" y="293315"/>
                        <a:pt x="13385" y="316230"/>
                        <a:pt x="22266" y="322346"/>
                      </a:cubicBezTo>
                      <a:cubicBezTo>
                        <a:pt x="46689" y="339155"/>
                        <a:pt x="110029" y="339762"/>
                        <a:pt x="139667" y="339113"/>
                      </a:cubicBezTo>
                      <a:cubicBezTo>
                        <a:pt x="156728" y="338746"/>
                        <a:pt x="191927" y="334997"/>
                        <a:pt x="206746" y="326535"/>
                      </a:cubicBezTo>
                      <a:cubicBezTo>
                        <a:pt x="216423" y="321005"/>
                        <a:pt x="235672" y="304123"/>
                        <a:pt x="236091" y="292980"/>
                      </a:cubicBezTo>
                      <a:cubicBezTo>
                        <a:pt x="236489" y="282507"/>
                        <a:pt x="207815" y="269437"/>
                        <a:pt x="210935" y="259425"/>
                      </a:cubicBezTo>
                      <a:cubicBezTo>
                        <a:pt x="212915" y="253099"/>
                        <a:pt x="229755" y="252994"/>
                        <a:pt x="236091" y="251036"/>
                      </a:cubicBezTo>
                      <a:cubicBezTo>
                        <a:pt x="243380" y="248784"/>
                        <a:pt x="258870" y="246522"/>
                        <a:pt x="265447" y="242647"/>
                      </a:cubicBezTo>
                      <a:cubicBezTo>
                        <a:pt x="278224" y="235128"/>
                        <a:pt x="298248" y="212401"/>
                        <a:pt x="307370" y="200714"/>
                      </a:cubicBezTo>
                      <a:cubicBezTo>
                        <a:pt x="311130" y="195896"/>
                        <a:pt x="315664" y="184114"/>
                        <a:pt x="319948" y="179747"/>
                      </a:cubicBezTo>
                      <a:cubicBezTo>
                        <a:pt x="326881" y="172688"/>
                        <a:pt x="343711" y="160215"/>
                        <a:pt x="353493" y="158770"/>
                      </a:cubicBezTo>
                      <a:cubicBezTo>
                        <a:pt x="365316" y="157031"/>
                        <a:pt x="387948" y="173945"/>
                        <a:pt x="399615" y="171348"/>
                      </a:cubicBezTo>
                      <a:cubicBezTo>
                        <a:pt x="426468" y="165368"/>
                        <a:pt x="478706" y="127163"/>
                        <a:pt x="483461" y="100059"/>
                      </a:cubicBezTo>
                      <a:cubicBezTo>
                        <a:pt x="484917" y="91733"/>
                        <a:pt x="463070" y="78338"/>
                        <a:pt x="466694" y="70703"/>
                      </a:cubicBezTo>
                      <a:cubicBezTo>
                        <a:pt x="474894" y="53423"/>
                        <a:pt x="523782" y="63414"/>
                        <a:pt x="542162" y="58125"/>
                      </a:cubicBezTo>
                      <a:cubicBezTo>
                        <a:pt x="555253" y="54355"/>
                        <a:pt x="589824" y="50533"/>
                        <a:pt x="592473" y="37159"/>
                      </a:cubicBezTo>
                      <a:cubicBezTo>
                        <a:pt x="594484" y="26979"/>
                        <a:pt x="572711" y="11772"/>
                        <a:pt x="563118" y="7803"/>
                      </a:cubicBezTo>
                      <a:cubicBezTo>
                        <a:pt x="551493" y="2986"/>
                        <a:pt x="525384" y="8013"/>
                        <a:pt x="512806" y="7803"/>
                      </a:cubicBezTo>
                      <a:cubicBezTo>
                        <a:pt x="481345" y="7280"/>
                        <a:pt x="416885" y="-6304"/>
                        <a:pt x="387027" y="3614"/>
                      </a:cubicBezTo>
                      <a:cubicBezTo>
                        <a:pt x="374281" y="7845"/>
                        <a:pt x="358509" y="37515"/>
                        <a:pt x="345093" y="37169"/>
                      </a:cubicBezTo>
                      <a:cubicBezTo>
                        <a:pt x="332473" y="36844"/>
                        <a:pt x="319424" y="-104"/>
                        <a:pt x="307370" y="3614"/>
                      </a:cubicBezTo>
                      <a:cubicBezTo>
                        <a:pt x="303243" y="4892"/>
                        <a:pt x="306658" y="17836"/>
                        <a:pt x="303181" y="20392"/>
                      </a:cubicBezTo>
                      <a:cubicBezTo>
                        <a:pt x="288791" y="30959"/>
                        <a:pt x="248397" y="9353"/>
                        <a:pt x="231902" y="16192"/>
                      </a:cubicBezTo>
                      <a:cubicBezTo>
                        <a:pt x="220246" y="21020"/>
                        <a:pt x="209878" y="48763"/>
                        <a:pt x="198368" y="53936"/>
                      </a:cubicBezTo>
                      <a:cubicBezTo>
                        <a:pt x="190723" y="57371"/>
                        <a:pt x="172385" y="57570"/>
                        <a:pt x="164823" y="53936"/>
                      </a:cubicBezTo>
                      <a:cubicBezTo>
                        <a:pt x="158770" y="51025"/>
                        <a:pt x="154382" y="35190"/>
                        <a:pt x="148046" y="32959"/>
                      </a:cubicBezTo>
                      <a:cubicBezTo>
                        <a:pt x="138934" y="29754"/>
                        <a:pt x="117936" y="35410"/>
                        <a:pt x="110323" y="41358"/>
                      </a:cubicBezTo>
                      <a:cubicBezTo>
                        <a:pt x="106626" y="44238"/>
                        <a:pt x="105725" y="55371"/>
                        <a:pt x="101934" y="58125"/>
                      </a:cubicBezTo>
                      <a:cubicBezTo>
                        <a:pt x="90791" y="66252"/>
                        <a:pt x="53758" y="54271"/>
                        <a:pt x="47433" y="66514"/>
                      </a:cubicBezTo>
                      <a:close/>
                    </a:path>
                  </a:pathLst>
                </a:custGeom>
                <a:grpFill/>
                <a:ln w="1046" cap="flat">
                  <a:noFill/>
                  <a:prstDash val="solid"/>
                  <a:miter/>
                </a:ln>
              </p:spPr>
              <p:txBody>
                <a:bodyPr rtlCol="0" anchor="ctr"/>
                <a:lstStyle/>
                <a:p>
                  <a:endParaRPr lang="en-US" dirty="0"/>
                </a:p>
              </p:txBody>
            </p:sp>
            <p:sp>
              <p:nvSpPr>
                <p:cNvPr id="370" name="Freeform 369">
                  <a:extLst>
                    <a:ext uri="{FF2B5EF4-FFF2-40B4-BE49-F238E27FC236}">
                      <a16:creationId xmlns:a16="http://schemas.microsoft.com/office/drawing/2014/main" id="{87899321-23D2-0911-1074-5FBAEF67E441}"/>
                    </a:ext>
                  </a:extLst>
                </p:cNvPr>
                <p:cNvSpPr/>
                <p:nvPr/>
              </p:nvSpPr>
              <p:spPr>
                <a:xfrm>
                  <a:off x="3943788" y="2066725"/>
                  <a:ext cx="272029" cy="126500"/>
                </a:xfrm>
                <a:custGeom>
                  <a:avLst/>
                  <a:gdLst>
                    <a:gd name="connsiteX0" fmla="*/ 33582 w 272029"/>
                    <a:gd name="connsiteY0" fmla="*/ 2236 h 126500"/>
                    <a:gd name="connsiteX1" fmla="*/ 48 w 272029"/>
                    <a:gd name="connsiteY1" fmla="*/ 31581 h 126500"/>
                    <a:gd name="connsiteX2" fmla="*/ 21004 w 272029"/>
                    <a:gd name="connsiteY2" fmla="*/ 60936 h 126500"/>
                    <a:gd name="connsiteX3" fmla="*/ 58738 w 272029"/>
                    <a:gd name="connsiteY3" fmla="*/ 102870 h 126500"/>
                    <a:gd name="connsiteX4" fmla="*/ 96472 w 272029"/>
                    <a:gd name="connsiteY4" fmla="*/ 119637 h 126500"/>
                    <a:gd name="connsiteX5" fmla="*/ 205484 w 272029"/>
                    <a:gd name="connsiteY5" fmla="*/ 107059 h 126500"/>
                    <a:gd name="connsiteX6" fmla="*/ 268374 w 272029"/>
                    <a:gd name="connsiteY6" fmla="*/ 123826 h 126500"/>
                    <a:gd name="connsiteX7" fmla="*/ 259985 w 272029"/>
                    <a:gd name="connsiteY7" fmla="*/ 77693 h 126500"/>
                    <a:gd name="connsiteX8" fmla="*/ 171940 w 272029"/>
                    <a:gd name="connsiteY8" fmla="*/ 73504 h 126500"/>
                    <a:gd name="connsiteX9" fmla="*/ 92272 w 272029"/>
                    <a:gd name="connsiteY9" fmla="*/ 52537 h 126500"/>
                    <a:gd name="connsiteX10" fmla="*/ 79694 w 272029"/>
                    <a:gd name="connsiteY10" fmla="*/ 6404 h 126500"/>
                    <a:gd name="connsiteX11" fmla="*/ 33572 w 272029"/>
                    <a:gd name="connsiteY11" fmla="*/ 2215 h 12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2029" h="126500">
                      <a:moveTo>
                        <a:pt x="33582" y="2236"/>
                      </a:moveTo>
                      <a:cubicBezTo>
                        <a:pt x="22984" y="5681"/>
                        <a:pt x="1336" y="20521"/>
                        <a:pt x="48" y="31581"/>
                      </a:cubicBezTo>
                      <a:cubicBezTo>
                        <a:pt x="-999" y="40535"/>
                        <a:pt x="15359" y="53909"/>
                        <a:pt x="21004" y="60936"/>
                      </a:cubicBezTo>
                      <a:cubicBezTo>
                        <a:pt x="29833" y="71933"/>
                        <a:pt x="47333" y="94586"/>
                        <a:pt x="58738" y="102870"/>
                      </a:cubicBezTo>
                      <a:cubicBezTo>
                        <a:pt x="67096" y="108933"/>
                        <a:pt x="86271" y="118076"/>
                        <a:pt x="96472" y="119637"/>
                      </a:cubicBezTo>
                      <a:cubicBezTo>
                        <a:pt x="123586" y="123784"/>
                        <a:pt x="178119" y="105059"/>
                        <a:pt x="205484" y="107059"/>
                      </a:cubicBezTo>
                      <a:cubicBezTo>
                        <a:pt x="221717" y="108242"/>
                        <a:pt x="256414" y="134864"/>
                        <a:pt x="268374" y="123826"/>
                      </a:cubicBezTo>
                      <a:cubicBezTo>
                        <a:pt x="276993" y="115877"/>
                        <a:pt x="268803" y="85422"/>
                        <a:pt x="259985" y="77693"/>
                      </a:cubicBezTo>
                      <a:cubicBezTo>
                        <a:pt x="243407" y="63167"/>
                        <a:pt x="193723" y="76845"/>
                        <a:pt x="171940" y="73504"/>
                      </a:cubicBezTo>
                      <a:cubicBezTo>
                        <a:pt x="151580" y="70372"/>
                        <a:pt x="106903" y="67042"/>
                        <a:pt x="92272" y="52537"/>
                      </a:cubicBezTo>
                      <a:cubicBezTo>
                        <a:pt x="83779" y="44127"/>
                        <a:pt x="88858" y="14091"/>
                        <a:pt x="79694" y="6404"/>
                      </a:cubicBezTo>
                      <a:cubicBezTo>
                        <a:pt x="70824" y="-1032"/>
                        <a:pt x="44589" y="-1367"/>
                        <a:pt x="33572" y="2215"/>
                      </a:cubicBezTo>
                      <a:close/>
                    </a:path>
                  </a:pathLst>
                </a:custGeom>
                <a:grpFill/>
                <a:ln w="1046" cap="flat">
                  <a:noFill/>
                  <a:prstDash val="solid"/>
                  <a:miter/>
                </a:ln>
              </p:spPr>
              <p:txBody>
                <a:bodyPr rtlCol="0" anchor="ctr"/>
                <a:lstStyle/>
                <a:p>
                  <a:endParaRPr lang="en-US" dirty="0"/>
                </a:p>
              </p:txBody>
            </p:sp>
            <p:sp>
              <p:nvSpPr>
                <p:cNvPr id="371" name="Freeform 370">
                  <a:extLst>
                    <a:ext uri="{FF2B5EF4-FFF2-40B4-BE49-F238E27FC236}">
                      <a16:creationId xmlns:a16="http://schemas.microsoft.com/office/drawing/2014/main" id="{5891721B-82C3-E9F3-F4D8-2E11798DE881}"/>
                    </a:ext>
                  </a:extLst>
                </p:cNvPr>
                <p:cNvSpPr/>
                <p:nvPr/>
              </p:nvSpPr>
              <p:spPr>
                <a:xfrm>
                  <a:off x="3884960" y="2139027"/>
                  <a:ext cx="55557" cy="38973"/>
                </a:xfrm>
                <a:custGeom>
                  <a:avLst/>
                  <a:gdLst>
                    <a:gd name="connsiteX0" fmla="*/ 21132 w 55557"/>
                    <a:gd name="connsiteY0" fmla="*/ 1222 h 38973"/>
                    <a:gd name="connsiteX1" fmla="*/ 165 w 55557"/>
                    <a:gd name="connsiteY1" fmla="*/ 26388 h 38973"/>
                    <a:gd name="connsiteX2" fmla="*/ 29521 w 55557"/>
                    <a:gd name="connsiteY2" fmla="*/ 38966 h 38973"/>
                    <a:gd name="connsiteX3" fmla="*/ 54677 w 55557"/>
                    <a:gd name="connsiteY3" fmla="*/ 26388 h 38973"/>
                    <a:gd name="connsiteX4" fmla="*/ 50477 w 55557"/>
                    <a:gd name="connsiteY4" fmla="*/ 5421 h 38973"/>
                    <a:gd name="connsiteX5" fmla="*/ 21132 w 55557"/>
                    <a:gd name="connsiteY5" fmla="*/ 1232 h 3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557" h="38973">
                      <a:moveTo>
                        <a:pt x="21132" y="1222"/>
                      </a:moveTo>
                      <a:cubicBezTo>
                        <a:pt x="13487" y="4165"/>
                        <a:pt x="-1751" y="18418"/>
                        <a:pt x="165" y="26388"/>
                      </a:cubicBezTo>
                      <a:cubicBezTo>
                        <a:pt x="2029" y="34149"/>
                        <a:pt x="21540" y="39197"/>
                        <a:pt x="29521" y="38966"/>
                      </a:cubicBezTo>
                      <a:cubicBezTo>
                        <a:pt x="36548" y="38757"/>
                        <a:pt x="51587" y="32703"/>
                        <a:pt x="54677" y="26388"/>
                      </a:cubicBezTo>
                      <a:cubicBezTo>
                        <a:pt x="57023" y="21581"/>
                        <a:pt x="54362" y="9087"/>
                        <a:pt x="50477" y="5421"/>
                      </a:cubicBezTo>
                      <a:cubicBezTo>
                        <a:pt x="45094" y="332"/>
                        <a:pt x="28054" y="-1428"/>
                        <a:pt x="21132" y="1232"/>
                      </a:cubicBezTo>
                      <a:close/>
                    </a:path>
                  </a:pathLst>
                </a:custGeom>
                <a:grpFill/>
                <a:ln w="1046" cap="flat">
                  <a:noFill/>
                  <a:prstDash val="solid"/>
                  <a:miter/>
                </a:ln>
              </p:spPr>
              <p:txBody>
                <a:bodyPr rtlCol="0" anchor="ctr"/>
                <a:lstStyle/>
                <a:p>
                  <a:endParaRPr lang="en-US" dirty="0"/>
                </a:p>
              </p:txBody>
            </p:sp>
            <p:sp>
              <p:nvSpPr>
                <p:cNvPr id="372" name="Freeform 371">
                  <a:extLst>
                    <a:ext uri="{FF2B5EF4-FFF2-40B4-BE49-F238E27FC236}">
                      <a16:creationId xmlns:a16="http://schemas.microsoft.com/office/drawing/2014/main" id="{70916965-6051-5FB6-67AB-6CB7DEA3D760}"/>
                    </a:ext>
                  </a:extLst>
                </p:cNvPr>
                <p:cNvSpPr/>
                <p:nvPr/>
              </p:nvSpPr>
              <p:spPr>
                <a:xfrm>
                  <a:off x="2986134" y="3119642"/>
                  <a:ext cx="57909" cy="60636"/>
                </a:xfrm>
                <a:custGeom>
                  <a:avLst/>
                  <a:gdLst>
                    <a:gd name="connsiteX0" fmla="*/ 92 w 57909"/>
                    <a:gd name="connsiteY0" fmla="*/ 14683 h 60636"/>
                    <a:gd name="connsiteX1" fmla="*/ 14493 w 57909"/>
                    <a:gd name="connsiteY1" fmla="*/ 0 h 60636"/>
                    <a:gd name="connsiteX2" fmla="*/ 45576 w 57909"/>
                    <a:gd name="connsiteY2" fmla="*/ 32099 h 60636"/>
                    <a:gd name="connsiteX3" fmla="*/ 57609 w 57909"/>
                    <a:gd name="connsiteY3" fmla="*/ 53066 h 60636"/>
                    <a:gd name="connsiteX4" fmla="*/ 34370 w 57909"/>
                    <a:gd name="connsiteY4" fmla="*/ 60272 h 60636"/>
                    <a:gd name="connsiteX5" fmla="*/ 9487 w 57909"/>
                    <a:gd name="connsiteY5" fmla="*/ 35377 h 60636"/>
                    <a:gd name="connsiteX6" fmla="*/ 92 w 57909"/>
                    <a:gd name="connsiteY6" fmla="*/ 14683 h 6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909" h="60636">
                      <a:moveTo>
                        <a:pt x="92" y="14683"/>
                      </a:moveTo>
                      <a:cubicBezTo>
                        <a:pt x="983" y="9625"/>
                        <a:pt x="9350" y="-10"/>
                        <a:pt x="14493" y="0"/>
                      </a:cubicBezTo>
                      <a:cubicBezTo>
                        <a:pt x="25667" y="42"/>
                        <a:pt x="38863" y="23177"/>
                        <a:pt x="45576" y="32099"/>
                      </a:cubicBezTo>
                      <a:cubicBezTo>
                        <a:pt x="49210" y="36927"/>
                        <a:pt x="59819" y="47442"/>
                        <a:pt x="57609" y="53066"/>
                      </a:cubicBezTo>
                      <a:cubicBezTo>
                        <a:pt x="55389" y="58732"/>
                        <a:pt x="40277" y="61727"/>
                        <a:pt x="34370" y="60272"/>
                      </a:cubicBezTo>
                      <a:cubicBezTo>
                        <a:pt x="25835" y="58156"/>
                        <a:pt x="14493" y="42614"/>
                        <a:pt x="9487" y="35377"/>
                      </a:cubicBezTo>
                      <a:cubicBezTo>
                        <a:pt x="6250" y="30706"/>
                        <a:pt x="-892" y="20276"/>
                        <a:pt x="92" y="14683"/>
                      </a:cubicBezTo>
                      <a:close/>
                    </a:path>
                  </a:pathLst>
                </a:custGeom>
                <a:grpFill/>
                <a:ln w="1046" cap="flat">
                  <a:noFill/>
                  <a:prstDash val="solid"/>
                  <a:miter/>
                </a:ln>
              </p:spPr>
              <p:txBody>
                <a:bodyPr rtlCol="0" anchor="ctr"/>
                <a:lstStyle/>
                <a:p>
                  <a:endParaRPr lang="en-US" dirty="0"/>
                </a:p>
              </p:txBody>
            </p:sp>
            <p:grpSp>
              <p:nvGrpSpPr>
                <p:cNvPr id="373" name="Picture 7">
                  <a:extLst>
                    <a:ext uri="{FF2B5EF4-FFF2-40B4-BE49-F238E27FC236}">
                      <a16:creationId xmlns:a16="http://schemas.microsoft.com/office/drawing/2014/main" id="{3B96B9B5-C7D6-1F47-345A-9332AE3E231F}"/>
                    </a:ext>
                  </a:extLst>
                </p:cNvPr>
                <p:cNvGrpSpPr/>
                <p:nvPr/>
              </p:nvGrpSpPr>
              <p:grpSpPr>
                <a:xfrm>
                  <a:off x="3637699" y="2994562"/>
                  <a:ext cx="373843" cy="418628"/>
                  <a:chOff x="3637699" y="2994562"/>
                  <a:chExt cx="373843" cy="418628"/>
                </a:xfrm>
                <a:grpFill/>
              </p:grpSpPr>
              <p:sp>
                <p:nvSpPr>
                  <p:cNvPr id="374" name="Freeform 373">
                    <a:extLst>
                      <a:ext uri="{FF2B5EF4-FFF2-40B4-BE49-F238E27FC236}">
                        <a16:creationId xmlns:a16="http://schemas.microsoft.com/office/drawing/2014/main" id="{BBC47BBE-7E59-0509-E94F-9CF6BDD38A19}"/>
                      </a:ext>
                    </a:extLst>
                  </p:cNvPr>
                  <p:cNvSpPr/>
                  <p:nvPr/>
                </p:nvSpPr>
                <p:spPr>
                  <a:xfrm>
                    <a:off x="3637699" y="2994562"/>
                    <a:ext cx="75018" cy="127197"/>
                  </a:xfrm>
                  <a:custGeom>
                    <a:avLst/>
                    <a:gdLst>
                      <a:gd name="connsiteX0" fmla="*/ 11902 w 75018"/>
                      <a:gd name="connsiteY0" fmla="*/ 1322 h 127197"/>
                      <a:gd name="connsiteX1" fmla="*/ 32858 w 75018"/>
                      <a:gd name="connsiteY1" fmla="*/ 5511 h 127197"/>
                      <a:gd name="connsiteX2" fmla="*/ 32858 w 75018"/>
                      <a:gd name="connsiteY2" fmla="*/ 36972 h 127197"/>
                      <a:gd name="connsiteX3" fmla="*/ 41247 w 75018"/>
                      <a:gd name="connsiteY3" fmla="*/ 68422 h 127197"/>
                      <a:gd name="connsiteX4" fmla="*/ 45436 w 75018"/>
                      <a:gd name="connsiteY4" fmla="*/ 85189 h 127197"/>
                      <a:gd name="connsiteX5" fmla="*/ 55919 w 75018"/>
                      <a:gd name="connsiteY5" fmla="*/ 97767 h 127197"/>
                      <a:gd name="connsiteX6" fmla="*/ 74791 w 75018"/>
                      <a:gd name="connsiteY6" fmla="*/ 122933 h 127197"/>
                      <a:gd name="connsiteX7" fmla="*/ 62213 w 75018"/>
                      <a:gd name="connsiteY7" fmla="*/ 127123 h 127197"/>
                      <a:gd name="connsiteX8" fmla="*/ 45436 w 75018"/>
                      <a:gd name="connsiteY8" fmla="*/ 125017 h 127197"/>
                      <a:gd name="connsiteX9" fmla="*/ 30763 w 75018"/>
                      <a:gd name="connsiteY9" fmla="*/ 118734 h 127197"/>
                      <a:gd name="connsiteX10" fmla="*/ 30763 w 75018"/>
                      <a:gd name="connsiteY10" fmla="*/ 78884 h 127197"/>
                      <a:gd name="connsiteX11" fmla="*/ 7712 w 75018"/>
                      <a:gd name="connsiteY11" fmla="*/ 74695 h 127197"/>
                      <a:gd name="connsiteX12" fmla="*/ 11902 w 75018"/>
                      <a:gd name="connsiteY12" fmla="*/ 1322 h 127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018" h="127197">
                        <a:moveTo>
                          <a:pt x="11902" y="1322"/>
                        </a:moveTo>
                        <a:cubicBezTo>
                          <a:pt x="16133" y="-1945"/>
                          <a:pt x="29475" y="1375"/>
                          <a:pt x="32858" y="5511"/>
                        </a:cubicBezTo>
                        <a:cubicBezTo>
                          <a:pt x="37843" y="11596"/>
                          <a:pt x="31832" y="29170"/>
                          <a:pt x="32858" y="36972"/>
                        </a:cubicBezTo>
                        <a:cubicBezTo>
                          <a:pt x="33916" y="45036"/>
                          <a:pt x="39204" y="60546"/>
                          <a:pt x="41247" y="68422"/>
                        </a:cubicBezTo>
                        <a:cubicBezTo>
                          <a:pt x="42325" y="72611"/>
                          <a:pt x="43477" y="81335"/>
                          <a:pt x="45436" y="85189"/>
                        </a:cubicBezTo>
                        <a:cubicBezTo>
                          <a:pt x="47290" y="88834"/>
                          <a:pt x="53385" y="94552"/>
                          <a:pt x="55919" y="97767"/>
                        </a:cubicBezTo>
                        <a:cubicBezTo>
                          <a:pt x="60800" y="103936"/>
                          <a:pt x="77127" y="115424"/>
                          <a:pt x="74791" y="122933"/>
                        </a:cubicBezTo>
                        <a:cubicBezTo>
                          <a:pt x="73807" y="126096"/>
                          <a:pt x="65512" y="126798"/>
                          <a:pt x="62213" y="127123"/>
                        </a:cubicBezTo>
                        <a:cubicBezTo>
                          <a:pt x="58003" y="127541"/>
                          <a:pt x="49520" y="126128"/>
                          <a:pt x="45436" y="125017"/>
                        </a:cubicBezTo>
                        <a:cubicBezTo>
                          <a:pt x="41582" y="123970"/>
                          <a:pt x="32952" y="122064"/>
                          <a:pt x="30763" y="118734"/>
                        </a:cubicBezTo>
                        <a:cubicBezTo>
                          <a:pt x="25275" y="110418"/>
                          <a:pt x="37141" y="86540"/>
                          <a:pt x="30763" y="78884"/>
                        </a:cubicBezTo>
                        <a:cubicBezTo>
                          <a:pt x="27014" y="74392"/>
                          <a:pt x="11336" y="79293"/>
                          <a:pt x="7712" y="74695"/>
                        </a:cubicBezTo>
                        <a:cubicBezTo>
                          <a:pt x="-3651" y="60253"/>
                          <a:pt x="-2624" y="12560"/>
                          <a:pt x="11902" y="1322"/>
                        </a:cubicBezTo>
                        <a:close/>
                      </a:path>
                    </a:pathLst>
                  </a:custGeom>
                  <a:grpFill/>
                  <a:ln w="1046" cap="flat">
                    <a:noFill/>
                    <a:prstDash val="solid"/>
                    <a:miter/>
                  </a:ln>
                </p:spPr>
                <p:txBody>
                  <a:bodyPr rtlCol="0" anchor="ctr"/>
                  <a:lstStyle/>
                  <a:p>
                    <a:endParaRPr lang="en-US" dirty="0"/>
                  </a:p>
                </p:txBody>
              </p:sp>
              <p:sp>
                <p:nvSpPr>
                  <p:cNvPr id="375" name="Freeform 374">
                    <a:extLst>
                      <a:ext uri="{FF2B5EF4-FFF2-40B4-BE49-F238E27FC236}">
                        <a16:creationId xmlns:a16="http://schemas.microsoft.com/office/drawing/2014/main" id="{9153DC6E-94D3-C2A2-0A95-E63C40D96E14}"/>
                      </a:ext>
                    </a:extLst>
                  </p:cNvPr>
                  <p:cNvSpPr/>
                  <p:nvPr/>
                </p:nvSpPr>
                <p:spPr>
                  <a:xfrm>
                    <a:off x="3766358" y="3166221"/>
                    <a:ext cx="245184" cy="186274"/>
                  </a:xfrm>
                  <a:custGeom>
                    <a:avLst/>
                    <a:gdLst>
                      <a:gd name="connsiteX0" fmla="*/ 78195 w 245184"/>
                      <a:gd name="connsiteY0" fmla="*/ 5786 h 186274"/>
                      <a:gd name="connsiteX1" fmla="*/ 48840 w 245184"/>
                      <a:gd name="connsiteY1" fmla="*/ 12080 h 186274"/>
                      <a:gd name="connsiteX2" fmla="*/ 61428 w 245184"/>
                      <a:gd name="connsiteY2" fmla="*/ 18364 h 186274"/>
                      <a:gd name="connsiteX3" fmla="*/ 633 w 245184"/>
                      <a:gd name="connsiteY3" fmla="*/ 60297 h 186274"/>
                      <a:gd name="connsiteX4" fmla="*/ 2728 w 245184"/>
                      <a:gd name="connsiteY4" fmla="*/ 74980 h 186274"/>
                      <a:gd name="connsiteX5" fmla="*/ 38367 w 245184"/>
                      <a:gd name="connsiteY5" fmla="*/ 89663 h 186274"/>
                      <a:gd name="connsiteX6" fmla="*/ 80290 w 245184"/>
                      <a:gd name="connsiteY6" fmla="*/ 41436 h 186274"/>
                      <a:gd name="connsiteX7" fmla="*/ 82384 w 245184"/>
                      <a:gd name="connsiteY7" fmla="*/ 49824 h 186274"/>
                      <a:gd name="connsiteX8" fmla="*/ 120118 w 245184"/>
                      <a:gd name="connsiteY8" fmla="*/ 60297 h 186274"/>
                      <a:gd name="connsiteX9" fmla="*/ 149474 w 245184"/>
                      <a:gd name="connsiteY9" fmla="*/ 91747 h 186274"/>
                      <a:gd name="connsiteX10" fmla="*/ 174630 w 245184"/>
                      <a:gd name="connsiteY10" fmla="*/ 129492 h 186274"/>
                      <a:gd name="connsiteX11" fmla="*/ 166241 w 245184"/>
                      <a:gd name="connsiteY11" fmla="*/ 175625 h 186274"/>
                      <a:gd name="connsiteX12" fmla="*/ 187197 w 245184"/>
                      <a:gd name="connsiteY12" fmla="*/ 165141 h 186274"/>
                      <a:gd name="connsiteX13" fmla="*/ 210258 w 245184"/>
                      <a:gd name="connsiteY13" fmla="*/ 186108 h 186274"/>
                      <a:gd name="connsiteX14" fmla="*/ 222847 w 245184"/>
                      <a:gd name="connsiteY14" fmla="*/ 133681 h 186274"/>
                      <a:gd name="connsiteX15" fmla="*/ 243803 w 245184"/>
                      <a:gd name="connsiteY15" fmla="*/ 137870 h 186274"/>
                      <a:gd name="connsiteX16" fmla="*/ 222847 w 245184"/>
                      <a:gd name="connsiteY16" fmla="*/ 98031 h 186274"/>
                      <a:gd name="connsiteX17" fmla="*/ 180924 w 245184"/>
                      <a:gd name="connsiteY17" fmla="*/ 77064 h 186274"/>
                      <a:gd name="connsiteX18" fmla="*/ 162052 w 245184"/>
                      <a:gd name="connsiteY18" fmla="*/ 51898 h 186274"/>
                      <a:gd name="connsiteX19" fmla="*/ 124318 w 245184"/>
                      <a:gd name="connsiteY19" fmla="*/ 1576 h 186274"/>
                      <a:gd name="connsiteX20" fmla="*/ 78195 w 245184"/>
                      <a:gd name="connsiteY20" fmla="*/ 5765 h 18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5184" h="186274">
                        <a:moveTo>
                          <a:pt x="78195" y="5786"/>
                        </a:moveTo>
                        <a:cubicBezTo>
                          <a:pt x="70781" y="6917"/>
                          <a:pt x="49782" y="4634"/>
                          <a:pt x="48840" y="12080"/>
                        </a:cubicBezTo>
                        <a:cubicBezTo>
                          <a:pt x="48400" y="15568"/>
                          <a:pt x="61177" y="14855"/>
                          <a:pt x="61428" y="18364"/>
                        </a:cubicBezTo>
                        <a:cubicBezTo>
                          <a:pt x="62727" y="36786"/>
                          <a:pt x="8037" y="43384"/>
                          <a:pt x="633" y="60297"/>
                        </a:cubicBezTo>
                        <a:cubicBezTo>
                          <a:pt x="-854" y="63691"/>
                          <a:pt x="455" y="72048"/>
                          <a:pt x="2728" y="74980"/>
                        </a:cubicBezTo>
                        <a:cubicBezTo>
                          <a:pt x="8645" y="82594"/>
                          <a:pt x="28994" y="91873"/>
                          <a:pt x="38367" y="89663"/>
                        </a:cubicBezTo>
                        <a:cubicBezTo>
                          <a:pt x="53909" y="85987"/>
                          <a:pt x="64759" y="37707"/>
                          <a:pt x="80290" y="41436"/>
                        </a:cubicBezTo>
                        <a:cubicBezTo>
                          <a:pt x="82395" y="41938"/>
                          <a:pt x="80876" y="48285"/>
                          <a:pt x="82384" y="49824"/>
                        </a:cubicBezTo>
                        <a:cubicBezTo>
                          <a:pt x="89213" y="56841"/>
                          <a:pt x="111750" y="55228"/>
                          <a:pt x="120118" y="60297"/>
                        </a:cubicBezTo>
                        <a:cubicBezTo>
                          <a:pt x="129314" y="65879"/>
                          <a:pt x="142792" y="83317"/>
                          <a:pt x="149474" y="91747"/>
                        </a:cubicBezTo>
                        <a:cubicBezTo>
                          <a:pt x="156512" y="100639"/>
                          <a:pt x="172326" y="118390"/>
                          <a:pt x="174630" y="129492"/>
                        </a:cubicBezTo>
                        <a:cubicBezTo>
                          <a:pt x="177007" y="140970"/>
                          <a:pt x="156868" y="168587"/>
                          <a:pt x="166241" y="175625"/>
                        </a:cubicBezTo>
                        <a:cubicBezTo>
                          <a:pt x="170933" y="179144"/>
                          <a:pt x="181395" y="164335"/>
                          <a:pt x="187197" y="165141"/>
                        </a:cubicBezTo>
                        <a:cubicBezTo>
                          <a:pt x="194916" y="166210"/>
                          <a:pt x="202812" y="188402"/>
                          <a:pt x="210258" y="186108"/>
                        </a:cubicBezTo>
                        <a:cubicBezTo>
                          <a:pt x="223140" y="182139"/>
                          <a:pt x="211494" y="140949"/>
                          <a:pt x="222847" y="133681"/>
                        </a:cubicBezTo>
                        <a:cubicBezTo>
                          <a:pt x="227350" y="130801"/>
                          <a:pt x="240609" y="142153"/>
                          <a:pt x="243803" y="137870"/>
                        </a:cubicBezTo>
                        <a:cubicBezTo>
                          <a:pt x="250537" y="128853"/>
                          <a:pt x="230880" y="105907"/>
                          <a:pt x="222847" y="98031"/>
                        </a:cubicBezTo>
                        <a:cubicBezTo>
                          <a:pt x="214479" y="89831"/>
                          <a:pt x="189920" y="84573"/>
                          <a:pt x="180924" y="77064"/>
                        </a:cubicBezTo>
                        <a:cubicBezTo>
                          <a:pt x="174892" y="72027"/>
                          <a:pt x="166775" y="58192"/>
                          <a:pt x="162052" y="51898"/>
                        </a:cubicBezTo>
                        <a:cubicBezTo>
                          <a:pt x="152616" y="39320"/>
                          <a:pt x="138687" y="7964"/>
                          <a:pt x="124318" y="1576"/>
                        </a:cubicBezTo>
                        <a:cubicBezTo>
                          <a:pt x="113740" y="-3126"/>
                          <a:pt x="89642" y="4026"/>
                          <a:pt x="78195" y="5765"/>
                        </a:cubicBezTo>
                        <a:close/>
                      </a:path>
                    </a:pathLst>
                  </a:custGeom>
                  <a:grpFill/>
                  <a:ln w="1046" cap="flat">
                    <a:noFill/>
                    <a:prstDash val="solid"/>
                    <a:miter/>
                  </a:ln>
                </p:spPr>
                <p:txBody>
                  <a:bodyPr rtlCol="0" anchor="ctr"/>
                  <a:lstStyle/>
                  <a:p>
                    <a:endParaRPr lang="en-US" dirty="0"/>
                  </a:p>
                </p:txBody>
              </p:sp>
              <p:sp>
                <p:nvSpPr>
                  <p:cNvPr id="376" name="Freeform 375">
                    <a:extLst>
                      <a:ext uri="{FF2B5EF4-FFF2-40B4-BE49-F238E27FC236}">
                        <a16:creationId xmlns:a16="http://schemas.microsoft.com/office/drawing/2014/main" id="{39443818-1234-7021-F7A5-2E3F51983A63}"/>
                      </a:ext>
                    </a:extLst>
                  </p:cNvPr>
                  <p:cNvSpPr/>
                  <p:nvPr/>
                </p:nvSpPr>
                <p:spPr>
                  <a:xfrm>
                    <a:off x="3833805" y="3245401"/>
                    <a:ext cx="70758" cy="167790"/>
                  </a:xfrm>
                  <a:custGeom>
                    <a:avLst/>
                    <a:gdLst>
                      <a:gd name="connsiteX0" fmla="*/ 56085 w 70758"/>
                      <a:gd name="connsiteY0" fmla="*/ 6294 h 167790"/>
                      <a:gd name="connsiteX1" fmla="*/ 30929 w 70758"/>
                      <a:gd name="connsiteY1" fmla="*/ 10483 h 167790"/>
                      <a:gd name="connsiteX2" fmla="*/ 7868 w 70758"/>
                      <a:gd name="connsiteY2" fmla="*/ 35639 h 167790"/>
                      <a:gd name="connsiteX3" fmla="*/ 1584 w 70758"/>
                      <a:gd name="connsiteY3" fmla="*/ 58701 h 167790"/>
                      <a:gd name="connsiteX4" fmla="*/ 18351 w 70758"/>
                      <a:gd name="connsiteY4" fmla="*/ 44018 h 167790"/>
                      <a:gd name="connsiteX5" fmla="*/ 12057 w 70758"/>
                      <a:gd name="connsiteY5" fmla="*/ 75478 h 167790"/>
                      <a:gd name="connsiteX6" fmla="*/ 7868 w 70758"/>
                      <a:gd name="connsiteY6" fmla="*/ 96445 h 167790"/>
                      <a:gd name="connsiteX7" fmla="*/ 5773 w 70758"/>
                      <a:gd name="connsiteY7" fmla="*/ 142578 h 167790"/>
                      <a:gd name="connsiteX8" fmla="*/ 26730 w 70758"/>
                      <a:gd name="connsiteY8" fmla="*/ 167744 h 167790"/>
                      <a:gd name="connsiteX9" fmla="*/ 53980 w 70758"/>
                      <a:gd name="connsiteY9" fmla="*/ 146778 h 167790"/>
                      <a:gd name="connsiteX10" fmla="*/ 39308 w 70758"/>
                      <a:gd name="connsiteY10" fmla="*/ 79688 h 167790"/>
                      <a:gd name="connsiteX11" fmla="*/ 41402 w 70758"/>
                      <a:gd name="connsiteY11" fmla="*/ 52427 h 167790"/>
                      <a:gd name="connsiteX12" fmla="*/ 64464 w 70758"/>
                      <a:gd name="connsiteY12" fmla="*/ 39839 h 167790"/>
                      <a:gd name="connsiteX13" fmla="*/ 70747 w 70758"/>
                      <a:gd name="connsiteY13" fmla="*/ 25166 h 167790"/>
                      <a:gd name="connsiteX14" fmla="*/ 56075 w 70758"/>
                      <a:gd name="connsiteY14" fmla="*/ 0 h 167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758" h="167790">
                        <a:moveTo>
                          <a:pt x="56085" y="6294"/>
                        </a:moveTo>
                        <a:cubicBezTo>
                          <a:pt x="56085" y="12672"/>
                          <a:pt x="36532" y="7446"/>
                          <a:pt x="30929" y="10483"/>
                        </a:cubicBezTo>
                        <a:cubicBezTo>
                          <a:pt x="23431" y="14547"/>
                          <a:pt x="11994" y="28172"/>
                          <a:pt x="7868" y="35639"/>
                        </a:cubicBezTo>
                        <a:cubicBezTo>
                          <a:pt x="4977" y="40876"/>
                          <a:pt x="-3485" y="55538"/>
                          <a:pt x="1584" y="58701"/>
                        </a:cubicBezTo>
                        <a:cubicBezTo>
                          <a:pt x="6308" y="61654"/>
                          <a:pt x="13534" y="41232"/>
                          <a:pt x="18351" y="44018"/>
                        </a:cubicBezTo>
                        <a:cubicBezTo>
                          <a:pt x="25295" y="48039"/>
                          <a:pt x="13628" y="67613"/>
                          <a:pt x="12057" y="75478"/>
                        </a:cubicBezTo>
                        <a:cubicBezTo>
                          <a:pt x="11010" y="80715"/>
                          <a:pt x="8507" y="91135"/>
                          <a:pt x="7868" y="96445"/>
                        </a:cubicBezTo>
                        <a:cubicBezTo>
                          <a:pt x="6475" y="107902"/>
                          <a:pt x="2097" y="131634"/>
                          <a:pt x="5773" y="142578"/>
                        </a:cubicBezTo>
                        <a:cubicBezTo>
                          <a:pt x="8381" y="150338"/>
                          <a:pt x="18592" y="166844"/>
                          <a:pt x="26730" y="167744"/>
                        </a:cubicBezTo>
                        <a:cubicBezTo>
                          <a:pt x="35276" y="168687"/>
                          <a:pt x="51037" y="154852"/>
                          <a:pt x="53980" y="146778"/>
                        </a:cubicBezTo>
                        <a:cubicBezTo>
                          <a:pt x="59866" y="130649"/>
                          <a:pt x="40491" y="96811"/>
                          <a:pt x="39308" y="79688"/>
                        </a:cubicBezTo>
                        <a:cubicBezTo>
                          <a:pt x="38836" y="72870"/>
                          <a:pt x="37695" y="58166"/>
                          <a:pt x="41402" y="52427"/>
                        </a:cubicBezTo>
                        <a:cubicBezTo>
                          <a:pt x="44974" y="46908"/>
                          <a:pt x="60044" y="44698"/>
                          <a:pt x="64464" y="39839"/>
                        </a:cubicBezTo>
                        <a:cubicBezTo>
                          <a:pt x="67145" y="36886"/>
                          <a:pt x="70988" y="29146"/>
                          <a:pt x="70747" y="25166"/>
                        </a:cubicBezTo>
                        <a:cubicBezTo>
                          <a:pt x="70297" y="17898"/>
                          <a:pt x="56075" y="7279"/>
                          <a:pt x="56075" y="0"/>
                        </a:cubicBezTo>
                      </a:path>
                    </a:pathLst>
                  </a:custGeom>
                  <a:grpFill/>
                  <a:ln w="1046" cap="flat">
                    <a:noFill/>
                    <a:prstDash val="solid"/>
                    <a:miter/>
                  </a:ln>
                </p:spPr>
                <p:txBody>
                  <a:bodyPr rtlCol="0" anchor="ctr"/>
                  <a:lstStyle/>
                  <a:p>
                    <a:endParaRPr lang="en-US" dirty="0"/>
                  </a:p>
                </p:txBody>
              </p:sp>
            </p:grpSp>
          </p:grpSp>
        </p:grpSp>
        <p:grpSp>
          <p:nvGrpSpPr>
            <p:cNvPr id="613" name="Picture 7">
              <a:extLst>
                <a:ext uri="{FF2B5EF4-FFF2-40B4-BE49-F238E27FC236}">
                  <a16:creationId xmlns:a16="http://schemas.microsoft.com/office/drawing/2014/main" id="{37E54EBB-1649-42F5-5B7C-88D2832D4809}"/>
                </a:ext>
              </a:extLst>
            </p:cNvPr>
            <p:cNvGrpSpPr/>
            <p:nvPr/>
          </p:nvGrpSpPr>
          <p:grpSpPr>
            <a:xfrm>
              <a:off x="3339413" y="3751193"/>
              <a:ext cx="2115451" cy="2823319"/>
              <a:chOff x="3100675" y="3672080"/>
              <a:chExt cx="1936580" cy="2584595"/>
            </a:xfrm>
            <a:solidFill>
              <a:schemeClr val="accent1">
                <a:alpha val="50000"/>
              </a:schemeClr>
            </a:solidFill>
          </p:grpSpPr>
          <p:grpSp>
            <p:nvGrpSpPr>
              <p:cNvPr id="614" name="Picture 7">
                <a:extLst>
                  <a:ext uri="{FF2B5EF4-FFF2-40B4-BE49-F238E27FC236}">
                    <a16:creationId xmlns:a16="http://schemas.microsoft.com/office/drawing/2014/main" id="{6CB160F7-217C-A2B4-3D08-5A5D886C3B68}"/>
                  </a:ext>
                </a:extLst>
              </p:cNvPr>
              <p:cNvGrpSpPr/>
              <p:nvPr/>
            </p:nvGrpSpPr>
            <p:grpSpPr>
              <a:xfrm>
                <a:off x="3100675" y="3672080"/>
                <a:ext cx="896007" cy="746179"/>
                <a:chOff x="3100675" y="3672080"/>
                <a:chExt cx="896007" cy="746179"/>
              </a:xfrm>
              <a:grpFill/>
            </p:grpSpPr>
            <p:sp>
              <p:nvSpPr>
                <p:cNvPr id="640" name="Freeform 639">
                  <a:extLst>
                    <a:ext uri="{FF2B5EF4-FFF2-40B4-BE49-F238E27FC236}">
                      <a16:creationId xmlns:a16="http://schemas.microsoft.com/office/drawing/2014/main" id="{9DB01D3E-66BB-A71C-AF9A-EC2A153C2FA5}"/>
                    </a:ext>
                  </a:extLst>
                </p:cNvPr>
                <p:cNvSpPr/>
                <p:nvPr/>
              </p:nvSpPr>
              <p:spPr>
                <a:xfrm>
                  <a:off x="3852583" y="4334128"/>
                  <a:ext cx="144099" cy="84131"/>
                </a:xfrm>
                <a:custGeom>
                  <a:avLst/>
                  <a:gdLst>
                    <a:gd name="connsiteX0" fmla="*/ 21839 w 144099"/>
                    <a:gd name="connsiteY0" fmla="*/ 8674 h 84131"/>
                    <a:gd name="connsiteX1" fmla="*/ 882 w 144099"/>
                    <a:gd name="connsiteY1" fmla="*/ 19147 h 84131"/>
                    <a:gd name="connsiteX2" fmla="*/ 2987 w 144099"/>
                    <a:gd name="connsiteY2" fmla="*/ 46408 h 84131"/>
                    <a:gd name="connsiteX3" fmla="*/ 51205 w 144099"/>
                    <a:gd name="connsiteY3" fmla="*/ 52692 h 84131"/>
                    <a:gd name="connsiteX4" fmla="*/ 70077 w 144099"/>
                    <a:gd name="connsiteY4" fmla="*/ 69459 h 84131"/>
                    <a:gd name="connsiteX5" fmla="*/ 91033 w 144099"/>
                    <a:gd name="connsiteY5" fmla="*/ 58986 h 84131"/>
                    <a:gd name="connsiteX6" fmla="*/ 82644 w 144099"/>
                    <a:gd name="connsiteY6" fmla="*/ 38009 h 84131"/>
                    <a:gd name="connsiteX7" fmla="*/ 105705 w 144099"/>
                    <a:gd name="connsiteY7" fmla="*/ 35904 h 84131"/>
                    <a:gd name="connsiteX8" fmla="*/ 128767 w 144099"/>
                    <a:gd name="connsiteY8" fmla="*/ 65259 h 84131"/>
                    <a:gd name="connsiteX9" fmla="*/ 139250 w 144099"/>
                    <a:gd name="connsiteY9" fmla="*/ 84131 h 84131"/>
                    <a:gd name="connsiteX10" fmla="*/ 144099 w 144099"/>
                    <a:gd name="connsiteY10" fmla="*/ 28960 h 84131"/>
                    <a:gd name="connsiteX11" fmla="*/ 114094 w 144099"/>
                    <a:gd name="connsiteY11" fmla="*/ 8653 h 84131"/>
                    <a:gd name="connsiteX12" fmla="*/ 86844 w 144099"/>
                    <a:gd name="connsiteY12" fmla="*/ 254 h 84131"/>
                    <a:gd name="connsiteX13" fmla="*/ 67972 w 144099"/>
                    <a:gd name="connsiteY13" fmla="*/ 19126 h 84131"/>
                    <a:gd name="connsiteX14" fmla="*/ 21849 w 144099"/>
                    <a:gd name="connsiteY14" fmla="*/ 8653 h 8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099" h="84131">
                      <a:moveTo>
                        <a:pt x="21839" y="8674"/>
                      </a:moveTo>
                      <a:lnTo>
                        <a:pt x="882" y="19147"/>
                      </a:lnTo>
                      <a:cubicBezTo>
                        <a:pt x="882" y="19147"/>
                        <a:pt x="-2134" y="41873"/>
                        <a:pt x="2987" y="46408"/>
                      </a:cubicBezTo>
                      <a:cubicBezTo>
                        <a:pt x="12088" y="54472"/>
                        <a:pt x="40145" y="47644"/>
                        <a:pt x="51205" y="52692"/>
                      </a:cubicBezTo>
                      <a:cubicBezTo>
                        <a:pt x="56944" y="55310"/>
                        <a:pt x="63814" y="68632"/>
                        <a:pt x="70077" y="69459"/>
                      </a:cubicBezTo>
                      <a:cubicBezTo>
                        <a:pt x="75879" y="70223"/>
                        <a:pt x="88949" y="64463"/>
                        <a:pt x="91033" y="58986"/>
                      </a:cubicBezTo>
                      <a:cubicBezTo>
                        <a:pt x="93044" y="53708"/>
                        <a:pt x="79701" y="42826"/>
                        <a:pt x="82644" y="38009"/>
                      </a:cubicBezTo>
                      <a:cubicBezTo>
                        <a:pt x="85671" y="33076"/>
                        <a:pt x="100385" y="33621"/>
                        <a:pt x="105705" y="35904"/>
                      </a:cubicBezTo>
                      <a:cubicBezTo>
                        <a:pt x="114272" y="39601"/>
                        <a:pt x="124619" y="56902"/>
                        <a:pt x="128767" y="65259"/>
                      </a:cubicBezTo>
                      <a:cubicBezTo>
                        <a:pt x="131165" y="70098"/>
                        <a:pt x="139250" y="84131"/>
                        <a:pt x="139250" y="84131"/>
                      </a:cubicBezTo>
                      <a:lnTo>
                        <a:pt x="144099" y="28960"/>
                      </a:lnTo>
                      <a:cubicBezTo>
                        <a:pt x="144099" y="28960"/>
                        <a:pt x="122462" y="12015"/>
                        <a:pt x="114094" y="8653"/>
                      </a:cubicBezTo>
                      <a:cubicBezTo>
                        <a:pt x="107475" y="5993"/>
                        <a:pt x="93766" y="-1463"/>
                        <a:pt x="86844" y="254"/>
                      </a:cubicBezTo>
                      <a:cubicBezTo>
                        <a:pt x="80372" y="1856"/>
                        <a:pt x="74475" y="17629"/>
                        <a:pt x="67972" y="19126"/>
                      </a:cubicBezTo>
                      <a:cubicBezTo>
                        <a:pt x="56451" y="21776"/>
                        <a:pt x="21849" y="8653"/>
                        <a:pt x="21849" y="8653"/>
                      </a:cubicBezTo>
                      <a:close/>
                    </a:path>
                  </a:pathLst>
                </a:custGeom>
                <a:grpFill/>
                <a:ln w="1046" cap="flat">
                  <a:noFill/>
                  <a:prstDash val="solid"/>
                  <a:miter/>
                </a:ln>
              </p:spPr>
              <p:txBody>
                <a:bodyPr rtlCol="0" anchor="ctr"/>
                <a:lstStyle/>
                <a:p>
                  <a:endParaRPr lang="en-US" dirty="0"/>
                </a:p>
              </p:txBody>
            </p:sp>
            <p:sp>
              <p:nvSpPr>
                <p:cNvPr id="641" name="Freeform 640">
                  <a:extLst>
                    <a:ext uri="{FF2B5EF4-FFF2-40B4-BE49-F238E27FC236}">
                      <a16:creationId xmlns:a16="http://schemas.microsoft.com/office/drawing/2014/main" id="{32B0ABC3-ABA9-AF86-65DF-EDB3E1E5B668}"/>
                    </a:ext>
                  </a:extLst>
                </p:cNvPr>
                <p:cNvSpPr/>
                <p:nvPr/>
              </p:nvSpPr>
              <p:spPr>
                <a:xfrm>
                  <a:off x="3794528" y="4302963"/>
                  <a:ext cx="80026" cy="50311"/>
                </a:xfrm>
                <a:custGeom>
                  <a:avLst/>
                  <a:gdLst>
                    <a:gd name="connsiteX0" fmla="*/ 54749 w 80026"/>
                    <a:gd name="connsiteY0" fmla="*/ 2095 h 50311"/>
                    <a:gd name="connsiteX1" fmla="*/ 2332 w 80026"/>
                    <a:gd name="connsiteY1" fmla="*/ 0 h 50311"/>
                    <a:gd name="connsiteX2" fmla="*/ 237 w 80026"/>
                    <a:gd name="connsiteY2" fmla="*/ 18872 h 50311"/>
                    <a:gd name="connsiteX3" fmla="*/ 12815 w 80026"/>
                    <a:gd name="connsiteY3" fmla="*/ 37744 h 50311"/>
                    <a:gd name="connsiteX4" fmla="*/ 58938 w 80026"/>
                    <a:gd name="connsiteY4" fmla="*/ 50312 h 50311"/>
                    <a:gd name="connsiteX5" fmla="*/ 79894 w 80026"/>
                    <a:gd name="connsiteY5" fmla="*/ 39839 h 50311"/>
                    <a:gd name="connsiteX6" fmla="*/ 77799 w 80026"/>
                    <a:gd name="connsiteY6" fmla="*/ 16767 h 50311"/>
                    <a:gd name="connsiteX7" fmla="*/ 54738 w 80026"/>
                    <a:gd name="connsiteY7" fmla="*/ 2095 h 5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026" h="50311">
                      <a:moveTo>
                        <a:pt x="54749" y="2095"/>
                      </a:moveTo>
                      <a:lnTo>
                        <a:pt x="2332" y="0"/>
                      </a:lnTo>
                      <a:cubicBezTo>
                        <a:pt x="2332" y="0"/>
                        <a:pt x="-883" y="14264"/>
                        <a:pt x="237" y="18872"/>
                      </a:cubicBezTo>
                      <a:cubicBezTo>
                        <a:pt x="1578" y="24381"/>
                        <a:pt x="8218" y="34425"/>
                        <a:pt x="12815" y="37744"/>
                      </a:cubicBezTo>
                      <a:cubicBezTo>
                        <a:pt x="22513" y="44730"/>
                        <a:pt x="58938" y="50312"/>
                        <a:pt x="58938" y="50312"/>
                      </a:cubicBezTo>
                      <a:lnTo>
                        <a:pt x="79894" y="39839"/>
                      </a:lnTo>
                      <a:cubicBezTo>
                        <a:pt x="79894" y="39839"/>
                        <a:pt x="80816" y="21710"/>
                        <a:pt x="77799" y="16767"/>
                      </a:cubicBezTo>
                      <a:cubicBezTo>
                        <a:pt x="74239" y="10934"/>
                        <a:pt x="54738" y="2095"/>
                        <a:pt x="54738" y="2095"/>
                      </a:cubicBezTo>
                      <a:close/>
                    </a:path>
                  </a:pathLst>
                </a:custGeom>
                <a:grpFill/>
                <a:ln w="1046" cap="flat">
                  <a:noFill/>
                  <a:prstDash val="solid"/>
                  <a:miter/>
                </a:ln>
              </p:spPr>
              <p:txBody>
                <a:bodyPr rtlCol="0" anchor="ctr"/>
                <a:lstStyle/>
                <a:p>
                  <a:endParaRPr lang="en-US" dirty="0"/>
                </a:p>
              </p:txBody>
            </p:sp>
            <p:sp>
              <p:nvSpPr>
                <p:cNvPr id="642" name="Freeform 641">
                  <a:extLst>
                    <a:ext uri="{FF2B5EF4-FFF2-40B4-BE49-F238E27FC236}">
                      <a16:creationId xmlns:a16="http://schemas.microsoft.com/office/drawing/2014/main" id="{041A7B70-7A91-9DDC-4410-3EB9C5A2F289}"/>
                    </a:ext>
                  </a:extLst>
                </p:cNvPr>
                <p:cNvSpPr/>
                <p:nvPr/>
              </p:nvSpPr>
              <p:spPr>
                <a:xfrm>
                  <a:off x="3754497" y="4198295"/>
                  <a:ext cx="109501" cy="106762"/>
                </a:xfrm>
                <a:custGeom>
                  <a:avLst/>
                  <a:gdLst>
                    <a:gd name="connsiteX0" fmla="*/ 101063 w 109501"/>
                    <a:gd name="connsiteY0" fmla="*/ 4003 h 106762"/>
                    <a:gd name="connsiteX1" fmla="*/ 63330 w 109501"/>
                    <a:gd name="connsiteY1" fmla="*/ 1919 h 106762"/>
                    <a:gd name="connsiteX2" fmla="*/ 54941 w 109501"/>
                    <a:gd name="connsiteY2" fmla="*/ 27075 h 106762"/>
                    <a:gd name="connsiteX3" fmla="*/ 23501 w 109501"/>
                    <a:gd name="connsiteY3" fmla="*/ 29180 h 106762"/>
                    <a:gd name="connsiteX4" fmla="*/ 0 w 109501"/>
                    <a:gd name="connsiteY4" fmla="*/ 42187 h 106762"/>
                    <a:gd name="connsiteX5" fmla="*/ 13018 w 109501"/>
                    <a:gd name="connsiteY5" fmla="*/ 54336 h 106762"/>
                    <a:gd name="connsiteX6" fmla="*/ 25596 w 109501"/>
                    <a:gd name="connsiteY6" fmla="*/ 85796 h 106762"/>
                    <a:gd name="connsiteX7" fmla="*/ 42363 w 109501"/>
                    <a:gd name="connsiteY7" fmla="*/ 104668 h 106762"/>
                    <a:gd name="connsiteX8" fmla="*/ 94780 w 109501"/>
                    <a:gd name="connsiteY8" fmla="*/ 106763 h 106762"/>
                    <a:gd name="connsiteX9" fmla="*/ 101074 w 109501"/>
                    <a:gd name="connsiteY9" fmla="*/ 33380 h 106762"/>
                    <a:gd name="connsiteX10" fmla="*/ 109463 w 109501"/>
                    <a:gd name="connsiteY10" fmla="*/ 14507 h 106762"/>
                    <a:gd name="connsiteX11" fmla="*/ 101074 w 109501"/>
                    <a:gd name="connsiteY11" fmla="*/ 4003 h 10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501" h="106762">
                      <a:moveTo>
                        <a:pt x="101063" y="4003"/>
                      </a:moveTo>
                      <a:cubicBezTo>
                        <a:pt x="101063" y="4003"/>
                        <a:pt x="71142" y="-3391"/>
                        <a:pt x="63330" y="1919"/>
                      </a:cubicBezTo>
                      <a:cubicBezTo>
                        <a:pt x="57852" y="5647"/>
                        <a:pt x="60188" y="23022"/>
                        <a:pt x="54941" y="27075"/>
                      </a:cubicBezTo>
                      <a:cubicBezTo>
                        <a:pt x="48709" y="31892"/>
                        <a:pt x="31052" y="26949"/>
                        <a:pt x="23501" y="29180"/>
                      </a:cubicBezTo>
                      <a:cubicBezTo>
                        <a:pt x="17060" y="31075"/>
                        <a:pt x="0" y="42187"/>
                        <a:pt x="0" y="42187"/>
                      </a:cubicBezTo>
                      <a:cubicBezTo>
                        <a:pt x="0" y="42187"/>
                        <a:pt x="10504" y="50660"/>
                        <a:pt x="13018" y="54336"/>
                      </a:cubicBezTo>
                      <a:cubicBezTo>
                        <a:pt x="17804" y="61321"/>
                        <a:pt x="21145" y="78591"/>
                        <a:pt x="25596" y="85796"/>
                      </a:cubicBezTo>
                      <a:cubicBezTo>
                        <a:pt x="28916" y="91169"/>
                        <a:pt x="42363" y="104668"/>
                        <a:pt x="42363" y="104668"/>
                      </a:cubicBezTo>
                      <a:lnTo>
                        <a:pt x="94780" y="106763"/>
                      </a:lnTo>
                      <a:cubicBezTo>
                        <a:pt x="94780" y="106763"/>
                        <a:pt x="96487" y="51215"/>
                        <a:pt x="101074" y="33380"/>
                      </a:cubicBezTo>
                      <a:cubicBezTo>
                        <a:pt x="102362" y="28384"/>
                        <a:pt x="110112" y="19629"/>
                        <a:pt x="109463" y="14507"/>
                      </a:cubicBezTo>
                      <a:cubicBezTo>
                        <a:pt x="109033" y="11177"/>
                        <a:pt x="101074" y="4003"/>
                        <a:pt x="101074" y="4003"/>
                      </a:cubicBezTo>
                      <a:close/>
                    </a:path>
                  </a:pathLst>
                </a:custGeom>
                <a:grpFill/>
                <a:ln w="1046" cap="flat">
                  <a:noFill/>
                  <a:prstDash val="solid"/>
                  <a:miter/>
                </a:ln>
              </p:spPr>
              <p:txBody>
                <a:bodyPr rtlCol="0" anchor="ctr"/>
                <a:lstStyle/>
                <a:p>
                  <a:endParaRPr lang="en-US" dirty="0"/>
                </a:p>
              </p:txBody>
            </p:sp>
            <p:sp>
              <p:nvSpPr>
                <p:cNvPr id="643" name="Freeform 642">
                  <a:extLst>
                    <a:ext uri="{FF2B5EF4-FFF2-40B4-BE49-F238E27FC236}">
                      <a16:creationId xmlns:a16="http://schemas.microsoft.com/office/drawing/2014/main" id="{2EC8FDD6-04D6-C12E-9E3B-2DE7797756C2}"/>
                    </a:ext>
                  </a:extLst>
                </p:cNvPr>
                <p:cNvSpPr/>
                <p:nvPr/>
              </p:nvSpPr>
              <p:spPr>
                <a:xfrm>
                  <a:off x="3707976" y="4205879"/>
                  <a:ext cx="47456" cy="34593"/>
                </a:xfrm>
                <a:custGeom>
                  <a:avLst/>
                  <a:gdLst>
                    <a:gd name="connsiteX0" fmla="*/ 46531 w 47456"/>
                    <a:gd name="connsiteY0" fmla="*/ 34593 h 34593"/>
                    <a:gd name="connsiteX1" fmla="*/ 44217 w 47456"/>
                    <a:gd name="connsiteY1" fmla="*/ 3373 h 34593"/>
                    <a:gd name="connsiteX2" fmla="*/ 16966 w 47456"/>
                    <a:gd name="connsiteY2" fmla="*/ 1268 h 34593"/>
                    <a:gd name="connsiteX3" fmla="*/ 0 w 47456"/>
                    <a:gd name="connsiteY3" fmla="*/ 9856 h 34593"/>
                    <a:gd name="connsiteX4" fmla="*/ 46531 w 47456"/>
                    <a:gd name="connsiteY4" fmla="*/ 34593 h 34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56" h="34593">
                      <a:moveTo>
                        <a:pt x="46531" y="34593"/>
                      </a:moveTo>
                      <a:cubicBezTo>
                        <a:pt x="46531" y="34593"/>
                        <a:pt x="49736" y="8914"/>
                        <a:pt x="44217" y="3373"/>
                      </a:cubicBezTo>
                      <a:cubicBezTo>
                        <a:pt x="39389" y="-1465"/>
                        <a:pt x="23669" y="-62"/>
                        <a:pt x="16966" y="1268"/>
                      </a:cubicBezTo>
                      <a:cubicBezTo>
                        <a:pt x="12306" y="2190"/>
                        <a:pt x="0" y="9856"/>
                        <a:pt x="0" y="9856"/>
                      </a:cubicBezTo>
                      <a:lnTo>
                        <a:pt x="46531" y="34593"/>
                      </a:lnTo>
                      <a:close/>
                    </a:path>
                  </a:pathLst>
                </a:custGeom>
                <a:grpFill/>
                <a:ln w="1046" cap="flat">
                  <a:noFill/>
                  <a:prstDash val="solid"/>
                  <a:miter/>
                </a:ln>
              </p:spPr>
              <p:txBody>
                <a:bodyPr rtlCol="0" anchor="ctr"/>
                <a:lstStyle/>
                <a:p>
                  <a:endParaRPr lang="en-US" dirty="0"/>
                </a:p>
              </p:txBody>
            </p:sp>
            <p:sp>
              <p:nvSpPr>
                <p:cNvPr id="644" name="Freeform 643">
                  <a:extLst>
                    <a:ext uri="{FF2B5EF4-FFF2-40B4-BE49-F238E27FC236}">
                      <a16:creationId xmlns:a16="http://schemas.microsoft.com/office/drawing/2014/main" id="{4681182A-79C4-0764-6388-035D198AF87D}"/>
                    </a:ext>
                  </a:extLst>
                </p:cNvPr>
                <p:cNvSpPr/>
                <p:nvPr/>
              </p:nvSpPr>
              <p:spPr>
                <a:xfrm>
                  <a:off x="3707965" y="4157648"/>
                  <a:ext cx="162394" cy="82834"/>
                </a:xfrm>
                <a:custGeom>
                  <a:avLst/>
                  <a:gdLst>
                    <a:gd name="connsiteX0" fmla="*/ 25366 w 162394"/>
                    <a:gd name="connsiteY0" fmla="*/ 13850 h 82834"/>
                    <a:gd name="connsiteX1" fmla="*/ 21187 w 162394"/>
                    <a:gd name="connsiteY1" fmla="*/ 34806 h 82834"/>
                    <a:gd name="connsiteX2" fmla="*/ 4420 w 162394"/>
                    <a:gd name="connsiteY2" fmla="*/ 34806 h 82834"/>
                    <a:gd name="connsiteX3" fmla="*/ 1 w 162394"/>
                    <a:gd name="connsiteY3" fmla="*/ 58097 h 82834"/>
                    <a:gd name="connsiteX4" fmla="*/ 16967 w 162394"/>
                    <a:gd name="connsiteY4" fmla="*/ 49509 h 82834"/>
                    <a:gd name="connsiteX5" fmla="*/ 44217 w 162394"/>
                    <a:gd name="connsiteY5" fmla="*/ 51615 h 82834"/>
                    <a:gd name="connsiteX6" fmla="*/ 46531 w 162394"/>
                    <a:gd name="connsiteY6" fmla="*/ 82834 h 82834"/>
                    <a:gd name="connsiteX7" fmla="*/ 70033 w 162394"/>
                    <a:gd name="connsiteY7" fmla="*/ 69827 h 82834"/>
                    <a:gd name="connsiteX8" fmla="*/ 101472 w 162394"/>
                    <a:gd name="connsiteY8" fmla="*/ 67722 h 82834"/>
                    <a:gd name="connsiteX9" fmla="*/ 109861 w 162394"/>
                    <a:gd name="connsiteY9" fmla="*/ 42566 h 82834"/>
                    <a:gd name="connsiteX10" fmla="*/ 147595 w 162394"/>
                    <a:gd name="connsiteY10" fmla="*/ 44650 h 82834"/>
                    <a:gd name="connsiteX11" fmla="*/ 162267 w 162394"/>
                    <a:gd name="connsiteY11" fmla="*/ 25778 h 82834"/>
                    <a:gd name="connsiteX12" fmla="*/ 137111 w 162394"/>
                    <a:gd name="connsiteY12" fmla="*/ 17410 h 82834"/>
                    <a:gd name="connsiteX13" fmla="*/ 122439 w 162394"/>
                    <a:gd name="connsiteY13" fmla="*/ 2727 h 82834"/>
                    <a:gd name="connsiteX14" fmla="*/ 82611 w 162394"/>
                    <a:gd name="connsiteY14" fmla="*/ 2727 h 82834"/>
                    <a:gd name="connsiteX15" fmla="*/ 67938 w 162394"/>
                    <a:gd name="connsiteY15" fmla="*/ 15316 h 82834"/>
                    <a:gd name="connsiteX16" fmla="*/ 56805 w 162394"/>
                    <a:gd name="connsiteY16" fmla="*/ 1292 h 82834"/>
                    <a:gd name="connsiteX17" fmla="*/ 40028 w 162394"/>
                    <a:gd name="connsiteY17" fmla="*/ 11776 h 82834"/>
                    <a:gd name="connsiteX18" fmla="*/ 25366 w 162394"/>
                    <a:gd name="connsiteY18" fmla="*/ 13860 h 8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394" h="82834">
                      <a:moveTo>
                        <a:pt x="25366" y="13850"/>
                      </a:moveTo>
                      <a:cubicBezTo>
                        <a:pt x="25366" y="13850"/>
                        <a:pt x="25324" y="31423"/>
                        <a:pt x="21187" y="34806"/>
                      </a:cubicBezTo>
                      <a:cubicBezTo>
                        <a:pt x="17951" y="37466"/>
                        <a:pt x="7646" y="32135"/>
                        <a:pt x="4420" y="34806"/>
                      </a:cubicBezTo>
                      <a:cubicBezTo>
                        <a:pt x="-146" y="38586"/>
                        <a:pt x="1" y="58097"/>
                        <a:pt x="1" y="58097"/>
                      </a:cubicBezTo>
                      <a:cubicBezTo>
                        <a:pt x="1" y="58097"/>
                        <a:pt x="12306" y="50431"/>
                        <a:pt x="16967" y="49509"/>
                      </a:cubicBezTo>
                      <a:cubicBezTo>
                        <a:pt x="23669" y="48179"/>
                        <a:pt x="39389" y="46766"/>
                        <a:pt x="44217" y="51615"/>
                      </a:cubicBezTo>
                      <a:cubicBezTo>
                        <a:pt x="49747" y="57155"/>
                        <a:pt x="46531" y="82834"/>
                        <a:pt x="46531" y="82834"/>
                      </a:cubicBezTo>
                      <a:cubicBezTo>
                        <a:pt x="46531" y="82834"/>
                        <a:pt x="63592" y="71722"/>
                        <a:pt x="70033" y="69827"/>
                      </a:cubicBezTo>
                      <a:cubicBezTo>
                        <a:pt x="77594" y="67607"/>
                        <a:pt x="95241" y="72539"/>
                        <a:pt x="101472" y="67722"/>
                      </a:cubicBezTo>
                      <a:cubicBezTo>
                        <a:pt x="106719" y="63669"/>
                        <a:pt x="104373" y="46294"/>
                        <a:pt x="109861" y="42566"/>
                      </a:cubicBezTo>
                      <a:cubicBezTo>
                        <a:pt x="117674" y="37256"/>
                        <a:pt x="147595" y="44650"/>
                        <a:pt x="147595" y="44650"/>
                      </a:cubicBezTo>
                      <a:cubicBezTo>
                        <a:pt x="147595" y="44650"/>
                        <a:pt x="163995" y="31496"/>
                        <a:pt x="162267" y="25778"/>
                      </a:cubicBezTo>
                      <a:cubicBezTo>
                        <a:pt x="160340" y="19431"/>
                        <a:pt x="142756" y="20887"/>
                        <a:pt x="137111" y="17410"/>
                      </a:cubicBezTo>
                      <a:cubicBezTo>
                        <a:pt x="132692" y="14677"/>
                        <a:pt x="127225" y="4706"/>
                        <a:pt x="122439" y="2727"/>
                      </a:cubicBezTo>
                      <a:cubicBezTo>
                        <a:pt x="113244" y="-1085"/>
                        <a:pt x="91952" y="-729"/>
                        <a:pt x="82611" y="2727"/>
                      </a:cubicBezTo>
                      <a:cubicBezTo>
                        <a:pt x="78076" y="4403"/>
                        <a:pt x="72745" y="15776"/>
                        <a:pt x="67938" y="15316"/>
                      </a:cubicBezTo>
                      <a:cubicBezTo>
                        <a:pt x="63487" y="14886"/>
                        <a:pt x="56805" y="1292"/>
                        <a:pt x="56805" y="1292"/>
                      </a:cubicBezTo>
                      <a:cubicBezTo>
                        <a:pt x="56805" y="1292"/>
                        <a:pt x="44678" y="10079"/>
                        <a:pt x="40028" y="11776"/>
                      </a:cubicBezTo>
                      <a:cubicBezTo>
                        <a:pt x="36551" y="13043"/>
                        <a:pt x="25366" y="13860"/>
                        <a:pt x="25366" y="13860"/>
                      </a:cubicBezTo>
                    </a:path>
                  </a:pathLst>
                </a:custGeom>
                <a:grpFill/>
                <a:ln w="1046" cap="flat">
                  <a:noFill/>
                  <a:prstDash val="solid"/>
                  <a:miter/>
                </a:ln>
              </p:spPr>
              <p:txBody>
                <a:bodyPr rtlCol="0" anchor="ctr"/>
                <a:lstStyle/>
                <a:p>
                  <a:endParaRPr lang="en-US" dirty="0"/>
                </a:p>
              </p:txBody>
            </p:sp>
            <p:sp>
              <p:nvSpPr>
                <p:cNvPr id="645" name="Freeform 644">
                  <a:extLst>
                    <a:ext uri="{FF2B5EF4-FFF2-40B4-BE49-F238E27FC236}">
                      <a16:creationId xmlns:a16="http://schemas.microsoft.com/office/drawing/2014/main" id="{C8AB8541-7466-A9F7-8730-26EE66263954}"/>
                    </a:ext>
                  </a:extLst>
                </p:cNvPr>
                <p:cNvSpPr/>
                <p:nvPr/>
              </p:nvSpPr>
              <p:spPr>
                <a:xfrm>
                  <a:off x="3649485" y="4112996"/>
                  <a:ext cx="83835" cy="103025"/>
                </a:xfrm>
                <a:custGeom>
                  <a:avLst/>
                  <a:gdLst>
                    <a:gd name="connsiteX0" fmla="*/ 10 w 83835"/>
                    <a:gd name="connsiteY0" fmla="*/ 81552 h 103025"/>
                    <a:gd name="connsiteX1" fmla="*/ 10483 w 83835"/>
                    <a:gd name="connsiteY1" fmla="*/ 52176 h 103025"/>
                    <a:gd name="connsiteX2" fmla="*/ 31450 w 83835"/>
                    <a:gd name="connsiteY2" fmla="*/ 45892 h 103025"/>
                    <a:gd name="connsiteX3" fmla="*/ 35639 w 83835"/>
                    <a:gd name="connsiteY3" fmla="*/ 16537 h 103025"/>
                    <a:gd name="connsiteX4" fmla="*/ 73143 w 83835"/>
                    <a:gd name="connsiteY4" fmla="*/ 0 h 103025"/>
                    <a:gd name="connsiteX5" fmla="*/ 70650 w 83835"/>
                    <a:gd name="connsiteY5" fmla="*/ 31837 h 103025"/>
                    <a:gd name="connsiteX6" fmla="*/ 70650 w 83835"/>
                    <a:gd name="connsiteY6" fmla="*/ 54909 h 103025"/>
                    <a:gd name="connsiteX7" fmla="*/ 83836 w 83835"/>
                    <a:gd name="connsiteY7" fmla="*/ 58502 h 103025"/>
                    <a:gd name="connsiteX8" fmla="*/ 79657 w 83835"/>
                    <a:gd name="connsiteY8" fmla="*/ 79458 h 103025"/>
                    <a:gd name="connsiteX9" fmla="*/ 62890 w 83835"/>
                    <a:gd name="connsiteY9" fmla="*/ 79458 h 103025"/>
                    <a:gd name="connsiteX10" fmla="*/ 58470 w 83835"/>
                    <a:gd name="connsiteY10" fmla="*/ 102750 h 103025"/>
                    <a:gd name="connsiteX11" fmla="*/ 24528 w 83835"/>
                    <a:gd name="connsiteY11" fmla="*/ 101042 h 103025"/>
                    <a:gd name="connsiteX12" fmla="*/ 0 w 83835"/>
                    <a:gd name="connsiteY12" fmla="*/ 81563 h 10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35" h="103025">
                      <a:moveTo>
                        <a:pt x="10" y="81552"/>
                      </a:moveTo>
                      <a:cubicBezTo>
                        <a:pt x="10" y="81552"/>
                        <a:pt x="4838" y="57548"/>
                        <a:pt x="10483" y="52176"/>
                      </a:cubicBezTo>
                      <a:cubicBezTo>
                        <a:pt x="14453" y="48406"/>
                        <a:pt x="27879" y="50039"/>
                        <a:pt x="31450" y="45892"/>
                      </a:cubicBezTo>
                      <a:cubicBezTo>
                        <a:pt x="36289" y="40268"/>
                        <a:pt x="31167" y="22443"/>
                        <a:pt x="35639" y="16537"/>
                      </a:cubicBezTo>
                      <a:cubicBezTo>
                        <a:pt x="41829" y="8368"/>
                        <a:pt x="73143" y="0"/>
                        <a:pt x="73143" y="0"/>
                      </a:cubicBezTo>
                      <a:cubicBezTo>
                        <a:pt x="73143" y="0"/>
                        <a:pt x="70964" y="23857"/>
                        <a:pt x="70650" y="31837"/>
                      </a:cubicBezTo>
                      <a:cubicBezTo>
                        <a:pt x="70420" y="37598"/>
                        <a:pt x="67152" y="50333"/>
                        <a:pt x="70650" y="54909"/>
                      </a:cubicBezTo>
                      <a:cubicBezTo>
                        <a:pt x="72724" y="57622"/>
                        <a:pt x="83836" y="58502"/>
                        <a:pt x="83836" y="58502"/>
                      </a:cubicBezTo>
                      <a:cubicBezTo>
                        <a:pt x="83836" y="58502"/>
                        <a:pt x="83794" y="76075"/>
                        <a:pt x="79657" y="79458"/>
                      </a:cubicBezTo>
                      <a:cubicBezTo>
                        <a:pt x="76421" y="82118"/>
                        <a:pt x="66115" y="76787"/>
                        <a:pt x="62890" y="79458"/>
                      </a:cubicBezTo>
                      <a:cubicBezTo>
                        <a:pt x="58324" y="83238"/>
                        <a:pt x="58470" y="102750"/>
                        <a:pt x="58470" y="102750"/>
                      </a:cubicBezTo>
                      <a:cubicBezTo>
                        <a:pt x="58470" y="102750"/>
                        <a:pt x="32476" y="104038"/>
                        <a:pt x="24528" y="101042"/>
                      </a:cubicBezTo>
                      <a:cubicBezTo>
                        <a:pt x="17207" y="98278"/>
                        <a:pt x="0" y="81563"/>
                        <a:pt x="0" y="81563"/>
                      </a:cubicBezTo>
                      <a:close/>
                    </a:path>
                  </a:pathLst>
                </a:custGeom>
                <a:grpFill/>
                <a:ln w="1046" cap="flat">
                  <a:noFill/>
                  <a:prstDash val="solid"/>
                  <a:miter/>
                </a:ln>
              </p:spPr>
              <p:txBody>
                <a:bodyPr rtlCol="0" anchor="ctr"/>
                <a:lstStyle/>
                <a:p>
                  <a:endParaRPr lang="en-US" dirty="0"/>
                </a:p>
              </p:txBody>
            </p:sp>
            <p:sp>
              <p:nvSpPr>
                <p:cNvPr id="646" name="Freeform 645">
                  <a:extLst>
                    <a:ext uri="{FF2B5EF4-FFF2-40B4-BE49-F238E27FC236}">
                      <a16:creationId xmlns:a16="http://schemas.microsoft.com/office/drawing/2014/main" id="{AA03753C-7846-15CF-2F0F-F22E25B8771B}"/>
                    </a:ext>
                  </a:extLst>
                </p:cNvPr>
                <p:cNvSpPr/>
                <p:nvPr/>
              </p:nvSpPr>
              <p:spPr>
                <a:xfrm>
                  <a:off x="3718477" y="4091820"/>
                  <a:ext cx="46293" cy="79667"/>
                </a:xfrm>
                <a:custGeom>
                  <a:avLst/>
                  <a:gdLst>
                    <a:gd name="connsiteX0" fmla="*/ 4161 w 46293"/>
                    <a:gd name="connsiteY0" fmla="*/ 21176 h 79667"/>
                    <a:gd name="connsiteX1" fmla="*/ 16938 w 46293"/>
                    <a:gd name="connsiteY1" fmla="*/ 16767 h 79667"/>
                    <a:gd name="connsiteX2" fmla="*/ 46294 w 46293"/>
                    <a:gd name="connsiteY2" fmla="*/ 0 h 79667"/>
                    <a:gd name="connsiteX3" fmla="*/ 41445 w 46293"/>
                    <a:gd name="connsiteY3" fmla="*/ 32120 h 79667"/>
                    <a:gd name="connsiteX4" fmla="*/ 46294 w 46293"/>
                    <a:gd name="connsiteY4" fmla="*/ 67100 h 79667"/>
                    <a:gd name="connsiteX5" fmla="*/ 29516 w 46293"/>
                    <a:gd name="connsiteY5" fmla="*/ 77583 h 79667"/>
                    <a:gd name="connsiteX6" fmla="*/ 14854 w 46293"/>
                    <a:gd name="connsiteY6" fmla="*/ 79667 h 79667"/>
                    <a:gd name="connsiteX7" fmla="*/ 1616 w 46293"/>
                    <a:gd name="connsiteY7" fmla="*/ 76138 h 79667"/>
                    <a:gd name="connsiteX8" fmla="*/ 1616 w 46293"/>
                    <a:gd name="connsiteY8" fmla="*/ 53066 h 79667"/>
                    <a:gd name="connsiteX9" fmla="*/ 4161 w 46293"/>
                    <a:gd name="connsiteY9" fmla="*/ 21166 h 7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93" h="79667">
                      <a:moveTo>
                        <a:pt x="4161" y="21176"/>
                      </a:moveTo>
                      <a:cubicBezTo>
                        <a:pt x="4161" y="21176"/>
                        <a:pt x="13859" y="18170"/>
                        <a:pt x="16938" y="16767"/>
                      </a:cubicBezTo>
                      <a:cubicBezTo>
                        <a:pt x="24636" y="13280"/>
                        <a:pt x="46294" y="0"/>
                        <a:pt x="46294" y="0"/>
                      </a:cubicBezTo>
                      <a:cubicBezTo>
                        <a:pt x="46294" y="0"/>
                        <a:pt x="41497" y="23993"/>
                        <a:pt x="41445" y="32120"/>
                      </a:cubicBezTo>
                      <a:cubicBezTo>
                        <a:pt x="41392" y="40949"/>
                        <a:pt x="46294" y="67100"/>
                        <a:pt x="46294" y="67100"/>
                      </a:cubicBezTo>
                      <a:cubicBezTo>
                        <a:pt x="46294" y="67100"/>
                        <a:pt x="34166" y="75887"/>
                        <a:pt x="29516" y="77583"/>
                      </a:cubicBezTo>
                      <a:cubicBezTo>
                        <a:pt x="26039" y="78850"/>
                        <a:pt x="14854" y="79667"/>
                        <a:pt x="14854" y="79667"/>
                      </a:cubicBezTo>
                      <a:cubicBezTo>
                        <a:pt x="14854" y="79667"/>
                        <a:pt x="3701" y="78861"/>
                        <a:pt x="1616" y="76138"/>
                      </a:cubicBezTo>
                      <a:cubicBezTo>
                        <a:pt x="-1902" y="71561"/>
                        <a:pt x="1386" y="58826"/>
                        <a:pt x="1616" y="53066"/>
                      </a:cubicBezTo>
                      <a:cubicBezTo>
                        <a:pt x="1931" y="45075"/>
                        <a:pt x="4161" y="21166"/>
                        <a:pt x="4161" y="21166"/>
                      </a:cubicBezTo>
                      <a:close/>
                    </a:path>
                  </a:pathLst>
                </a:custGeom>
                <a:grpFill/>
                <a:ln w="1046" cap="flat">
                  <a:noFill/>
                  <a:prstDash val="solid"/>
                  <a:miter/>
                </a:ln>
              </p:spPr>
              <p:txBody>
                <a:bodyPr rtlCol="0" anchor="ctr"/>
                <a:lstStyle/>
                <a:p>
                  <a:endParaRPr lang="en-US" dirty="0"/>
                </a:p>
              </p:txBody>
            </p:sp>
            <p:sp>
              <p:nvSpPr>
                <p:cNvPr id="647" name="Freeform 646">
                  <a:extLst>
                    <a:ext uri="{FF2B5EF4-FFF2-40B4-BE49-F238E27FC236}">
                      <a16:creationId xmlns:a16="http://schemas.microsoft.com/office/drawing/2014/main" id="{D04A6304-6710-E828-A4BA-8B91EA3ABD17}"/>
                    </a:ext>
                  </a:extLst>
                </p:cNvPr>
                <p:cNvSpPr/>
                <p:nvPr/>
              </p:nvSpPr>
              <p:spPr>
                <a:xfrm>
                  <a:off x="3100675" y="3672080"/>
                  <a:ext cx="690667" cy="522530"/>
                </a:xfrm>
                <a:custGeom>
                  <a:avLst/>
                  <a:gdLst>
                    <a:gd name="connsiteX0" fmla="*/ 444626 w 690667"/>
                    <a:gd name="connsiteY0" fmla="*/ 201034 h 522530"/>
                    <a:gd name="connsiteX1" fmla="*/ 411092 w 690667"/>
                    <a:gd name="connsiteY1" fmla="*/ 201034 h 522530"/>
                    <a:gd name="connsiteX2" fmla="*/ 404798 w 690667"/>
                    <a:gd name="connsiteY2" fmla="*/ 167479 h 522530"/>
                    <a:gd name="connsiteX3" fmla="*/ 383831 w 690667"/>
                    <a:gd name="connsiteY3" fmla="*/ 156995 h 522530"/>
                    <a:gd name="connsiteX4" fmla="*/ 377547 w 690667"/>
                    <a:gd name="connsiteY4" fmla="*/ 121356 h 522530"/>
                    <a:gd name="connsiteX5" fmla="*/ 362875 w 690667"/>
                    <a:gd name="connsiteY5" fmla="*/ 102484 h 522530"/>
                    <a:gd name="connsiteX6" fmla="*/ 337719 w 690667"/>
                    <a:gd name="connsiteY6" fmla="*/ 83612 h 522530"/>
                    <a:gd name="connsiteX7" fmla="*/ 329330 w 690667"/>
                    <a:gd name="connsiteY7" fmla="*/ 117167 h 522530"/>
                    <a:gd name="connsiteX8" fmla="*/ 304174 w 690667"/>
                    <a:gd name="connsiteY8" fmla="*/ 117167 h 522530"/>
                    <a:gd name="connsiteX9" fmla="*/ 291596 w 690667"/>
                    <a:gd name="connsiteY9" fmla="*/ 77328 h 522530"/>
                    <a:gd name="connsiteX10" fmla="*/ 276924 w 690667"/>
                    <a:gd name="connsiteY10" fmla="*/ 73139 h 522530"/>
                    <a:gd name="connsiteX11" fmla="*/ 274819 w 690667"/>
                    <a:gd name="connsiteY11" fmla="*/ 50078 h 522530"/>
                    <a:gd name="connsiteX12" fmla="*/ 255946 w 690667"/>
                    <a:gd name="connsiteY12" fmla="*/ 45878 h 522530"/>
                    <a:gd name="connsiteX13" fmla="*/ 247558 w 690667"/>
                    <a:gd name="connsiteY13" fmla="*/ 20722 h 522530"/>
                    <a:gd name="connsiteX14" fmla="*/ 230791 w 690667"/>
                    <a:gd name="connsiteY14" fmla="*/ 33300 h 522530"/>
                    <a:gd name="connsiteX15" fmla="*/ 209824 w 690667"/>
                    <a:gd name="connsiteY15" fmla="*/ 35405 h 522530"/>
                    <a:gd name="connsiteX16" fmla="*/ 205635 w 690667"/>
                    <a:gd name="connsiteY16" fmla="*/ 50088 h 522530"/>
                    <a:gd name="connsiteX17" fmla="*/ 169996 w 690667"/>
                    <a:gd name="connsiteY17" fmla="*/ 50088 h 522530"/>
                    <a:gd name="connsiteX18" fmla="*/ 142745 w 690667"/>
                    <a:gd name="connsiteY18" fmla="*/ 60572 h 522530"/>
                    <a:gd name="connsiteX19" fmla="*/ 105011 w 690667"/>
                    <a:gd name="connsiteY19" fmla="*/ 52183 h 522530"/>
                    <a:gd name="connsiteX20" fmla="*/ 79855 w 690667"/>
                    <a:gd name="connsiteY20" fmla="*/ 27027 h 522530"/>
                    <a:gd name="connsiteX21" fmla="*/ 58889 w 690667"/>
                    <a:gd name="connsiteY21" fmla="*/ 18638 h 522530"/>
                    <a:gd name="connsiteX22" fmla="*/ 52605 w 690667"/>
                    <a:gd name="connsiteY22" fmla="*/ 3955 h 522530"/>
                    <a:gd name="connsiteX23" fmla="*/ 188 w 690667"/>
                    <a:gd name="connsiteY23" fmla="*/ 1850 h 522530"/>
                    <a:gd name="connsiteX24" fmla="*/ 4377 w 690667"/>
                    <a:gd name="connsiteY24" fmla="*/ 62656 h 522530"/>
                    <a:gd name="connsiteX25" fmla="*/ 27439 w 690667"/>
                    <a:gd name="connsiteY25" fmla="*/ 89917 h 522530"/>
                    <a:gd name="connsiteX26" fmla="*/ 48405 w 690667"/>
                    <a:gd name="connsiteY26" fmla="*/ 123472 h 522530"/>
                    <a:gd name="connsiteX27" fmla="*/ 42111 w 690667"/>
                    <a:gd name="connsiteY27" fmla="*/ 146533 h 522530"/>
                    <a:gd name="connsiteX28" fmla="*/ 29533 w 690667"/>
                    <a:gd name="connsiteY28" fmla="*/ 154922 h 522530"/>
                    <a:gd name="connsiteX29" fmla="*/ 69362 w 690667"/>
                    <a:gd name="connsiteY29" fmla="*/ 186372 h 522530"/>
                    <a:gd name="connsiteX30" fmla="*/ 96612 w 690667"/>
                    <a:gd name="connsiteY30" fmla="*/ 207339 h 522530"/>
                    <a:gd name="connsiteX31" fmla="*/ 100801 w 690667"/>
                    <a:gd name="connsiteY31" fmla="*/ 247177 h 522530"/>
                    <a:gd name="connsiteX32" fmla="*/ 146924 w 690667"/>
                    <a:gd name="connsiteY32" fmla="*/ 297500 h 522530"/>
                    <a:gd name="connsiteX33" fmla="*/ 165796 w 690667"/>
                    <a:gd name="connsiteY33" fmla="*/ 297500 h 522530"/>
                    <a:gd name="connsiteX34" fmla="*/ 153218 w 690667"/>
                    <a:gd name="connsiteY34" fmla="*/ 259755 h 522530"/>
                    <a:gd name="connsiteX35" fmla="*/ 132251 w 690667"/>
                    <a:gd name="connsiteY35" fmla="*/ 217822 h 522530"/>
                    <a:gd name="connsiteX36" fmla="*/ 115484 w 690667"/>
                    <a:gd name="connsiteY36" fmla="*/ 175888 h 522530"/>
                    <a:gd name="connsiteX37" fmla="*/ 86129 w 690667"/>
                    <a:gd name="connsiteY37" fmla="*/ 140249 h 522530"/>
                    <a:gd name="connsiteX38" fmla="*/ 67267 w 690667"/>
                    <a:gd name="connsiteY38" fmla="*/ 106694 h 522530"/>
                    <a:gd name="connsiteX39" fmla="*/ 52594 w 690667"/>
                    <a:gd name="connsiteY39" fmla="*/ 77349 h 522530"/>
                    <a:gd name="connsiteX40" fmla="*/ 52594 w 690667"/>
                    <a:gd name="connsiteY40" fmla="*/ 37510 h 522530"/>
                    <a:gd name="connsiteX41" fmla="*/ 69362 w 690667"/>
                    <a:gd name="connsiteY41" fmla="*/ 47994 h 522530"/>
                    <a:gd name="connsiteX42" fmla="*/ 88234 w 690667"/>
                    <a:gd name="connsiteY42" fmla="*/ 68960 h 522530"/>
                    <a:gd name="connsiteX43" fmla="*/ 107106 w 690667"/>
                    <a:gd name="connsiteY43" fmla="*/ 83633 h 522530"/>
                    <a:gd name="connsiteX44" fmla="*/ 111295 w 690667"/>
                    <a:gd name="connsiteY44" fmla="*/ 129766 h 522530"/>
                    <a:gd name="connsiteX45" fmla="*/ 130167 w 690667"/>
                    <a:gd name="connsiteY45" fmla="*/ 148638 h 522530"/>
                    <a:gd name="connsiteX46" fmla="*/ 149039 w 690667"/>
                    <a:gd name="connsiteY46" fmla="*/ 180099 h 522530"/>
                    <a:gd name="connsiteX47" fmla="*/ 163712 w 690667"/>
                    <a:gd name="connsiteY47" fmla="*/ 188487 h 522530"/>
                    <a:gd name="connsiteX48" fmla="*/ 161617 w 690667"/>
                    <a:gd name="connsiteY48" fmla="*/ 213643 h 522530"/>
                    <a:gd name="connsiteX49" fmla="*/ 184679 w 690667"/>
                    <a:gd name="connsiteY49" fmla="*/ 222032 h 522530"/>
                    <a:gd name="connsiteX50" fmla="*/ 186773 w 690667"/>
                    <a:gd name="connsiteY50" fmla="*/ 251388 h 522530"/>
                    <a:gd name="connsiteX51" fmla="*/ 216129 w 690667"/>
                    <a:gd name="connsiteY51" fmla="*/ 266071 h 522530"/>
                    <a:gd name="connsiteX52" fmla="*/ 216129 w 690667"/>
                    <a:gd name="connsiteY52" fmla="*/ 287037 h 522530"/>
                    <a:gd name="connsiteX53" fmla="*/ 235001 w 690667"/>
                    <a:gd name="connsiteY53" fmla="*/ 289142 h 522530"/>
                    <a:gd name="connsiteX54" fmla="*/ 237095 w 690667"/>
                    <a:gd name="connsiteY54" fmla="*/ 320593 h 522530"/>
                    <a:gd name="connsiteX55" fmla="*/ 247579 w 690667"/>
                    <a:gd name="connsiteY55" fmla="*/ 347843 h 522530"/>
                    <a:gd name="connsiteX56" fmla="*/ 239190 w 690667"/>
                    <a:gd name="connsiteY56" fmla="*/ 373020 h 522530"/>
                    <a:gd name="connsiteX57" fmla="*/ 262251 w 690667"/>
                    <a:gd name="connsiteY57" fmla="*/ 387692 h 522530"/>
                    <a:gd name="connsiteX58" fmla="*/ 394314 w 690667"/>
                    <a:gd name="connsiteY58" fmla="*/ 473654 h 522530"/>
                    <a:gd name="connsiteX59" fmla="*/ 461393 w 690667"/>
                    <a:gd name="connsiteY59" fmla="*/ 494631 h 522530"/>
                    <a:gd name="connsiteX60" fmla="*/ 484454 w 690667"/>
                    <a:gd name="connsiteY60" fmla="*/ 479958 h 522530"/>
                    <a:gd name="connsiteX61" fmla="*/ 503327 w 690667"/>
                    <a:gd name="connsiteY61" fmla="*/ 488347 h 522530"/>
                    <a:gd name="connsiteX62" fmla="*/ 530577 w 690667"/>
                    <a:gd name="connsiteY62" fmla="*/ 498831 h 522530"/>
                    <a:gd name="connsiteX63" fmla="*/ 548821 w 690667"/>
                    <a:gd name="connsiteY63" fmla="*/ 522531 h 522530"/>
                    <a:gd name="connsiteX64" fmla="*/ 559294 w 690667"/>
                    <a:gd name="connsiteY64" fmla="*/ 493154 h 522530"/>
                    <a:gd name="connsiteX65" fmla="*/ 580260 w 690667"/>
                    <a:gd name="connsiteY65" fmla="*/ 486870 h 522530"/>
                    <a:gd name="connsiteX66" fmla="*/ 584450 w 690667"/>
                    <a:gd name="connsiteY66" fmla="*/ 457515 h 522530"/>
                    <a:gd name="connsiteX67" fmla="*/ 621953 w 690667"/>
                    <a:gd name="connsiteY67" fmla="*/ 440978 h 522530"/>
                    <a:gd name="connsiteX68" fmla="*/ 634730 w 690667"/>
                    <a:gd name="connsiteY68" fmla="*/ 436569 h 522530"/>
                    <a:gd name="connsiteX69" fmla="*/ 664085 w 690667"/>
                    <a:gd name="connsiteY69" fmla="*/ 419802 h 522530"/>
                    <a:gd name="connsiteX70" fmla="*/ 681512 w 690667"/>
                    <a:gd name="connsiteY70" fmla="*/ 398186 h 522530"/>
                    <a:gd name="connsiteX71" fmla="*/ 679407 w 690667"/>
                    <a:gd name="connsiteY71" fmla="*/ 366725 h 522530"/>
                    <a:gd name="connsiteX72" fmla="*/ 689891 w 690667"/>
                    <a:gd name="connsiteY72" fmla="*/ 360442 h 522530"/>
                    <a:gd name="connsiteX73" fmla="*/ 683596 w 690667"/>
                    <a:gd name="connsiteY73" fmla="*/ 335286 h 522530"/>
                    <a:gd name="connsiteX74" fmla="*/ 631190 w 690667"/>
                    <a:gd name="connsiteY74" fmla="*/ 331086 h 522530"/>
                    <a:gd name="connsiteX75" fmla="*/ 608129 w 690667"/>
                    <a:gd name="connsiteY75" fmla="*/ 349958 h 522530"/>
                    <a:gd name="connsiteX76" fmla="*/ 582973 w 690667"/>
                    <a:gd name="connsiteY76" fmla="*/ 400291 h 522530"/>
                    <a:gd name="connsiteX77" fmla="*/ 545239 w 690667"/>
                    <a:gd name="connsiteY77" fmla="*/ 410774 h 522530"/>
                    <a:gd name="connsiteX78" fmla="*/ 492833 w 690667"/>
                    <a:gd name="connsiteY78" fmla="*/ 412879 h 522530"/>
                    <a:gd name="connsiteX79" fmla="*/ 452994 w 690667"/>
                    <a:gd name="connsiteY79" fmla="*/ 385608 h 522530"/>
                    <a:gd name="connsiteX80" fmla="*/ 440416 w 690667"/>
                    <a:gd name="connsiteY80" fmla="*/ 316424 h 522530"/>
                    <a:gd name="connsiteX81" fmla="*/ 427838 w 690667"/>
                    <a:gd name="connsiteY81" fmla="*/ 268197 h 522530"/>
                    <a:gd name="connsiteX82" fmla="*/ 438321 w 690667"/>
                    <a:gd name="connsiteY82" fmla="*/ 232557 h 522530"/>
                    <a:gd name="connsiteX83" fmla="*/ 444605 w 690667"/>
                    <a:gd name="connsiteY83" fmla="*/ 201107 h 522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690667" h="522530">
                      <a:moveTo>
                        <a:pt x="444626" y="201034"/>
                      </a:moveTo>
                      <a:cubicBezTo>
                        <a:pt x="444626" y="201034"/>
                        <a:pt x="417543" y="206386"/>
                        <a:pt x="411092" y="201034"/>
                      </a:cubicBezTo>
                      <a:cubicBezTo>
                        <a:pt x="404525" y="195588"/>
                        <a:pt x="409940" y="174297"/>
                        <a:pt x="404798" y="167479"/>
                      </a:cubicBezTo>
                      <a:cubicBezTo>
                        <a:pt x="401268" y="162797"/>
                        <a:pt x="387329" y="161687"/>
                        <a:pt x="383831" y="156995"/>
                      </a:cubicBezTo>
                      <a:cubicBezTo>
                        <a:pt x="378427" y="149738"/>
                        <a:pt x="381213" y="129619"/>
                        <a:pt x="377547" y="121356"/>
                      </a:cubicBezTo>
                      <a:cubicBezTo>
                        <a:pt x="375117" y="115889"/>
                        <a:pt x="367137" y="106673"/>
                        <a:pt x="362875" y="102484"/>
                      </a:cubicBezTo>
                      <a:cubicBezTo>
                        <a:pt x="357272" y="96975"/>
                        <a:pt x="345134" y="80983"/>
                        <a:pt x="337719" y="83612"/>
                      </a:cubicBezTo>
                      <a:cubicBezTo>
                        <a:pt x="329571" y="86502"/>
                        <a:pt x="336137" y="111847"/>
                        <a:pt x="329330" y="117167"/>
                      </a:cubicBezTo>
                      <a:cubicBezTo>
                        <a:pt x="324376" y="121042"/>
                        <a:pt x="309253" y="120885"/>
                        <a:pt x="304174" y="117167"/>
                      </a:cubicBezTo>
                      <a:cubicBezTo>
                        <a:pt x="295754" y="110998"/>
                        <a:pt x="299084" y="84617"/>
                        <a:pt x="291596" y="77328"/>
                      </a:cubicBezTo>
                      <a:cubicBezTo>
                        <a:pt x="288863" y="74668"/>
                        <a:pt x="279353" y="76071"/>
                        <a:pt x="276924" y="73139"/>
                      </a:cubicBezTo>
                      <a:cubicBezTo>
                        <a:pt x="273227" y="68678"/>
                        <a:pt x="278641" y="54424"/>
                        <a:pt x="274819" y="50078"/>
                      </a:cubicBezTo>
                      <a:cubicBezTo>
                        <a:pt x="271624" y="46444"/>
                        <a:pt x="259539" y="49114"/>
                        <a:pt x="255946" y="45878"/>
                      </a:cubicBezTo>
                      <a:cubicBezTo>
                        <a:pt x="251024" y="41438"/>
                        <a:pt x="253894" y="22702"/>
                        <a:pt x="247558" y="20722"/>
                      </a:cubicBezTo>
                      <a:cubicBezTo>
                        <a:pt x="242552" y="19162"/>
                        <a:pt x="235671" y="31394"/>
                        <a:pt x="230791" y="33300"/>
                      </a:cubicBezTo>
                      <a:cubicBezTo>
                        <a:pt x="225879" y="35217"/>
                        <a:pt x="213866" y="32022"/>
                        <a:pt x="209824" y="35405"/>
                      </a:cubicBezTo>
                      <a:cubicBezTo>
                        <a:pt x="206892" y="37856"/>
                        <a:pt x="208682" y="47784"/>
                        <a:pt x="205635" y="50088"/>
                      </a:cubicBezTo>
                      <a:cubicBezTo>
                        <a:pt x="198524" y="55450"/>
                        <a:pt x="178761" y="48465"/>
                        <a:pt x="169996" y="50088"/>
                      </a:cubicBezTo>
                      <a:cubicBezTo>
                        <a:pt x="162822" y="51418"/>
                        <a:pt x="150024" y="60037"/>
                        <a:pt x="142745" y="60572"/>
                      </a:cubicBezTo>
                      <a:cubicBezTo>
                        <a:pt x="133110" y="61284"/>
                        <a:pt x="113484" y="56833"/>
                        <a:pt x="105011" y="52183"/>
                      </a:cubicBezTo>
                      <a:cubicBezTo>
                        <a:pt x="97219" y="47899"/>
                        <a:pt x="87281" y="31918"/>
                        <a:pt x="79855" y="27027"/>
                      </a:cubicBezTo>
                      <a:cubicBezTo>
                        <a:pt x="75143" y="23916"/>
                        <a:pt x="62931" y="22586"/>
                        <a:pt x="58889" y="18638"/>
                      </a:cubicBezTo>
                      <a:cubicBezTo>
                        <a:pt x="56030" y="15852"/>
                        <a:pt x="55893" y="6228"/>
                        <a:pt x="52605" y="3955"/>
                      </a:cubicBezTo>
                      <a:cubicBezTo>
                        <a:pt x="41807" y="-3481"/>
                        <a:pt x="188" y="1850"/>
                        <a:pt x="188" y="1850"/>
                      </a:cubicBezTo>
                      <a:cubicBezTo>
                        <a:pt x="188" y="1850"/>
                        <a:pt x="-1351" y="48538"/>
                        <a:pt x="4377" y="62656"/>
                      </a:cubicBezTo>
                      <a:cubicBezTo>
                        <a:pt x="7739" y="70929"/>
                        <a:pt x="22171" y="82701"/>
                        <a:pt x="27439" y="89917"/>
                      </a:cubicBezTo>
                      <a:cubicBezTo>
                        <a:pt x="33272" y="97907"/>
                        <a:pt x="46971" y="113680"/>
                        <a:pt x="48405" y="123472"/>
                      </a:cubicBezTo>
                      <a:cubicBezTo>
                        <a:pt x="49275" y="129389"/>
                        <a:pt x="45609" y="141684"/>
                        <a:pt x="42111" y="146533"/>
                      </a:cubicBezTo>
                      <a:cubicBezTo>
                        <a:pt x="39901" y="149602"/>
                        <a:pt x="29690" y="151141"/>
                        <a:pt x="29533" y="154922"/>
                      </a:cubicBezTo>
                      <a:cubicBezTo>
                        <a:pt x="29020" y="167604"/>
                        <a:pt x="59360" y="178570"/>
                        <a:pt x="69362" y="186372"/>
                      </a:cubicBezTo>
                      <a:cubicBezTo>
                        <a:pt x="76138" y="191661"/>
                        <a:pt x="92412" y="199830"/>
                        <a:pt x="96612" y="207339"/>
                      </a:cubicBezTo>
                      <a:cubicBezTo>
                        <a:pt x="101503" y="216084"/>
                        <a:pt x="96685" y="238056"/>
                        <a:pt x="100801" y="247177"/>
                      </a:cubicBezTo>
                      <a:cubicBezTo>
                        <a:pt x="107808" y="262740"/>
                        <a:pt x="131298" y="290629"/>
                        <a:pt x="146924" y="297500"/>
                      </a:cubicBezTo>
                      <a:cubicBezTo>
                        <a:pt x="151239" y="299395"/>
                        <a:pt x="163031" y="301322"/>
                        <a:pt x="165796" y="297500"/>
                      </a:cubicBezTo>
                      <a:cubicBezTo>
                        <a:pt x="171608" y="289436"/>
                        <a:pt x="157030" y="268951"/>
                        <a:pt x="153218" y="259755"/>
                      </a:cubicBezTo>
                      <a:cubicBezTo>
                        <a:pt x="148736" y="248926"/>
                        <a:pt x="137048" y="228515"/>
                        <a:pt x="132251" y="217822"/>
                      </a:cubicBezTo>
                      <a:cubicBezTo>
                        <a:pt x="127622" y="207517"/>
                        <a:pt x="121234" y="185597"/>
                        <a:pt x="115484" y="175888"/>
                      </a:cubicBezTo>
                      <a:cubicBezTo>
                        <a:pt x="109598" y="165960"/>
                        <a:pt x="92653" y="149769"/>
                        <a:pt x="86129" y="140249"/>
                      </a:cubicBezTo>
                      <a:cubicBezTo>
                        <a:pt x="80693" y="132311"/>
                        <a:pt x="71781" y="115198"/>
                        <a:pt x="67267" y="106694"/>
                      </a:cubicBezTo>
                      <a:cubicBezTo>
                        <a:pt x="63423" y="99447"/>
                        <a:pt x="54480" y="85329"/>
                        <a:pt x="52594" y="77349"/>
                      </a:cubicBezTo>
                      <a:cubicBezTo>
                        <a:pt x="50301" y="67651"/>
                        <a:pt x="43881" y="42328"/>
                        <a:pt x="52594" y="37510"/>
                      </a:cubicBezTo>
                      <a:cubicBezTo>
                        <a:pt x="56920" y="35112"/>
                        <a:pt x="65581" y="44820"/>
                        <a:pt x="69362" y="47994"/>
                      </a:cubicBezTo>
                      <a:cubicBezTo>
                        <a:pt x="74766" y="52528"/>
                        <a:pt x="83071" y="64164"/>
                        <a:pt x="88234" y="68960"/>
                      </a:cubicBezTo>
                      <a:cubicBezTo>
                        <a:pt x="92611" y="73034"/>
                        <a:pt x="104236" y="78386"/>
                        <a:pt x="107106" y="83633"/>
                      </a:cubicBezTo>
                      <a:cubicBezTo>
                        <a:pt x="112656" y="93792"/>
                        <a:pt x="106383" y="119272"/>
                        <a:pt x="111295" y="129766"/>
                      </a:cubicBezTo>
                      <a:cubicBezTo>
                        <a:pt x="114123" y="135809"/>
                        <a:pt x="126062" y="143381"/>
                        <a:pt x="130167" y="148638"/>
                      </a:cubicBezTo>
                      <a:cubicBezTo>
                        <a:pt x="135812" y="155864"/>
                        <a:pt x="142483" y="173679"/>
                        <a:pt x="149039" y="180099"/>
                      </a:cubicBezTo>
                      <a:cubicBezTo>
                        <a:pt x="152055" y="183052"/>
                        <a:pt x="161743" y="184749"/>
                        <a:pt x="163712" y="188487"/>
                      </a:cubicBezTo>
                      <a:cubicBezTo>
                        <a:pt x="166655" y="194070"/>
                        <a:pt x="158214" y="208333"/>
                        <a:pt x="161617" y="213643"/>
                      </a:cubicBezTo>
                      <a:cubicBezTo>
                        <a:pt x="164927" y="218806"/>
                        <a:pt x="180982" y="217131"/>
                        <a:pt x="184679" y="222032"/>
                      </a:cubicBezTo>
                      <a:cubicBezTo>
                        <a:pt x="189109" y="227907"/>
                        <a:pt x="182678" y="245271"/>
                        <a:pt x="186773" y="251388"/>
                      </a:cubicBezTo>
                      <a:cubicBezTo>
                        <a:pt x="191329" y="258205"/>
                        <a:pt x="211814" y="259085"/>
                        <a:pt x="216129" y="266071"/>
                      </a:cubicBezTo>
                      <a:cubicBezTo>
                        <a:pt x="218883" y="270532"/>
                        <a:pt x="212631" y="283131"/>
                        <a:pt x="216129" y="287037"/>
                      </a:cubicBezTo>
                      <a:cubicBezTo>
                        <a:pt x="219291" y="290577"/>
                        <a:pt x="231712" y="285707"/>
                        <a:pt x="235001" y="289142"/>
                      </a:cubicBezTo>
                      <a:cubicBezTo>
                        <a:pt x="240447" y="294840"/>
                        <a:pt x="235399" y="312895"/>
                        <a:pt x="237095" y="320593"/>
                      </a:cubicBezTo>
                      <a:cubicBezTo>
                        <a:pt x="238666" y="327724"/>
                        <a:pt x="247411" y="340543"/>
                        <a:pt x="247579" y="347843"/>
                      </a:cubicBezTo>
                      <a:cubicBezTo>
                        <a:pt x="247725" y="354472"/>
                        <a:pt x="236980" y="366767"/>
                        <a:pt x="239190" y="373020"/>
                      </a:cubicBezTo>
                      <a:cubicBezTo>
                        <a:pt x="241473" y="379461"/>
                        <a:pt x="256502" y="383995"/>
                        <a:pt x="262251" y="387692"/>
                      </a:cubicBezTo>
                      <a:cubicBezTo>
                        <a:pt x="295377" y="409015"/>
                        <a:pt x="358675" y="456866"/>
                        <a:pt x="394314" y="473654"/>
                      </a:cubicBezTo>
                      <a:cubicBezTo>
                        <a:pt x="410212" y="481142"/>
                        <a:pt x="443977" y="496935"/>
                        <a:pt x="461393" y="494631"/>
                      </a:cubicBezTo>
                      <a:cubicBezTo>
                        <a:pt x="468169" y="493730"/>
                        <a:pt x="477637" y="480461"/>
                        <a:pt x="484454" y="479958"/>
                      </a:cubicBezTo>
                      <a:cubicBezTo>
                        <a:pt x="489607" y="479571"/>
                        <a:pt x="498551" y="486368"/>
                        <a:pt x="503327" y="488347"/>
                      </a:cubicBezTo>
                      <a:cubicBezTo>
                        <a:pt x="510071" y="491143"/>
                        <a:pt x="524723" y="494463"/>
                        <a:pt x="530577" y="498831"/>
                      </a:cubicBezTo>
                      <a:cubicBezTo>
                        <a:pt x="536568" y="503303"/>
                        <a:pt x="548821" y="522531"/>
                        <a:pt x="548821" y="522531"/>
                      </a:cubicBezTo>
                      <a:cubicBezTo>
                        <a:pt x="548821" y="522531"/>
                        <a:pt x="553649" y="498527"/>
                        <a:pt x="559294" y="493154"/>
                      </a:cubicBezTo>
                      <a:cubicBezTo>
                        <a:pt x="563263" y="489384"/>
                        <a:pt x="576689" y="491018"/>
                        <a:pt x="580260" y="486870"/>
                      </a:cubicBezTo>
                      <a:cubicBezTo>
                        <a:pt x="585099" y="481247"/>
                        <a:pt x="579978" y="463422"/>
                        <a:pt x="584450" y="457515"/>
                      </a:cubicBezTo>
                      <a:cubicBezTo>
                        <a:pt x="590639" y="449346"/>
                        <a:pt x="621953" y="440978"/>
                        <a:pt x="621953" y="440978"/>
                      </a:cubicBezTo>
                      <a:cubicBezTo>
                        <a:pt x="621953" y="440978"/>
                        <a:pt x="631651" y="437972"/>
                        <a:pt x="634730" y="436569"/>
                      </a:cubicBezTo>
                      <a:cubicBezTo>
                        <a:pt x="642427" y="433082"/>
                        <a:pt x="664085" y="419802"/>
                        <a:pt x="664085" y="419802"/>
                      </a:cubicBezTo>
                      <a:cubicBezTo>
                        <a:pt x="664085" y="419802"/>
                        <a:pt x="679418" y="404805"/>
                        <a:pt x="681512" y="398186"/>
                      </a:cubicBezTo>
                      <a:cubicBezTo>
                        <a:pt x="683890" y="390667"/>
                        <a:pt x="675763" y="373711"/>
                        <a:pt x="679407" y="366725"/>
                      </a:cubicBezTo>
                      <a:cubicBezTo>
                        <a:pt x="680821" y="364024"/>
                        <a:pt x="688718" y="363259"/>
                        <a:pt x="689891" y="360442"/>
                      </a:cubicBezTo>
                      <a:cubicBezTo>
                        <a:pt x="692373" y="354451"/>
                        <a:pt x="688540" y="339475"/>
                        <a:pt x="683596" y="335286"/>
                      </a:cubicBezTo>
                      <a:cubicBezTo>
                        <a:pt x="673563" y="326792"/>
                        <a:pt x="643737" y="327159"/>
                        <a:pt x="631190" y="331086"/>
                      </a:cubicBezTo>
                      <a:cubicBezTo>
                        <a:pt x="624079" y="333307"/>
                        <a:pt x="612779" y="344136"/>
                        <a:pt x="608129" y="349958"/>
                      </a:cubicBezTo>
                      <a:cubicBezTo>
                        <a:pt x="599342" y="360944"/>
                        <a:pt x="593823" y="391347"/>
                        <a:pt x="582973" y="400291"/>
                      </a:cubicBezTo>
                      <a:cubicBezTo>
                        <a:pt x="575411" y="406522"/>
                        <a:pt x="554906" y="409256"/>
                        <a:pt x="545239" y="410774"/>
                      </a:cubicBezTo>
                      <a:cubicBezTo>
                        <a:pt x="532284" y="412806"/>
                        <a:pt x="505432" y="416503"/>
                        <a:pt x="492833" y="412879"/>
                      </a:cubicBezTo>
                      <a:cubicBezTo>
                        <a:pt x="481239" y="409539"/>
                        <a:pt x="459560" y="395736"/>
                        <a:pt x="452994" y="385608"/>
                      </a:cubicBezTo>
                      <a:cubicBezTo>
                        <a:pt x="443432" y="370862"/>
                        <a:pt x="444207" y="333589"/>
                        <a:pt x="440416" y="316424"/>
                      </a:cubicBezTo>
                      <a:cubicBezTo>
                        <a:pt x="437724" y="304255"/>
                        <a:pt x="427650" y="280649"/>
                        <a:pt x="427838" y="268197"/>
                      </a:cubicBezTo>
                      <a:cubicBezTo>
                        <a:pt x="427985" y="258907"/>
                        <a:pt x="436101" y="241574"/>
                        <a:pt x="438321" y="232557"/>
                      </a:cubicBezTo>
                      <a:cubicBezTo>
                        <a:pt x="440238" y="224776"/>
                        <a:pt x="444605" y="201107"/>
                        <a:pt x="444605" y="201107"/>
                      </a:cubicBezTo>
                      <a:close/>
                    </a:path>
                  </a:pathLst>
                </a:custGeom>
                <a:grpFill/>
                <a:ln w="1046" cap="flat">
                  <a:noFill/>
                  <a:prstDash val="solid"/>
                  <a:miter/>
                </a:ln>
              </p:spPr>
              <p:txBody>
                <a:bodyPr rtlCol="0" anchor="ctr"/>
                <a:lstStyle/>
                <a:p>
                  <a:endParaRPr lang="en-US" dirty="0"/>
                </a:p>
              </p:txBody>
            </p:sp>
          </p:grpSp>
          <p:grpSp>
            <p:nvGrpSpPr>
              <p:cNvPr id="615" name="Picture 7">
                <a:extLst>
                  <a:ext uri="{FF2B5EF4-FFF2-40B4-BE49-F238E27FC236}">
                    <a16:creationId xmlns:a16="http://schemas.microsoft.com/office/drawing/2014/main" id="{4325C9F3-3B3F-AD08-57B5-72782DE59227}"/>
                  </a:ext>
                </a:extLst>
              </p:cNvPr>
              <p:cNvGrpSpPr/>
              <p:nvPr/>
            </p:nvGrpSpPr>
            <p:grpSpPr>
              <a:xfrm>
                <a:off x="3900490" y="4258863"/>
                <a:ext cx="1136765" cy="1997812"/>
                <a:chOff x="3900490" y="4258863"/>
                <a:chExt cx="1136765" cy="1997812"/>
              </a:xfrm>
              <a:grpFill/>
            </p:grpSpPr>
            <p:sp>
              <p:nvSpPr>
                <p:cNvPr id="622" name="Freeform 621">
                  <a:extLst>
                    <a:ext uri="{FF2B5EF4-FFF2-40B4-BE49-F238E27FC236}">
                      <a16:creationId xmlns:a16="http://schemas.microsoft.com/office/drawing/2014/main" id="{A0BBC5E7-230B-D701-5E89-4597A360CE06}"/>
                    </a:ext>
                  </a:extLst>
                </p:cNvPr>
                <p:cNvSpPr/>
                <p:nvPr/>
              </p:nvSpPr>
              <p:spPr>
                <a:xfrm>
                  <a:off x="4384858" y="4365843"/>
                  <a:ext cx="107686" cy="208541"/>
                </a:xfrm>
                <a:custGeom>
                  <a:avLst/>
                  <a:gdLst>
                    <a:gd name="connsiteX0" fmla="*/ 29378 w 107686"/>
                    <a:gd name="connsiteY0" fmla="*/ 10 h 208541"/>
                    <a:gd name="connsiteX1" fmla="*/ 30415 w 107686"/>
                    <a:gd name="connsiteY1" fmla="*/ 24119 h 208541"/>
                    <a:gd name="connsiteX2" fmla="*/ 20990 w 107686"/>
                    <a:gd name="connsiteY2" fmla="*/ 34602 h 208541"/>
                    <a:gd name="connsiteX3" fmla="*/ 15743 w 107686"/>
                    <a:gd name="connsiteY3" fmla="*/ 47170 h 208541"/>
                    <a:gd name="connsiteX4" fmla="*/ 2118 w 107686"/>
                    <a:gd name="connsiteY4" fmla="*/ 60806 h 208541"/>
                    <a:gd name="connsiteX5" fmla="*/ 1070 w 107686"/>
                    <a:gd name="connsiteY5" fmla="*/ 84914 h 208541"/>
                    <a:gd name="connsiteX6" fmla="*/ 11554 w 107686"/>
                    <a:gd name="connsiteY6" fmla="*/ 99597 h 208541"/>
                    <a:gd name="connsiteX7" fmla="*/ 12601 w 107686"/>
                    <a:gd name="connsiteY7" fmla="*/ 116364 h 208541"/>
                    <a:gd name="connsiteX8" fmla="*/ 32520 w 107686"/>
                    <a:gd name="connsiteY8" fmla="*/ 123695 h 208541"/>
                    <a:gd name="connsiteX9" fmla="*/ 36710 w 107686"/>
                    <a:gd name="connsiteY9" fmla="*/ 150956 h 208541"/>
                    <a:gd name="connsiteX10" fmla="*/ 30415 w 107686"/>
                    <a:gd name="connsiteY10" fmla="*/ 169829 h 208541"/>
                    <a:gd name="connsiteX11" fmla="*/ 41946 w 107686"/>
                    <a:gd name="connsiteY11" fmla="*/ 193937 h 208541"/>
                    <a:gd name="connsiteX12" fmla="*/ 53477 w 107686"/>
                    <a:gd name="connsiteY12" fmla="*/ 207573 h 208541"/>
                    <a:gd name="connsiteX13" fmla="*/ 70254 w 107686"/>
                    <a:gd name="connsiteY13" fmla="*/ 206525 h 208541"/>
                    <a:gd name="connsiteX14" fmla="*/ 76548 w 107686"/>
                    <a:gd name="connsiteY14" fmla="*/ 196042 h 208541"/>
                    <a:gd name="connsiteX15" fmla="*/ 96457 w 107686"/>
                    <a:gd name="connsiteY15" fmla="*/ 195005 h 208541"/>
                    <a:gd name="connsiteX16" fmla="*/ 101704 w 107686"/>
                    <a:gd name="connsiteY16" fmla="*/ 182417 h 208541"/>
                    <a:gd name="connsiteX17" fmla="*/ 99599 w 107686"/>
                    <a:gd name="connsiteY17" fmla="*/ 158298 h 208541"/>
                    <a:gd name="connsiteX18" fmla="*/ 85974 w 107686"/>
                    <a:gd name="connsiteY18" fmla="*/ 149930 h 208541"/>
                    <a:gd name="connsiteX19" fmla="*/ 76548 w 107686"/>
                    <a:gd name="connsiteY19" fmla="*/ 139426 h 208541"/>
                    <a:gd name="connsiteX20" fmla="*/ 75501 w 107686"/>
                    <a:gd name="connsiteY20" fmla="*/ 117422 h 208541"/>
                    <a:gd name="connsiteX21" fmla="*/ 87032 w 107686"/>
                    <a:gd name="connsiteY21" fmla="*/ 110091 h 208541"/>
                    <a:gd name="connsiteX22" fmla="*/ 104846 w 107686"/>
                    <a:gd name="connsiteY22" fmla="*/ 111128 h 208541"/>
                    <a:gd name="connsiteX23" fmla="*/ 106941 w 107686"/>
                    <a:gd name="connsiteY23" fmla="*/ 85983 h 208541"/>
                    <a:gd name="connsiteX24" fmla="*/ 103788 w 107686"/>
                    <a:gd name="connsiteY24" fmla="*/ 59758 h 208541"/>
                    <a:gd name="connsiteX25" fmla="*/ 93316 w 107686"/>
                    <a:gd name="connsiteY25" fmla="*/ 51370 h 208541"/>
                    <a:gd name="connsiteX26" fmla="*/ 73396 w 107686"/>
                    <a:gd name="connsiteY26" fmla="*/ 49275 h 208541"/>
                    <a:gd name="connsiteX27" fmla="*/ 70254 w 107686"/>
                    <a:gd name="connsiteY27" fmla="*/ 26214 h 208541"/>
                    <a:gd name="connsiteX28" fmla="*/ 56629 w 107686"/>
                    <a:gd name="connsiteY28" fmla="*/ 24109 h 208541"/>
                    <a:gd name="connsiteX29" fmla="*/ 48240 w 107686"/>
                    <a:gd name="connsiteY29" fmla="*/ 3152 h 208541"/>
                    <a:gd name="connsiteX30" fmla="*/ 29378 w 107686"/>
                    <a:gd name="connsiteY30" fmla="*/ 0 h 20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7686" h="208541">
                      <a:moveTo>
                        <a:pt x="29378" y="10"/>
                      </a:moveTo>
                      <a:cubicBezTo>
                        <a:pt x="29378" y="10"/>
                        <a:pt x="32457" y="18443"/>
                        <a:pt x="30415" y="24119"/>
                      </a:cubicBezTo>
                      <a:cubicBezTo>
                        <a:pt x="29221" y="27439"/>
                        <a:pt x="22875" y="31628"/>
                        <a:pt x="20990" y="34602"/>
                      </a:cubicBezTo>
                      <a:cubicBezTo>
                        <a:pt x="19167" y="37483"/>
                        <a:pt x="17638" y="44342"/>
                        <a:pt x="15743" y="47170"/>
                      </a:cubicBezTo>
                      <a:cubicBezTo>
                        <a:pt x="13062" y="51171"/>
                        <a:pt x="4055" y="56397"/>
                        <a:pt x="2118" y="60806"/>
                      </a:cubicBezTo>
                      <a:cubicBezTo>
                        <a:pt x="-312" y="66325"/>
                        <a:pt x="-637" y="79133"/>
                        <a:pt x="1070" y="84914"/>
                      </a:cubicBezTo>
                      <a:cubicBezTo>
                        <a:pt x="2348" y="89239"/>
                        <a:pt x="10046" y="95345"/>
                        <a:pt x="11554" y="99597"/>
                      </a:cubicBezTo>
                      <a:cubicBezTo>
                        <a:pt x="12957" y="103556"/>
                        <a:pt x="12601" y="116364"/>
                        <a:pt x="12601" y="116364"/>
                      </a:cubicBezTo>
                      <a:cubicBezTo>
                        <a:pt x="12601" y="116364"/>
                        <a:pt x="29159" y="119590"/>
                        <a:pt x="32520" y="123695"/>
                      </a:cubicBezTo>
                      <a:cubicBezTo>
                        <a:pt x="36888" y="129036"/>
                        <a:pt x="37296" y="144086"/>
                        <a:pt x="36710" y="150956"/>
                      </a:cubicBezTo>
                      <a:cubicBezTo>
                        <a:pt x="36291" y="155910"/>
                        <a:pt x="30112" y="164864"/>
                        <a:pt x="30415" y="169829"/>
                      </a:cubicBezTo>
                      <a:cubicBezTo>
                        <a:pt x="30834" y="176500"/>
                        <a:pt x="38322" y="188324"/>
                        <a:pt x="41946" y="193937"/>
                      </a:cubicBezTo>
                      <a:cubicBezTo>
                        <a:pt x="44365" y="197686"/>
                        <a:pt x="49371" y="205824"/>
                        <a:pt x="53477" y="207573"/>
                      </a:cubicBezTo>
                      <a:cubicBezTo>
                        <a:pt x="57341" y="209217"/>
                        <a:pt x="66662" y="208704"/>
                        <a:pt x="70254" y="206525"/>
                      </a:cubicBezTo>
                      <a:cubicBezTo>
                        <a:pt x="72862" y="204934"/>
                        <a:pt x="73930" y="197613"/>
                        <a:pt x="76548" y="196042"/>
                      </a:cubicBezTo>
                      <a:cubicBezTo>
                        <a:pt x="80821" y="193476"/>
                        <a:pt x="96457" y="195005"/>
                        <a:pt x="96457" y="195005"/>
                      </a:cubicBezTo>
                      <a:cubicBezTo>
                        <a:pt x="96457" y="195005"/>
                        <a:pt x="101181" y="185789"/>
                        <a:pt x="101704" y="182417"/>
                      </a:cubicBezTo>
                      <a:cubicBezTo>
                        <a:pt x="102636" y="176437"/>
                        <a:pt x="102783" y="163440"/>
                        <a:pt x="99599" y="158298"/>
                      </a:cubicBezTo>
                      <a:cubicBezTo>
                        <a:pt x="97494" y="154894"/>
                        <a:pt x="89042" y="152485"/>
                        <a:pt x="85974" y="149930"/>
                      </a:cubicBezTo>
                      <a:cubicBezTo>
                        <a:pt x="83261" y="147668"/>
                        <a:pt x="77889" y="142693"/>
                        <a:pt x="76548" y="139426"/>
                      </a:cubicBezTo>
                      <a:cubicBezTo>
                        <a:pt x="74454" y="134325"/>
                        <a:pt x="72967" y="122313"/>
                        <a:pt x="75501" y="117422"/>
                      </a:cubicBezTo>
                      <a:cubicBezTo>
                        <a:pt x="77072" y="114385"/>
                        <a:pt x="83722" y="110950"/>
                        <a:pt x="87032" y="110091"/>
                      </a:cubicBezTo>
                      <a:cubicBezTo>
                        <a:pt x="91347" y="108970"/>
                        <a:pt x="101484" y="114050"/>
                        <a:pt x="104846" y="111128"/>
                      </a:cubicBezTo>
                      <a:cubicBezTo>
                        <a:pt x="109611" y="106991"/>
                        <a:pt x="106941" y="85983"/>
                        <a:pt x="106941" y="85983"/>
                      </a:cubicBezTo>
                      <a:cubicBezTo>
                        <a:pt x="106941" y="89480"/>
                        <a:pt x="107192" y="65875"/>
                        <a:pt x="103788" y="59758"/>
                      </a:cubicBezTo>
                      <a:cubicBezTo>
                        <a:pt x="102155" y="56826"/>
                        <a:pt x="96415" y="52647"/>
                        <a:pt x="93316" y="51370"/>
                      </a:cubicBezTo>
                      <a:cubicBezTo>
                        <a:pt x="88687" y="49463"/>
                        <a:pt x="76988" y="52752"/>
                        <a:pt x="73396" y="49275"/>
                      </a:cubicBezTo>
                      <a:cubicBezTo>
                        <a:pt x="69217" y="45222"/>
                        <a:pt x="74328" y="30371"/>
                        <a:pt x="70254" y="26214"/>
                      </a:cubicBezTo>
                      <a:cubicBezTo>
                        <a:pt x="67835" y="23753"/>
                        <a:pt x="59331" y="26256"/>
                        <a:pt x="56629" y="24109"/>
                      </a:cubicBezTo>
                      <a:cubicBezTo>
                        <a:pt x="52209" y="20600"/>
                        <a:pt x="52639" y="6692"/>
                        <a:pt x="48240" y="3152"/>
                      </a:cubicBezTo>
                      <a:cubicBezTo>
                        <a:pt x="44512" y="157"/>
                        <a:pt x="29378" y="0"/>
                        <a:pt x="29378" y="0"/>
                      </a:cubicBezTo>
                      <a:close/>
                    </a:path>
                  </a:pathLst>
                </a:custGeom>
                <a:grpFill/>
                <a:ln w="1046" cap="flat">
                  <a:noFill/>
                  <a:prstDash val="solid"/>
                  <a:miter/>
                </a:ln>
              </p:spPr>
              <p:txBody>
                <a:bodyPr rtlCol="0" anchor="ctr"/>
                <a:lstStyle/>
                <a:p>
                  <a:endParaRPr lang="en-US" dirty="0"/>
                </a:p>
              </p:txBody>
            </p:sp>
            <p:sp>
              <p:nvSpPr>
                <p:cNvPr id="623" name="Freeform 622">
                  <a:extLst>
                    <a:ext uri="{FF2B5EF4-FFF2-40B4-BE49-F238E27FC236}">
                      <a16:creationId xmlns:a16="http://schemas.microsoft.com/office/drawing/2014/main" id="{40E550D8-ED94-3C40-9CF9-579E930D704F}"/>
                    </a:ext>
                  </a:extLst>
                </p:cNvPr>
                <p:cNvSpPr/>
                <p:nvPr/>
              </p:nvSpPr>
              <p:spPr>
                <a:xfrm>
                  <a:off x="4075523" y="4482186"/>
                  <a:ext cx="961733" cy="1076675"/>
                </a:xfrm>
                <a:custGeom>
                  <a:avLst/>
                  <a:gdLst>
                    <a:gd name="connsiteX0" fmla="*/ 151082 w 961733"/>
                    <a:gd name="connsiteY0" fmla="*/ 66084 h 1076675"/>
                    <a:gd name="connsiteX1" fmla="*/ 109159 w 961733"/>
                    <a:gd name="connsiteY1" fmla="*/ 80767 h 1076675"/>
                    <a:gd name="connsiteX2" fmla="*/ 98675 w 961733"/>
                    <a:gd name="connsiteY2" fmla="*/ 97534 h 1076675"/>
                    <a:gd name="connsiteX3" fmla="*/ 111253 w 961733"/>
                    <a:gd name="connsiteY3" fmla="*/ 110101 h 1076675"/>
                    <a:gd name="connsiteX4" fmla="*/ 98675 w 961733"/>
                    <a:gd name="connsiteY4" fmla="*/ 118490 h 1076675"/>
                    <a:gd name="connsiteX5" fmla="*/ 104969 w 961733"/>
                    <a:gd name="connsiteY5" fmla="*/ 166718 h 1076675"/>
                    <a:gd name="connsiteX6" fmla="*/ 104969 w 961733"/>
                    <a:gd name="connsiteY6" fmla="*/ 187695 h 1076675"/>
                    <a:gd name="connsiteX7" fmla="*/ 79751 w 961733"/>
                    <a:gd name="connsiteY7" fmla="*/ 189674 h 1076675"/>
                    <a:gd name="connsiteX8" fmla="*/ 96486 w 961733"/>
                    <a:gd name="connsiteY8" fmla="*/ 222120 h 1076675"/>
                    <a:gd name="connsiteX9" fmla="*/ 90192 w 961733"/>
                    <a:gd name="connsiteY9" fmla="*/ 244144 h 1076675"/>
                    <a:gd name="connsiteX10" fmla="*/ 71320 w 961733"/>
                    <a:gd name="connsiteY10" fmla="*/ 254627 h 1076675"/>
                    <a:gd name="connsiteX11" fmla="*/ 49306 w 961733"/>
                    <a:gd name="connsiteY11" fmla="*/ 249391 h 1076675"/>
                    <a:gd name="connsiteX12" fmla="*/ 32539 w 961733"/>
                    <a:gd name="connsiteY12" fmla="*/ 260932 h 1076675"/>
                    <a:gd name="connsiteX13" fmla="*/ 26245 w 961733"/>
                    <a:gd name="connsiteY13" fmla="*/ 282935 h 1076675"/>
                    <a:gd name="connsiteX14" fmla="*/ 30434 w 961733"/>
                    <a:gd name="connsiteY14" fmla="*/ 299703 h 1076675"/>
                    <a:gd name="connsiteX15" fmla="*/ 19950 w 961733"/>
                    <a:gd name="connsiteY15" fmla="*/ 309139 h 1076675"/>
                    <a:gd name="connsiteX16" fmla="*/ 5278 w 961733"/>
                    <a:gd name="connsiteY16" fmla="*/ 315443 h 1076675"/>
                    <a:gd name="connsiteX17" fmla="*/ 42 w 961733"/>
                    <a:gd name="connsiteY17" fmla="*/ 337447 h 1076675"/>
                    <a:gd name="connsiteX18" fmla="*/ 6325 w 961733"/>
                    <a:gd name="connsiteY18" fmla="*/ 354214 h 1076675"/>
                    <a:gd name="connsiteX19" fmla="*/ 23103 w 961733"/>
                    <a:gd name="connsiteY19" fmla="*/ 367850 h 1076675"/>
                    <a:gd name="connsiteX20" fmla="*/ 29386 w 961733"/>
                    <a:gd name="connsiteY20" fmla="*/ 384617 h 1076675"/>
                    <a:gd name="connsiteX21" fmla="*/ 46164 w 961733"/>
                    <a:gd name="connsiteY21" fmla="*/ 387748 h 1076675"/>
                    <a:gd name="connsiteX22" fmla="*/ 49306 w 961733"/>
                    <a:gd name="connsiteY22" fmla="*/ 401384 h 1076675"/>
                    <a:gd name="connsiteX23" fmla="*/ 71320 w 961733"/>
                    <a:gd name="connsiteY23" fmla="*/ 404515 h 1076675"/>
                    <a:gd name="connsiteX24" fmla="*/ 90192 w 961733"/>
                    <a:gd name="connsiteY24" fmla="*/ 392995 h 1076675"/>
                    <a:gd name="connsiteX25" fmla="*/ 99628 w 961733"/>
                    <a:gd name="connsiteY25" fmla="*/ 424456 h 1076675"/>
                    <a:gd name="connsiteX26" fmla="*/ 120626 w 961733"/>
                    <a:gd name="connsiteY26" fmla="*/ 434991 h 1076675"/>
                    <a:gd name="connsiteX27" fmla="*/ 138504 w 961733"/>
                    <a:gd name="connsiteY27" fmla="*/ 437180 h 1076675"/>
                    <a:gd name="connsiteX28" fmla="*/ 153176 w 961733"/>
                    <a:gd name="connsiteY28" fmla="*/ 430896 h 1076675"/>
                    <a:gd name="connsiteX29" fmla="*/ 161565 w 961733"/>
                    <a:gd name="connsiteY29" fmla="*/ 423565 h 1076675"/>
                    <a:gd name="connsiteX30" fmla="*/ 167859 w 961733"/>
                    <a:gd name="connsiteY30" fmla="*/ 412035 h 1076675"/>
                    <a:gd name="connsiteX31" fmla="*/ 180437 w 961733"/>
                    <a:gd name="connsiteY31" fmla="*/ 414129 h 1076675"/>
                    <a:gd name="connsiteX32" fmla="*/ 183589 w 961733"/>
                    <a:gd name="connsiteY32" fmla="*/ 396304 h 1076675"/>
                    <a:gd name="connsiteX33" fmla="*/ 215029 w 961733"/>
                    <a:gd name="connsiteY33" fmla="*/ 399436 h 1076675"/>
                    <a:gd name="connsiteX34" fmla="*/ 219229 w 961733"/>
                    <a:gd name="connsiteY34" fmla="*/ 448711 h 1076675"/>
                    <a:gd name="connsiteX35" fmla="*/ 227617 w 961733"/>
                    <a:gd name="connsiteY35" fmla="*/ 467583 h 1076675"/>
                    <a:gd name="connsiteX36" fmla="*/ 232854 w 961733"/>
                    <a:gd name="connsiteY36" fmla="*/ 474914 h 1076675"/>
                    <a:gd name="connsiteX37" fmla="*/ 270577 w 961733"/>
                    <a:gd name="connsiteY37" fmla="*/ 475961 h 1076675"/>
                    <a:gd name="connsiteX38" fmla="*/ 274777 w 961733"/>
                    <a:gd name="connsiteY38" fmla="*/ 481208 h 1076675"/>
                    <a:gd name="connsiteX39" fmla="*/ 291544 w 961733"/>
                    <a:gd name="connsiteY39" fmla="*/ 485397 h 1076675"/>
                    <a:gd name="connsiteX40" fmla="*/ 294686 w 961733"/>
                    <a:gd name="connsiteY40" fmla="*/ 500080 h 1076675"/>
                    <a:gd name="connsiteX41" fmla="*/ 318794 w 961733"/>
                    <a:gd name="connsiteY41" fmla="*/ 503212 h 1076675"/>
                    <a:gd name="connsiteX42" fmla="*/ 332419 w 961733"/>
                    <a:gd name="connsiteY42" fmla="*/ 506364 h 1076675"/>
                    <a:gd name="connsiteX43" fmla="*/ 335561 w 961733"/>
                    <a:gd name="connsiteY43" fmla="*/ 530483 h 1076675"/>
                    <a:gd name="connsiteX44" fmla="*/ 348139 w 961733"/>
                    <a:gd name="connsiteY44" fmla="*/ 532567 h 1076675"/>
                    <a:gd name="connsiteX45" fmla="*/ 335561 w 961733"/>
                    <a:gd name="connsiteY45" fmla="*/ 542003 h 1076675"/>
                    <a:gd name="connsiteX46" fmla="*/ 336609 w 961733"/>
                    <a:gd name="connsiteY46" fmla="*/ 575559 h 1076675"/>
                    <a:gd name="connsiteX47" fmla="*/ 343950 w 961733"/>
                    <a:gd name="connsiteY47" fmla="*/ 578690 h 1076675"/>
                    <a:gd name="connsiteX48" fmla="*/ 351281 w 961733"/>
                    <a:gd name="connsiteY48" fmla="*/ 587079 h 1076675"/>
                    <a:gd name="connsiteX49" fmla="*/ 384826 w 961733"/>
                    <a:gd name="connsiteY49" fmla="*/ 586032 h 1076675"/>
                    <a:gd name="connsiteX50" fmla="*/ 386920 w 961733"/>
                    <a:gd name="connsiteY50" fmla="*/ 604904 h 1076675"/>
                    <a:gd name="connsiteX51" fmla="*/ 400546 w 961733"/>
                    <a:gd name="connsiteY51" fmla="*/ 606998 h 1076675"/>
                    <a:gd name="connsiteX52" fmla="*/ 403688 w 961733"/>
                    <a:gd name="connsiteY52" fmla="*/ 625870 h 1076675"/>
                    <a:gd name="connsiteX53" fmla="*/ 412076 w 961733"/>
                    <a:gd name="connsiteY53" fmla="*/ 632154 h 1076675"/>
                    <a:gd name="connsiteX54" fmla="*/ 409982 w 961733"/>
                    <a:gd name="connsiteY54" fmla="*/ 663614 h 1076675"/>
                    <a:gd name="connsiteX55" fmla="*/ 400546 w 961733"/>
                    <a:gd name="connsiteY55" fmla="*/ 678287 h 1076675"/>
                    <a:gd name="connsiteX56" fmla="*/ 387968 w 961733"/>
                    <a:gd name="connsiteY56" fmla="*/ 681439 h 1076675"/>
                    <a:gd name="connsiteX57" fmla="*/ 390062 w 961733"/>
                    <a:gd name="connsiteY57" fmla="*/ 699264 h 1076675"/>
                    <a:gd name="connsiteX58" fmla="*/ 406840 w 961733"/>
                    <a:gd name="connsiteY58" fmla="*/ 705548 h 1076675"/>
                    <a:gd name="connsiteX59" fmla="*/ 408934 w 961733"/>
                    <a:gd name="connsiteY59" fmla="*/ 726525 h 1076675"/>
                    <a:gd name="connsiteX60" fmla="*/ 430948 w 961733"/>
                    <a:gd name="connsiteY60" fmla="*/ 730714 h 1076675"/>
                    <a:gd name="connsiteX61" fmla="*/ 437232 w 961733"/>
                    <a:gd name="connsiteY61" fmla="*/ 743303 h 1076675"/>
                    <a:gd name="connsiteX62" fmla="*/ 449810 w 961733"/>
                    <a:gd name="connsiteY62" fmla="*/ 748550 h 1076675"/>
                    <a:gd name="connsiteX63" fmla="*/ 472871 w 961733"/>
                    <a:gd name="connsiteY63" fmla="*/ 749587 h 1076675"/>
                    <a:gd name="connsiteX64" fmla="*/ 474977 w 961733"/>
                    <a:gd name="connsiteY64" fmla="*/ 777895 h 1076675"/>
                    <a:gd name="connsiteX65" fmla="*/ 495933 w 961733"/>
                    <a:gd name="connsiteY65" fmla="*/ 779989 h 1076675"/>
                    <a:gd name="connsiteX66" fmla="*/ 501169 w 961733"/>
                    <a:gd name="connsiteY66" fmla="*/ 842890 h 1076675"/>
                    <a:gd name="connsiteX67" fmla="*/ 504311 w 961733"/>
                    <a:gd name="connsiteY67" fmla="*/ 848136 h 1076675"/>
                    <a:gd name="connsiteX68" fmla="*/ 507463 w 961733"/>
                    <a:gd name="connsiteY68" fmla="*/ 874339 h 1076675"/>
                    <a:gd name="connsiteX69" fmla="*/ 520041 w 961733"/>
                    <a:gd name="connsiteY69" fmla="*/ 874339 h 1076675"/>
                    <a:gd name="connsiteX70" fmla="*/ 521089 w 961733"/>
                    <a:gd name="connsiteY70" fmla="*/ 894248 h 1076675"/>
                    <a:gd name="connsiteX71" fmla="*/ 503274 w 961733"/>
                    <a:gd name="connsiteY71" fmla="*/ 896353 h 1076675"/>
                    <a:gd name="connsiteX72" fmla="*/ 490686 w 961733"/>
                    <a:gd name="connsiteY72" fmla="*/ 913121 h 1076675"/>
                    <a:gd name="connsiteX73" fmla="*/ 479155 w 961733"/>
                    <a:gd name="connsiteY73" fmla="*/ 918367 h 1076675"/>
                    <a:gd name="connsiteX74" fmla="*/ 466577 w 961733"/>
                    <a:gd name="connsiteY74" fmla="*/ 936192 h 1076675"/>
                    <a:gd name="connsiteX75" fmla="*/ 452952 w 961733"/>
                    <a:gd name="connsiteY75" fmla="*/ 950865 h 1076675"/>
                    <a:gd name="connsiteX76" fmla="*/ 442469 w 961733"/>
                    <a:gd name="connsiteY76" fmla="*/ 968700 h 1076675"/>
                    <a:gd name="connsiteX77" fmla="*/ 452952 w 961733"/>
                    <a:gd name="connsiteY77" fmla="*/ 981268 h 1076675"/>
                    <a:gd name="connsiteX78" fmla="*/ 476013 w 961733"/>
                    <a:gd name="connsiteY78" fmla="*/ 990704 h 1076675"/>
                    <a:gd name="connsiteX79" fmla="*/ 527372 w 961733"/>
                    <a:gd name="connsiteY79" fmla="*/ 1038932 h 1076675"/>
                    <a:gd name="connsiteX80" fmla="*/ 538903 w 961733"/>
                    <a:gd name="connsiteY80" fmla="*/ 1057804 h 1076675"/>
                    <a:gd name="connsiteX81" fmla="*/ 542045 w 961733"/>
                    <a:gd name="connsiteY81" fmla="*/ 1076676 h 1076675"/>
                    <a:gd name="connsiteX82" fmla="*/ 556717 w 961733"/>
                    <a:gd name="connsiteY82" fmla="*/ 1056756 h 1076675"/>
                    <a:gd name="connsiteX83" fmla="*/ 557765 w 961733"/>
                    <a:gd name="connsiteY83" fmla="*/ 1027401 h 1076675"/>
                    <a:gd name="connsiteX84" fmla="*/ 563012 w 961733"/>
                    <a:gd name="connsiteY84" fmla="*/ 1007481 h 1076675"/>
                    <a:gd name="connsiteX85" fmla="*/ 564059 w 961733"/>
                    <a:gd name="connsiteY85" fmla="*/ 974984 h 1076675"/>
                    <a:gd name="connsiteX86" fmla="*/ 573485 w 961733"/>
                    <a:gd name="connsiteY86" fmla="*/ 976031 h 1076675"/>
                    <a:gd name="connsiteX87" fmla="*/ 579779 w 961733"/>
                    <a:gd name="connsiteY87" fmla="*/ 982315 h 1076675"/>
                    <a:gd name="connsiteX88" fmla="*/ 576637 w 961733"/>
                    <a:gd name="connsiteY88" fmla="*/ 1000140 h 1076675"/>
                    <a:gd name="connsiteX89" fmla="*/ 570343 w 961733"/>
                    <a:gd name="connsiteY89" fmla="*/ 1012707 h 1076675"/>
                    <a:gd name="connsiteX90" fmla="*/ 592356 w 961733"/>
                    <a:gd name="connsiteY90" fmla="*/ 1004340 h 1076675"/>
                    <a:gd name="connsiteX91" fmla="*/ 597593 w 961733"/>
                    <a:gd name="connsiteY91" fmla="*/ 982315 h 1076675"/>
                    <a:gd name="connsiteX92" fmla="*/ 611218 w 961733"/>
                    <a:gd name="connsiteY92" fmla="*/ 972879 h 1076675"/>
                    <a:gd name="connsiteX93" fmla="*/ 608076 w 961733"/>
                    <a:gd name="connsiteY93" fmla="*/ 937240 h 1076675"/>
                    <a:gd name="connsiteX94" fmla="*/ 634279 w 961733"/>
                    <a:gd name="connsiteY94" fmla="*/ 922557 h 1076675"/>
                    <a:gd name="connsiteX95" fmla="*/ 643716 w 961733"/>
                    <a:gd name="connsiteY95" fmla="*/ 840805 h 1076675"/>
                    <a:gd name="connsiteX96" fmla="*/ 650010 w 961733"/>
                    <a:gd name="connsiteY96" fmla="*/ 821933 h 1076675"/>
                    <a:gd name="connsiteX97" fmla="*/ 669919 w 961733"/>
                    <a:gd name="connsiteY97" fmla="*/ 813534 h 1076675"/>
                    <a:gd name="connsiteX98" fmla="*/ 676213 w 961733"/>
                    <a:gd name="connsiteY98" fmla="*/ 799909 h 1076675"/>
                    <a:gd name="connsiteX99" fmla="*/ 689838 w 961733"/>
                    <a:gd name="connsiteY99" fmla="*/ 789425 h 1076675"/>
                    <a:gd name="connsiteX100" fmla="*/ 716041 w 961733"/>
                    <a:gd name="connsiteY100" fmla="*/ 772658 h 1076675"/>
                    <a:gd name="connsiteX101" fmla="*/ 765306 w 961733"/>
                    <a:gd name="connsiteY101" fmla="*/ 765327 h 1076675"/>
                    <a:gd name="connsiteX102" fmla="*/ 772637 w 961733"/>
                    <a:gd name="connsiteY102" fmla="*/ 751692 h 1076675"/>
                    <a:gd name="connsiteX103" fmla="*/ 810371 w 961733"/>
                    <a:gd name="connsiteY103" fmla="*/ 749597 h 1076675"/>
                    <a:gd name="connsiteX104" fmla="*/ 815607 w 961733"/>
                    <a:gd name="connsiteY104" fmla="*/ 705569 h 1076675"/>
                    <a:gd name="connsiteX105" fmla="*/ 829232 w 961733"/>
                    <a:gd name="connsiteY105" fmla="*/ 685649 h 1076675"/>
                    <a:gd name="connsiteX106" fmla="*/ 838668 w 961733"/>
                    <a:gd name="connsiteY106" fmla="*/ 660494 h 1076675"/>
                    <a:gd name="connsiteX107" fmla="*/ 841810 w 961733"/>
                    <a:gd name="connsiteY107" fmla="*/ 614360 h 1076675"/>
                    <a:gd name="connsiteX108" fmla="*/ 854388 w 961733"/>
                    <a:gd name="connsiteY108" fmla="*/ 607029 h 1076675"/>
                    <a:gd name="connsiteX109" fmla="*/ 859635 w 961733"/>
                    <a:gd name="connsiteY109" fmla="*/ 479124 h 1076675"/>
                    <a:gd name="connsiteX110" fmla="*/ 881649 w 961733"/>
                    <a:gd name="connsiteY110" fmla="*/ 470735 h 1076675"/>
                    <a:gd name="connsiteX111" fmla="*/ 883744 w 961733"/>
                    <a:gd name="connsiteY111" fmla="*/ 446616 h 1076675"/>
                    <a:gd name="connsiteX112" fmla="*/ 893180 w 961733"/>
                    <a:gd name="connsiteY112" fmla="*/ 439285 h 1076675"/>
                    <a:gd name="connsiteX113" fmla="*/ 899464 w 961733"/>
                    <a:gd name="connsiteY113" fmla="*/ 415177 h 1076675"/>
                    <a:gd name="connsiteX114" fmla="*/ 912052 w 961733"/>
                    <a:gd name="connsiteY114" fmla="*/ 410977 h 1076675"/>
                    <a:gd name="connsiteX115" fmla="*/ 918336 w 961733"/>
                    <a:gd name="connsiteY115" fmla="*/ 386868 h 1076675"/>
                    <a:gd name="connsiteX116" fmla="*/ 936150 w 961733"/>
                    <a:gd name="connsiteY116" fmla="*/ 380564 h 1076675"/>
                    <a:gd name="connsiteX117" fmla="*/ 937197 w 961733"/>
                    <a:gd name="connsiteY117" fmla="*/ 359607 h 1076675"/>
                    <a:gd name="connsiteX118" fmla="*/ 947681 w 961733"/>
                    <a:gd name="connsiteY118" fmla="*/ 357513 h 1076675"/>
                    <a:gd name="connsiteX119" fmla="*/ 945576 w 961733"/>
                    <a:gd name="connsiteY119" fmla="*/ 334452 h 1076675"/>
                    <a:gd name="connsiteX120" fmla="*/ 957106 w 961733"/>
                    <a:gd name="connsiteY120" fmla="*/ 332347 h 1076675"/>
                    <a:gd name="connsiteX121" fmla="*/ 960248 w 961733"/>
                    <a:gd name="connsiteY121" fmla="*/ 311370 h 1076675"/>
                    <a:gd name="connsiteX122" fmla="*/ 944528 w 961733"/>
                    <a:gd name="connsiteY122" fmla="*/ 310322 h 1076675"/>
                    <a:gd name="connsiteX123" fmla="*/ 940329 w 961733"/>
                    <a:gd name="connsiteY123" fmla="*/ 263163 h 1076675"/>
                    <a:gd name="connsiteX124" fmla="*/ 927751 w 961733"/>
                    <a:gd name="connsiteY124" fmla="*/ 252658 h 1076675"/>
                    <a:gd name="connsiteX125" fmla="*/ 910984 w 961733"/>
                    <a:gd name="connsiteY125" fmla="*/ 250574 h 1076675"/>
                    <a:gd name="connsiteX126" fmla="*/ 895254 w 961733"/>
                    <a:gd name="connsiteY126" fmla="*/ 239044 h 1076675"/>
                    <a:gd name="connsiteX127" fmla="*/ 883723 w 961733"/>
                    <a:gd name="connsiteY127" fmla="*/ 219124 h 1076675"/>
                    <a:gd name="connsiteX128" fmla="*/ 861709 w 961733"/>
                    <a:gd name="connsiteY128" fmla="*/ 219124 h 1076675"/>
                    <a:gd name="connsiteX129" fmla="*/ 856462 w 961733"/>
                    <a:gd name="connsiteY129" fmla="*/ 200252 h 1076675"/>
                    <a:gd name="connsiteX130" fmla="*/ 840732 w 961733"/>
                    <a:gd name="connsiteY130" fmla="*/ 191863 h 1076675"/>
                    <a:gd name="connsiteX131" fmla="*/ 816623 w 961733"/>
                    <a:gd name="connsiteY131" fmla="*/ 192911 h 1076675"/>
                    <a:gd name="connsiteX132" fmla="*/ 792525 w 961733"/>
                    <a:gd name="connsiteY132" fmla="*/ 187674 h 1076675"/>
                    <a:gd name="connsiteX133" fmla="*/ 780994 w 961733"/>
                    <a:gd name="connsiteY133" fmla="*/ 176133 h 1076675"/>
                    <a:gd name="connsiteX134" fmla="*/ 765274 w 961733"/>
                    <a:gd name="connsiteY134" fmla="*/ 185569 h 1076675"/>
                    <a:gd name="connsiteX135" fmla="*/ 751649 w 961733"/>
                    <a:gd name="connsiteY135" fmla="*/ 186606 h 1076675"/>
                    <a:gd name="connsiteX136" fmla="*/ 730682 w 961733"/>
                    <a:gd name="connsiteY136" fmla="*/ 174038 h 1076675"/>
                    <a:gd name="connsiteX137" fmla="*/ 716010 w 961733"/>
                    <a:gd name="connsiteY137" fmla="*/ 154119 h 1076675"/>
                    <a:gd name="connsiteX138" fmla="*/ 695054 w 961733"/>
                    <a:gd name="connsiteY138" fmla="*/ 142599 h 1076675"/>
                    <a:gd name="connsiteX139" fmla="*/ 674097 w 961733"/>
                    <a:gd name="connsiteY139" fmla="*/ 139446 h 1076675"/>
                    <a:gd name="connsiteX140" fmla="*/ 646836 w 961733"/>
                    <a:gd name="connsiteY140" fmla="*/ 141531 h 1076675"/>
                    <a:gd name="connsiteX141" fmla="*/ 629022 w 961733"/>
                    <a:gd name="connsiteY141" fmla="*/ 147835 h 1076675"/>
                    <a:gd name="connsiteX142" fmla="*/ 623786 w 961733"/>
                    <a:gd name="connsiteY142" fmla="*/ 160403 h 1076675"/>
                    <a:gd name="connsiteX143" fmla="*/ 600725 w 961733"/>
                    <a:gd name="connsiteY143" fmla="*/ 171944 h 1076675"/>
                    <a:gd name="connsiteX144" fmla="*/ 610160 w 961733"/>
                    <a:gd name="connsiteY144" fmla="*/ 154119 h 1076675"/>
                    <a:gd name="connsiteX145" fmla="*/ 621691 w 961733"/>
                    <a:gd name="connsiteY145" fmla="*/ 134199 h 1076675"/>
                    <a:gd name="connsiteX146" fmla="*/ 608066 w 961733"/>
                    <a:gd name="connsiteY146" fmla="*/ 124763 h 1076675"/>
                    <a:gd name="connsiteX147" fmla="*/ 590252 w 961733"/>
                    <a:gd name="connsiteY147" fmla="*/ 124763 h 1076675"/>
                    <a:gd name="connsiteX148" fmla="*/ 574521 w 961733"/>
                    <a:gd name="connsiteY148" fmla="*/ 137352 h 1076675"/>
                    <a:gd name="connsiteX149" fmla="*/ 560896 w 961733"/>
                    <a:gd name="connsiteY149" fmla="*/ 152035 h 1076675"/>
                    <a:gd name="connsiteX150" fmla="*/ 549365 w 961733"/>
                    <a:gd name="connsiteY150" fmla="*/ 167755 h 1076675"/>
                    <a:gd name="connsiteX151" fmla="*/ 533635 w 961733"/>
                    <a:gd name="connsiteY151" fmla="*/ 175086 h 1076675"/>
                    <a:gd name="connsiteX152" fmla="*/ 555649 w 961733"/>
                    <a:gd name="connsiteY152" fmla="*/ 137341 h 1076675"/>
                    <a:gd name="connsiteX153" fmla="*/ 569274 w 961733"/>
                    <a:gd name="connsiteY153" fmla="*/ 118469 h 1076675"/>
                    <a:gd name="connsiteX154" fmla="*/ 579758 w 961733"/>
                    <a:gd name="connsiteY154" fmla="*/ 95408 h 1076675"/>
                    <a:gd name="connsiteX155" fmla="*/ 586052 w 961733"/>
                    <a:gd name="connsiteY155" fmla="*/ 82820 h 1076675"/>
                    <a:gd name="connsiteX156" fmla="*/ 567180 w 961733"/>
                    <a:gd name="connsiteY156" fmla="*/ 39839 h 1076675"/>
                    <a:gd name="connsiteX157" fmla="*/ 553555 w 961733"/>
                    <a:gd name="connsiteY157" fmla="*/ 26203 h 1076675"/>
                    <a:gd name="connsiteX158" fmla="*/ 534682 w 961733"/>
                    <a:gd name="connsiteY158" fmla="*/ 25156 h 1076675"/>
                    <a:gd name="connsiteX159" fmla="*/ 521057 w 961733"/>
                    <a:gd name="connsiteY159" fmla="*/ 38792 h 1076675"/>
                    <a:gd name="connsiteX160" fmla="*/ 513716 w 961733"/>
                    <a:gd name="connsiteY160" fmla="*/ 52427 h 1076675"/>
                    <a:gd name="connsiteX161" fmla="*/ 506385 w 961733"/>
                    <a:gd name="connsiteY161" fmla="*/ 67100 h 1076675"/>
                    <a:gd name="connsiteX162" fmla="*/ 482276 w 961733"/>
                    <a:gd name="connsiteY162" fmla="*/ 65005 h 1076675"/>
                    <a:gd name="connsiteX163" fmla="*/ 471803 w 961733"/>
                    <a:gd name="connsiteY163" fmla="*/ 53464 h 1076675"/>
                    <a:gd name="connsiteX164" fmla="*/ 436164 w 961733"/>
                    <a:gd name="connsiteY164" fmla="*/ 55569 h 1076675"/>
                    <a:gd name="connsiteX165" fmla="*/ 435117 w 961733"/>
                    <a:gd name="connsiteY165" fmla="*/ 77573 h 1076675"/>
                    <a:gd name="connsiteX166" fmla="*/ 405761 w 961733"/>
                    <a:gd name="connsiteY166" fmla="*/ 78641 h 1076675"/>
                    <a:gd name="connsiteX167" fmla="*/ 385852 w 961733"/>
                    <a:gd name="connsiteY167" fmla="*/ 79678 h 1076675"/>
                    <a:gd name="connsiteX168" fmla="*/ 379558 w 961733"/>
                    <a:gd name="connsiteY168" fmla="*/ 90161 h 1076675"/>
                    <a:gd name="connsiteX169" fmla="*/ 362780 w 961733"/>
                    <a:gd name="connsiteY169" fmla="*/ 91208 h 1076675"/>
                    <a:gd name="connsiteX170" fmla="*/ 351250 w 961733"/>
                    <a:gd name="connsiteY170" fmla="*/ 77573 h 1076675"/>
                    <a:gd name="connsiteX171" fmla="*/ 339719 w 961733"/>
                    <a:gd name="connsiteY171" fmla="*/ 53464 h 1076675"/>
                    <a:gd name="connsiteX172" fmla="*/ 346013 w 961733"/>
                    <a:gd name="connsiteY172" fmla="*/ 34592 h 1076675"/>
                    <a:gd name="connsiteX173" fmla="*/ 341824 w 961733"/>
                    <a:gd name="connsiteY173" fmla="*/ 7331 h 1076675"/>
                    <a:gd name="connsiteX174" fmla="*/ 321905 w 961733"/>
                    <a:gd name="connsiteY174" fmla="*/ 0 h 1076675"/>
                    <a:gd name="connsiteX175" fmla="*/ 314574 w 961733"/>
                    <a:gd name="connsiteY175" fmla="*/ 16767 h 1076675"/>
                    <a:gd name="connsiteX176" fmla="*/ 272640 w 961733"/>
                    <a:gd name="connsiteY176" fmla="*/ 18872 h 1076675"/>
                    <a:gd name="connsiteX177" fmla="*/ 259015 w 961733"/>
                    <a:gd name="connsiteY177" fmla="*/ 28308 h 1076675"/>
                    <a:gd name="connsiteX178" fmla="*/ 238059 w 961733"/>
                    <a:gd name="connsiteY178" fmla="*/ 9436 h 1076675"/>
                    <a:gd name="connsiteX179" fmla="*/ 227575 w 961733"/>
                    <a:gd name="connsiteY179" fmla="*/ 13625 h 1076675"/>
                    <a:gd name="connsiteX180" fmla="*/ 223386 w 961733"/>
                    <a:gd name="connsiteY180" fmla="*/ 35650 h 1076675"/>
                    <a:gd name="connsiteX181" fmla="*/ 225481 w 961733"/>
                    <a:gd name="connsiteY181" fmla="*/ 50333 h 1076675"/>
                    <a:gd name="connsiteX182" fmla="*/ 242259 w 961733"/>
                    <a:gd name="connsiteY182" fmla="*/ 60806 h 1076675"/>
                    <a:gd name="connsiteX183" fmla="*/ 243306 w 961733"/>
                    <a:gd name="connsiteY183" fmla="*/ 78641 h 1076675"/>
                    <a:gd name="connsiteX184" fmla="*/ 222349 w 961733"/>
                    <a:gd name="connsiteY184" fmla="*/ 95408 h 1076675"/>
                    <a:gd name="connsiteX185" fmla="*/ 197194 w 961733"/>
                    <a:gd name="connsiteY185" fmla="*/ 98540 h 1076675"/>
                    <a:gd name="connsiteX186" fmla="*/ 178332 w 961733"/>
                    <a:gd name="connsiteY186" fmla="*/ 89103 h 1076675"/>
                    <a:gd name="connsiteX187" fmla="*/ 165744 w 961733"/>
                    <a:gd name="connsiteY187" fmla="*/ 72336 h 1076675"/>
                    <a:gd name="connsiteX188" fmla="*/ 151071 w 961733"/>
                    <a:gd name="connsiteY188" fmla="*/ 66053 h 107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961733" h="1076675">
                      <a:moveTo>
                        <a:pt x="151082" y="66084"/>
                      </a:moveTo>
                      <a:cubicBezTo>
                        <a:pt x="151082" y="66084"/>
                        <a:pt x="117830" y="73834"/>
                        <a:pt x="109159" y="80767"/>
                      </a:cubicBezTo>
                      <a:cubicBezTo>
                        <a:pt x="105294" y="83856"/>
                        <a:pt x="98110" y="92622"/>
                        <a:pt x="98675" y="97534"/>
                      </a:cubicBezTo>
                      <a:cubicBezTo>
                        <a:pt x="99178" y="101953"/>
                        <a:pt x="111693" y="105682"/>
                        <a:pt x="111253" y="110101"/>
                      </a:cubicBezTo>
                      <a:cubicBezTo>
                        <a:pt x="110876" y="113861"/>
                        <a:pt x="100236" y="115045"/>
                        <a:pt x="98675" y="118490"/>
                      </a:cubicBezTo>
                      <a:cubicBezTo>
                        <a:pt x="93648" y="129560"/>
                        <a:pt x="104173" y="154590"/>
                        <a:pt x="104969" y="166718"/>
                      </a:cubicBezTo>
                      <a:cubicBezTo>
                        <a:pt x="105304" y="171954"/>
                        <a:pt x="108530" y="183841"/>
                        <a:pt x="104969" y="187695"/>
                      </a:cubicBezTo>
                      <a:cubicBezTo>
                        <a:pt x="100676" y="192334"/>
                        <a:pt x="79751" y="189674"/>
                        <a:pt x="79751" y="189674"/>
                      </a:cubicBezTo>
                      <a:cubicBezTo>
                        <a:pt x="79751" y="189674"/>
                        <a:pt x="95586" y="213039"/>
                        <a:pt x="96486" y="222120"/>
                      </a:cubicBezTo>
                      <a:cubicBezTo>
                        <a:pt x="97052" y="227817"/>
                        <a:pt x="93753" y="239662"/>
                        <a:pt x="90192" y="244144"/>
                      </a:cubicBezTo>
                      <a:cubicBezTo>
                        <a:pt x="86841" y="248375"/>
                        <a:pt x="76672" y="253894"/>
                        <a:pt x="71320" y="254627"/>
                      </a:cubicBezTo>
                      <a:cubicBezTo>
                        <a:pt x="65717" y="255402"/>
                        <a:pt x="54867" y="248354"/>
                        <a:pt x="49306" y="249391"/>
                      </a:cubicBezTo>
                      <a:cubicBezTo>
                        <a:pt x="44300" y="250323"/>
                        <a:pt x="35503" y="256795"/>
                        <a:pt x="32539" y="260932"/>
                      </a:cubicBezTo>
                      <a:cubicBezTo>
                        <a:pt x="29198" y="265582"/>
                        <a:pt x="26339" y="277217"/>
                        <a:pt x="26245" y="282935"/>
                      </a:cubicBezTo>
                      <a:cubicBezTo>
                        <a:pt x="26171" y="287261"/>
                        <a:pt x="31701" y="295576"/>
                        <a:pt x="30434" y="299703"/>
                      </a:cubicBezTo>
                      <a:cubicBezTo>
                        <a:pt x="29407" y="303075"/>
                        <a:pt x="22925" y="307243"/>
                        <a:pt x="19950" y="309139"/>
                      </a:cubicBezTo>
                      <a:cubicBezTo>
                        <a:pt x="16589" y="311286"/>
                        <a:pt x="7844" y="312385"/>
                        <a:pt x="5278" y="315443"/>
                      </a:cubicBezTo>
                      <a:cubicBezTo>
                        <a:pt x="1633" y="319769"/>
                        <a:pt x="-315" y="331802"/>
                        <a:pt x="42" y="337447"/>
                      </a:cubicBezTo>
                      <a:cubicBezTo>
                        <a:pt x="324" y="341919"/>
                        <a:pt x="3707" y="350580"/>
                        <a:pt x="6325" y="354214"/>
                      </a:cubicBezTo>
                      <a:cubicBezTo>
                        <a:pt x="9478" y="358602"/>
                        <a:pt x="19940" y="363462"/>
                        <a:pt x="23103" y="367850"/>
                      </a:cubicBezTo>
                      <a:cubicBezTo>
                        <a:pt x="25721" y="371484"/>
                        <a:pt x="25962" y="381737"/>
                        <a:pt x="29386" y="384617"/>
                      </a:cubicBezTo>
                      <a:cubicBezTo>
                        <a:pt x="32654" y="387361"/>
                        <a:pt x="43085" y="384795"/>
                        <a:pt x="46164" y="387748"/>
                      </a:cubicBezTo>
                      <a:cubicBezTo>
                        <a:pt x="48688" y="390168"/>
                        <a:pt x="46730" y="399017"/>
                        <a:pt x="49306" y="401384"/>
                      </a:cubicBezTo>
                      <a:cubicBezTo>
                        <a:pt x="53401" y="405144"/>
                        <a:pt x="65874" y="405646"/>
                        <a:pt x="71320" y="404515"/>
                      </a:cubicBezTo>
                      <a:cubicBezTo>
                        <a:pt x="76735" y="403395"/>
                        <a:pt x="85029" y="391016"/>
                        <a:pt x="90192" y="392995"/>
                      </a:cubicBezTo>
                      <a:cubicBezTo>
                        <a:pt x="97858" y="395928"/>
                        <a:pt x="94350" y="418172"/>
                        <a:pt x="99628" y="424456"/>
                      </a:cubicBezTo>
                      <a:cubicBezTo>
                        <a:pt x="103409" y="428949"/>
                        <a:pt x="120626" y="434991"/>
                        <a:pt x="120626" y="434991"/>
                      </a:cubicBezTo>
                      <a:cubicBezTo>
                        <a:pt x="120626" y="434991"/>
                        <a:pt x="134042" y="437819"/>
                        <a:pt x="138504" y="437180"/>
                      </a:cubicBezTo>
                      <a:cubicBezTo>
                        <a:pt x="142452" y="436615"/>
                        <a:pt x="149804" y="433022"/>
                        <a:pt x="153176" y="430896"/>
                      </a:cubicBezTo>
                      <a:cubicBezTo>
                        <a:pt x="155533" y="429409"/>
                        <a:pt x="159816" y="425733"/>
                        <a:pt x="161565" y="423565"/>
                      </a:cubicBezTo>
                      <a:cubicBezTo>
                        <a:pt x="163618" y="421000"/>
                        <a:pt x="164906" y="413470"/>
                        <a:pt x="167859" y="412035"/>
                      </a:cubicBezTo>
                      <a:cubicBezTo>
                        <a:pt x="170729" y="410642"/>
                        <a:pt x="177829" y="415973"/>
                        <a:pt x="180437" y="414129"/>
                      </a:cubicBezTo>
                      <a:cubicBezTo>
                        <a:pt x="184134" y="411522"/>
                        <a:pt x="179976" y="399038"/>
                        <a:pt x="183589" y="396304"/>
                      </a:cubicBezTo>
                      <a:cubicBezTo>
                        <a:pt x="189883" y="391539"/>
                        <a:pt x="209478" y="393812"/>
                        <a:pt x="215029" y="399436"/>
                      </a:cubicBezTo>
                      <a:cubicBezTo>
                        <a:pt x="223711" y="408244"/>
                        <a:pt x="216150" y="436740"/>
                        <a:pt x="219229" y="448711"/>
                      </a:cubicBezTo>
                      <a:cubicBezTo>
                        <a:pt x="220517" y="453706"/>
                        <a:pt x="225052" y="463101"/>
                        <a:pt x="227617" y="467583"/>
                      </a:cubicBezTo>
                      <a:cubicBezTo>
                        <a:pt x="228738" y="469542"/>
                        <a:pt x="230874" y="473856"/>
                        <a:pt x="232854" y="474914"/>
                      </a:cubicBezTo>
                      <a:cubicBezTo>
                        <a:pt x="241180" y="479344"/>
                        <a:pt x="262136" y="471762"/>
                        <a:pt x="270577" y="475961"/>
                      </a:cubicBezTo>
                      <a:cubicBezTo>
                        <a:pt x="272085" y="476715"/>
                        <a:pt x="273363" y="480307"/>
                        <a:pt x="274777" y="481208"/>
                      </a:cubicBezTo>
                      <a:cubicBezTo>
                        <a:pt x="278411" y="483544"/>
                        <a:pt x="288538" y="482287"/>
                        <a:pt x="291544" y="485397"/>
                      </a:cubicBezTo>
                      <a:cubicBezTo>
                        <a:pt x="294151" y="488100"/>
                        <a:pt x="291921" y="497536"/>
                        <a:pt x="294686" y="500080"/>
                      </a:cubicBezTo>
                      <a:cubicBezTo>
                        <a:pt x="299158" y="504196"/>
                        <a:pt x="312814" y="502133"/>
                        <a:pt x="318794" y="503212"/>
                      </a:cubicBezTo>
                      <a:cubicBezTo>
                        <a:pt x="322240" y="503830"/>
                        <a:pt x="330074" y="503777"/>
                        <a:pt x="332419" y="506364"/>
                      </a:cubicBezTo>
                      <a:cubicBezTo>
                        <a:pt x="336504" y="510868"/>
                        <a:pt x="331341" y="526116"/>
                        <a:pt x="335561" y="530483"/>
                      </a:cubicBezTo>
                      <a:cubicBezTo>
                        <a:pt x="337771" y="532777"/>
                        <a:pt x="347385" y="529467"/>
                        <a:pt x="348139" y="532567"/>
                      </a:cubicBezTo>
                      <a:cubicBezTo>
                        <a:pt x="349072" y="536390"/>
                        <a:pt x="337269" y="538463"/>
                        <a:pt x="335561" y="542003"/>
                      </a:cubicBezTo>
                      <a:cubicBezTo>
                        <a:pt x="331927" y="549565"/>
                        <a:pt x="331875" y="568625"/>
                        <a:pt x="336609" y="575559"/>
                      </a:cubicBezTo>
                      <a:cubicBezTo>
                        <a:pt x="337740" y="577203"/>
                        <a:pt x="342337" y="577517"/>
                        <a:pt x="343950" y="578690"/>
                      </a:cubicBezTo>
                      <a:cubicBezTo>
                        <a:pt x="346202" y="580324"/>
                        <a:pt x="348736" y="585969"/>
                        <a:pt x="351281" y="587079"/>
                      </a:cubicBezTo>
                      <a:cubicBezTo>
                        <a:pt x="358979" y="590430"/>
                        <a:pt x="378490" y="580533"/>
                        <a:pt x="384826" y="586032"/>
                      </a:cubicBezTo>
                      <a:cubicBezTo>
                        <a:pt x="388407" y="589142"/>
                        <a:pt x="383632" y="601479"/>
                        <a:pt x="386920" y="604904"/>
                      </a:cubicBezTo>
                      <a:cubicBezTo>
                        <a:pt x="389308" y="607396"/>
                        <a:pt x="398095" y="604579"/>
                        <a:pt x="400546" y="606998"/>
                      </a:cubicBezTo>
                      <a:cubicBezTo>
                        <a:pt x="403949" y="610360"/>
                        <a:pt x="401206" y="621786"/>
                        <a:pt x="403688" y="625870"/>
                      </a:cubicBezTo>
                      <a:cubicBezTo>
                        <a:pt x="405049" y="628111"/>
                        <a:pt x="410977" y="629777"/>
                        <a:pt x="412076" y="632154"/>
                      </a:cubicBezTo>
                      <a:cubicBezTo>
                        <a:pt x="415365" y="639317"/>
                        <a:pt x="412453" y="656126"/>
                        <a:pt x="409982" y="663614"/>
                      </a:cubicBezTo>
                      <a:cubicBezTo>
                        <a:pt x="408610" y="667751"/>
                        <a:pt x="404086" y="675742"/>
                        <a:pt x="400546" y="678287"/>
                      </a:cubicBezTo>
                      <a:cubicBezTo>
                        <a:pt x="397917" y="680172"/>
                        <a:pt x="387968" y="681439"/>
                        <a:pt x="387968" y="681439"/>
                      </a:cubicBezTo>
                      <a:cubicBezTo>
                        <a:pt x="387968" y="681439"/>
                        <a:pt x="387298" y="695735"/>
                        <a:pt x="390062" y="699264"/>
                      </a:cubicBezTo>
                      <a:cubicBezTo>
                        <a:pt x="392827" y="702794"/>
                        <a:pt x="404106" y="701998"/>
                        <a:pt x="406840" y="705548"/>
                      </a:cubicBezTo>
                      <a:cubicBezTo>
                        <a:pt x="410055" y="709727"/>
                        <a:pt x="405374" y="722629"/>
                        <a:pt x="408934" y="726525"/>
                      </a:cubicBezTo>
                      <a:cubicBezTo>
                        <a:pt x="412715" y="730662"/>
                        <a:pt x="426487" y="727332"/>
                        <a:pt x="430948" y="730714"/>
                      </a:cubicBezTo>
                      <a:cubicBezTo>
                        <a:pt x="433755" y="732840"/>
                        <a:pt x="434666" y="740894"/>
                        <a:pt x="437232" y="743303"/>
                      </a:cubicBezTo>
                      <a:cubicBezTo>
                        <a:pt x="439725" y="745628"/>
                        <a:pt x="446480" y="747806"/>
                        <a:pt x="449810" y="748550"/>
                      </a:cubicBezTo>
                      <a:cubicBezTo>
                        <a:pt x="455444" y="749806"/>
                        <a:pt x="468735" y="745565"/>
                        <a:pt x="472871" y="749587"/>
                      </a:cubicBezTo>
                      <a:cubicBezTo>
                        <a:pt x="477961" y="754530"/>
                        <a:pt x="470023" y="772815"/>
                        <a:pt x="474977" y="777895"/>
                      </a:cubicBezTo>
                      <a:cubicBezTo>
                        <a:pt x="478653" y="781665"/>
                        <a:pt x="492246" y="776240"/>
                        <a:pt x="495933" y="779989"/>
                      </a:cubicBezTo>
                      <a:cubicBezTo>
                        <a:pt x="506992" y="791237"/>
                        <a:pt x="496341" y="827871"/>
                        <a:pt x="501169" y="842890"/>
                      </a:cubicBezTo>
                      <a:cubicBezTo>
                        <a:pt x="501640" y="844345"/>
                        <a:pt x="504311" y="848136"/>
                        <a:pt x="504311" y="848136"/>
                      </a:cubicBezTo>
                      <a:cubicBezTo>
                        <a:pt x="504311" y="848136"/>
                        <a:pt x="502520" y="869962"/>
                        <a:pt x="507463" y="874339"/>
                      </a:cubicBezTo>
                      <a:cubicBezTo>
                        <a:pt x="509820" y="876424"/>
                        <a:pt x="517758" y="872172"/>
                        <a:pt x="520041" y="874339"/>
                      </a:cubicBezTo>
                      <a:cubicBezTo>
                        <a:pt x="523654" y="877775"/>
                        <a:pt x="524304" y="890436"/>
                        <a:pt x="521089" y="894248"/>
                      </a:cubicBezTo>
                      <a:cubicBezTo>
                        <a:pt x="518198" y="897684"/>
                        <a:pt x="507160" y="894112"/>
                        <a:pt x="503274" y="896353"/>
                      </a:cubicBezTo>
                      <a:cubicBezTo>
                        <a:pt x="498729" y="898972"/>
                        <a:pt x="494770" y="909843"/>
                        <a:pt x="490686" y="913121"/>
                      </a:cubicBezTo>
                      <a:cubicBezTo>
                        <a:pt x="488214" y="915111"/>
                        <a:pt x="481595" y="916346"/>
                        <a:pt x="479155" y="918367"/>
                      </a:cubicBezTo>
                      <a:cubicBezTo>
                        <a:pt x="474956" y="921845"/>
                        <a:pt x="470012" y="931951"/>
                        <a:pt x="466577" y="936192"/>
                      </a:cubicBezTo>
                      <a:cubicBezTo>
                        <a:pt x="463425" y="940078"/>
                        <a:pt x="455937" y="946843"/>
                        <a:pt x="452952" y="950865"/>
                      </a:cubicBezTo>
                      <a:cubicBezTo>
                        <a:pt x="449863" y="955012"/>
                        <a:pt x="442469" y="968700"/>
                        <a:pt x="442469" y="968700"/>
                      </a:cubicBezTo>
                      <a:cubicBezTo>
                        <a:pt x="442469" y="968700"/>
                        <a:pt x="449653" y="978859"/>
                        <a:pt x="452952" y="981268"/>
                      </a:cubicBezTo>
                      <a:cubicBezTo>
                        <a:pt x="457979" y="984944"/>
                        <a:pt x="470777" y="987332"/>
                        <a:pt x="476013" y="990704"/>
                      </a:cubicBezTo>
                      <a:cubicBezTo>
                        <a:pt x="490832" y="1000224"/>
                        <a:pt x="516250" y="1025264"/>
                        <a:pt x="527372" y="1038932"/>
                      </a:cubicBezTo>
                      <a:cubicBezTo>
                        <a:pt x="530860" y="1043225"/>
                        <a:pt x="536976" y="1052620"/>
                        <a:pt x="538903" y="1057804"/>
                      </a:cubicBezTo>
                      <a:cubicBezTo>
                        <a:pt x="540579" y="1062286"/>
                        <a:pt x="542045" y="1076676"/>
                        <a:pt x="542045" y="1076676"/>
                      </a:cubicBezTo>
                      <a:cubicBezTo>
                        <a:pt x="542045" y="1076676"/>
                        <a:pt x="554686" y="1062600"/>
                        <a:pt x="556717" y="1056756"/>
                      </a:cubicBezTo>
                      <a:cubicBezTo>
                        <a:pt x="559137" y="1049823"/>
                        <a:pt x="556697" y="1034658"/>
                        <a:pt x="557765" y="1027401"/>
                      </a:cubicBezTo>
                      <a:cubicBezTo>
                        <a:pt x="558519" y="1022300"/>
                        <a:pt x="562268" y="1012571"/>
                        <a:pt x="563012" y="1007481"/>
                      </a:cubicBezTo>
                      <a:cubicBezTo>
                        <a:pt x="564185" y="999438"/>
                        <a:pt x="557922" y="980315"/>
                        <a:pt x="564059" y="974984"/>
                      </a:cubicBezTo>
                      <a:cubicBezTo>
                        <a:pt x="565850" y="973434"/>
                        <a:pt x="571348" y="975005"/>
                        <a:pt x="573485" y="976031"/>
                      </a:cubicBezTo>
                      <a:cubicBezTo>
                        <a:pt x="575485" y="976995"/>
                        <a:pt x="579108" y="980199"/>
                        <a:pt x="579779" y="982315"/>
                      </a:cubicBezTo>
                      <a:cubicBezTo>
                        <a:pt x="581140" y="986630"/>
                        <a:pt x="578061" y="995846"/>
                        <a:pt x="576637" y="1000140"/>
                      </a:cubicBezTo>
                      <a:cubicBezTo>
                        <a:pt x="575537" y="1003481"/>
                        <a:pt x="567986" y="1010100"/>
                        <a:pt x="570343" y="1012707"/>
                      </a:cubicBezTo>
                      <a:cubicBezTo>
                        <a:pt x="574291" y="1017074"/>
                        <a:pt x="588471" y="1008759"/>
                        <a:pt x="592356" y="1004340"/>
                      </a:cubicBezTo>
                      <a:cubicBezTo>
                        <a:pt x="596085" y="1000087"/>
                        <a:pt x="594409" y="986986"/>
                        <a:pt x="597593" y="982315"/>
                      </a:cubicBezTo>
                      <a:cubicBezTo>
                        <a:pt x="599929" y="978890"/>
                        <a:pt x="609459" y="976628"/>
                        <a:pt x="611218" y="972879"/>
                      </a:cubicBezTo>
                      <a:cubicBezTo>
                        <a:pt x="615020" y="964783"/>
                        <a:pt x="603898" y="945147"/>
                        <a:pt x="608076" y="937240"/>
                      </a:cubicBezTo>
                      <a:cubicBezTo>
                        <a:pt x="611585" y="930600"/>
                        <a:pt x="630122" y="928809"/>
                        <a:pt x="634279" y="922557"/>
                      </a:cubicBezTo>
                      <a:cubicBezTo>
                        <a:pt x="645685" y="905434"/>
                        <a:pt x="639254" y="860892"/>
                        <a:pt x="643716" y="840805"/>
                      </a:cubicBezTo>
                      <a:cubicBezTo>
                        <a:pt x="644794" y="835946"/>
                        <a:pt x="646627" y="825588"/>
                        <a:pt x="650010" y="821933"/>
                      </a:cubicBezTo>
                      <a:cubicBezTo>
                        <a:pt x="653675" y="817964"/>
                        <a:pt x="666033" y="817283"/>
                        <a:pt x="669919" y="813534"/>
                      </a:cubicBezTo>
                      <a:cubicBezTo>
                        <a:pt x="672610" y="810926"/>
                        <a:pt x="673867" y="802841"/>
                        <a:pt x="676213" y="799909"/>
                      </a:cubicBezTo>
                      <a:cubicBezTo>
                        <a:pt x="678894" y="796547"/>
                        <a:pt x="686319" y="791897"/>
                        <a:pt x="689838" y="789425"/>
                      </a:cubicBezTo>
                      <a:cubicBezTo>
                        <a:pt x="696206" y="784953"/>
                        <a:pt x="708752" y="775381"/>
                        <a:pt x="716041" y="772658"/>
                      </a:cubicBezTo>
                      <a:cubicBezTo>
                        <a:pt x="727698" y="768291"/>
                        <a:pt x="755126" y="772480"/>
                        <a:pt x="765306" y="765327"/>
                      </a:cubicBezTo>
                      <a:cubicBezTo>
                        <a:pt x="768469" y="763096"/>
                        <a:pt x="769369" y="753765"/>
                        <a:pt x="772637" y="751692"/>
                      </a:cubicBezTo>
                      <a:cubicBezTo>
                        <a:pt x="780607" y="746623"/>
                        <a:pt x="803479" y="756059"/>
                        <a:pt x="810371" y="749597"/>
                      </a:cubicBezTo>
                      <a:cubicBezTo>
                        <a:pt x="818445" y="742004"/>
                        <a:pt x="811711" y="715947"/>
                        <a:pt x="815607" y="705569"/>
                      </a:cubicBezTo>
                      <a:cubicBezTo>
                        <a:pt x="817733" y="699924"/>
                        <a:pt x="826446" y="691001"/>
                        <a:pt x="829232" y="685649"/>
                      </a:cubicBezTo>
                      <a:cubicBezTo>
                        <a:pt x="832332" y="679690"/>
                        <a:pt x="837244" y="667060"/>
                        <a:pt x="838668" y="660494"/>
                      </a:cubicBezTo>
                      <a:cubicBezTo>
                        <a:pt x="841119" y="649193"/>
                        <a:pt x="835715" y="624184"/>
                        <a:pt x="841810" y="614360"/>
                      </a:cubicBezTo>
                      <a:cubicBezTo>
                        <a:pt x="843727" y="611271"/>
                        <a:pt x="852514" y="610140"/>
                        <a:pt x="854388" y="607029"/>
                      </a:cubicBezTo>
                      <a:cubicBezTo>
                        <a:pt x="870894" y="579611"/>
                        <a:pt x="840941" y="505097"/>
                        <a:pt x="859635" y="479124"/>
                      </a:cubicBezTo>
                      <a:cubicBezTo>
                        <a:pt x="863070" y="474348"/>
                        <a:pt x="878099" y="475438"/>
                        <a:pt x="881649" y="470735"/>
                      </a:cubicBezTo>
                      <a:cubicBezTo>
                        <a:pt x="885294" y="465907"/>
                        <a:pt x="880853" y="451926"/>
                        <a:pt x="883744" y="446616"/>
                      </a:cubicBezTo>
                      <a:cubicBezTo>
                        <a:pt x="885168" y="443988"/>
                        <a:pt x="891536" y="441778"/>
                        <a:pt x="893180" y="439285"/>
                      </a:cubicBezTo>
                      <a:cubicBezTo>
                        <a:pt x="896604" y="434080"/>
                        <a:pt x="895212" y="419732"/>
                        <a:pt x="899464" y="415177"/>
                      </a:cubicBezTo>
                      <a:cubicBezTo>
                        <a:pt x="901726" y="412757"/>
                        <a:pt x="909779" y="413396"/>
                        <a:pt x="912052" y="410977"/>
                      </a:cubicBezTo>
                      <a:cubicBezTo>
                        <a:pt x="916304" y="406432"/>
                        <a:pt x="914126" y="391456"/>
                        <a:pt x="918336" y="386868"/>
                      </a:cubicBezTo>
                      <a:cubicBezTo>
                        <a:pt x="921530" y="383392"/>
                        <a:pt x="933333" y="384355"/>
                        <a:pt x="936150" y="380564"/>
                      </a:cubicBezTo>
                      <a:cubicBezTo>
                        <a:pt x="939281" y="376354"/>
                        <a:pt x="933773" y="363577"/>
                        <a:pt x="937197" y="359607"/>
                      </a:cubicBezTo>
                      <a:cubicBezTo>
                        <a:pt x="938946" y="357586"/>
                        <a:pt x="946078" y="359649"/>
                        <a:pt x="947681" y="357513"/>
                      </a:cubicBezTo>
                      <a:cubicBezTo>
                        <a:pt x="951137" y="352873"/>
                        <a:pt x="942078" y="339060"/>
                        <a:pt x="945576" y="334452"/>
                      </a:cubicBezTo>
                      <a:cubicBezTo>
                        <a:pt x="947346" y="332116"/>
                        <a:pt x="955075" y="334452"/>
                        <a:pt x="957106" y="332347"/>
                      </a:cubicBezTo>
                      <a:cubicBezTo>
                        <a:pt x="960793" y="328545"/>
                        <a:pt x="963568" y="315506"/>
                        <a:pt x="960248" y="311370"/>
                      </a:cubicBezTo>
                      <a:cubicBezTo>
                        <a:pt x="957777" y="308301"/>
                        <a:pt x="947346" y="313076"/>
                        <a:pt x="944528" y="310322"/>
                      </a:cubicBezTo>
                      <a:cubicBezTo>
                        <a:pt x="936066" y="302048"/>
                        <a:pt x="945816" y="273646"/>
                        <a:pt x="940329" y="263163"/>
                      </a:cubicBezTo>
                      <a:cubicBezTo>
                        <a:pt x="938433" y="259529"/>
                        <a:pt x="931511" y="254292"/>
                        <a:pt x="927751" y="252658"/>
                      </a:cubicBezTo>
                      <a:cubicBezTo>
                        <a:pt x="923876" y="250972"/>
                        <a:pt x="914911" y="252135"/>
                        <a:pt x="910984" y="250574"/>
                      </a:cubicBezTo>
                      <a:cubicBezTo>
                        <a:pt x="906449" y="248773"/>
                        <a:pt x="898510" y="242667"/>
                        <a:pt x="895254" y="239044"/>
                      </a:cubicBezTo>
                      <a:cubicBezTo>
                        <a:pt x="891410" y="234760"/>
                        <a:pt x="888708" y="221994"/>
                        <a:pt x="883723" y="219124"/>
                      </a:cubicBezTo>
                      <a:cubicBezTo>
                        <a:pt x="878958" y="216380"/>
                        <a:pt x="866097" y="222455"/>
                        <a:pt x="861709" y="219124"/>
                      </a:cubicBezTo>
                      <a:cubicBezTo>
                        <a:pt x="857813" y="216160"/>
                        <a:pt x="859530" y="204075"/>
                        <a:pt x="856462" y="200252"/>
                      </a:cubicBezTo>
                      <a:cubicBezTo>
                        <a:pt x="853676" y="196775"/>
                        <a:pt x="845078" y="192848"/>
                        <a:pt x="840732" y="191863"/>
                      </a:cubicBezTo>
                      <a:cubicBezTo>
                        <a:pt x="834846" y="190523"/>
                        <a:pt x="822634" y="193424"/>
                        <a:pt x="816623" y="192911"/>
                      </a:cubicBezTo>
                      <a:cubicBezTo>
                        <a:pt x="810475" y="192387"/>
                        <a:pt x="797929" y="190628"/>
                        <a:pt x="792525" y="187674"/>
                      </a:cubicBezTo>
                      <a:cubicBezTo>
                        <a:pt x="788943" y="185716"/>
                        <a:pt x="785037" y="176636"/>
                        <a:pt x="780994" y="176133"/>
                      </a:cubicBezTo>
                      <a:cubicBezTo>
                        <a:pt x="776449" y="175567"/>
                        <a:pt x="769642" y="184176"/>
                        <a:pt x="765274" y="185569"/>
                      </a:cubicBezTo>
                      <a:cubicBezTo>
                        <a:pt x="762017" y="186606"/>
                        <a:pt x="754969" y="187391"/>
                        <a:pt x="751649" y="186606"/>
                      </a:cubicBezTo>
                      <a:cubicBezTo>
                        <a:pt x="745701" y="185203"/>
                        <a:pt x="735207" y="178144"/>
                        <a:pt x="730682" y="174038"/>
                      </a:cubicBezTo>
                      <a:cubicBezTo>
                        <a:pt x="726106" y="169881"/>
                        <a:pt x="720660" y="158193"/>
                        <a:pt x="716010" y="154119"/>
                      </a:cubicBezTo>
                      <a:cubicBezTo>
                        <a:pt x="711507" y="150181"/>
                        <a:pt x="700709" y="144515"/>
                        <a:pt x="695054" y="142599"/>
                      </a:cubicBezTo>
                      <a:cubicBezTo>
                        <a:pt x="690037" y="140902"/>
                        <a:pt x="679386" y="139646"/>
                        <a:pt x="674097" y="139446"/>
                      </a:cubicBezTo>
                      <a:cubicBezTo>
                        <a:pt x="667269" y="139195"/>
                        <a:pt x="653529" y="140117"/>
                        <a:pt x="646836" y="141531"/>
                      </a:cubicBezTo>
                      <a:cubicBezTo>
                        <a:pt x="642218" y="142505"/>
                        <a:pt x="632447" y="144589"/>
                        <a:pt x="629022" y="147835"/>
                      </a:cubicBezTo>
                      <a:cubicBezTo>
                        <a:pt x="626551" y="150171"/>
                        <a:pt x="626100" y="157921"/>
                        <a:pt x="623786" y="160403"/>
                      </a:cubicBezTo>
                      <a:cubicBezTo>
                        <a:pt x="619387" y="165115"/>
                        <a:pt x="605228" y="176552"/>
                        <a:pt x="600725" y="171944"/>
                      </a:cubicBezTo>
                      <a:cubicBezTo>
                        <a:pt x="597206" y="168341"/>
                        <a:pt x="607720" y="158528"/>
                        <a:pt x="610160" y="154119"/>
                      </a:cubicBezTo>
                      <a:cubicBezTo>
                        <a:pt x="612946" y="149081"/>
                        <a:pt x="622948" y="139813"/>
                        <a:pt x="621691" y="134199"/>
                      </a:cubicBezTo>
                      <a:cubicBezTo>
                        <a:pt x="620791" y="130157"/>
                        <a:pt x="612014" y="125999"/>
                        <a:pt x="608066" y="124763"/>
                      </a:cubicBezTo>
                      <a:cubicBezTo>
                        <a:pt x="603814" y="123433"/>
                        <a:pt x="594451" y="123287"/>
                        <a:pt x="590252" y="124763"/>
                      </a:cubicBezTo>
                      <a:cubicBezTo>
                        <a:pt x="585497" y="126429"/>
                        <a:pt x="578218" y="133917"/>
                        <a:pt x="574521" y="137352"/>
                      </a:cubicBezTo>
                      <a:cubicBezTo>
                        <a:pt x="570856" y="140766"/>
                        <a:pt x="564080" y="148181"/>
                        <a:pt x="560896" y="152035"/>
                      </a:cubicBezTo>
                      <a:cubicBezTo>
                        <a:pt x="557796" y="155795"/>
                        <a:pt x="553136" y="164665"/>
                        <a:pt x="549365" y="167755"/>
                      </a:cubicBezTo>
                      <a:cubicBezTo>
                        <a:pt x="546014" y="170509"/>
                        <a:pt x="536568" y="178290"/>
                        <a:pt x="533635" y="175086"/>
                      </a:cubicBezTo>
                      <a:cubicBezTo>
                        <a:pt x="526273" y="167011"/>
                        <a:pt x="549690" y="146495"/>
                        <a:pt x="555649" y="137341"/>
                      </a:cubicBezTo>
                      <a:cubicBezTo>
                        <a:pt x="558823" y="132461"/>
                        <a:pt x="566352" y="123507"/>
                        <a:pt x="569274" y="118469"/>
                      </a:cubicBezTo>
                      <a:cubicBezTo>
                        <a:pt x="572458" y="112992"/>
                        <a:pt x="577035" y="101126"/>
                        <a:pt x="579758" y="95408"/>
                      </a:cubicBezTo>
                      <a:cubicBezTo>
                        <a:pt x="581276" y="92235"/>
                        <a:pt x="585958" y="86338"/>
                        <a:pt x="586052" y="82820"/>
                      </a:cubicBezTo>
                      <a:cubicBezTo>
                        <a:pt x="586345" y="71090"/>
                        <a:pt x="573799" y="49526"/>
                        <a:pt x="567180" y="39839"/>
                      </a:cubicBezTo>
                      <a:cubicBezTo>
                        <a:pt x="564457" y="35859"/>
                        <a:pt x="553555" y="26203"/>
                        <a:pt x="553555" y="26203"/>
                      </a:cubicBezTo>
                      <a:cubicBezTo>
                        <a:pt x="553555" y="26203"/>
                        <a:pt x="539102" y="23470"/>
                        <a:pt x="534682" y="25156"/>
                      </a:cubicBezTo>
                      <a:cubicBezTo>
                        <a:pt x="530179" y="26873"/>
                        <a:pt x="523927" y="34927"/>
                        <a:pt x="521057" y="38792"/>
                      </a:cubicBezTo>
                      <a:cubicBezTo>
                        <a:pt x="518743" y="41902"/>
                        <a:pt x="515496" y="48992"/>
                        <a:pt x="513716" y="52427"/>
                      </a:cubicBezTo>
                      <a:cubicBezTo>
                        <a:pt x="511831" y="56061"/>
                        <a:pt x="509956" y="65099"/>
                        <a:pt x="506385" y="67100"/>
                      </a:cubicBezTo>
                      <a:cubicBezTo>
                        <a:pt x="501106" y="70053"/>
                        <a:pt x="487701" y="67686"/>
                        <a:pt x="482276" y="65005"/>
                      </a:cubicBezTo>
                      <a:cubicBezTo>
                        <a:pt x="478789" y="63277"/>
                        <a:pt x="471803" y="53464"/>
                        <a:pt x="471803" y="53464"/>
                      </a:cubicBezTo>
                      <a:cubicBezTo>
                        <a:pt x="471803" y="53464"/>
                        <a:pt x="442437" y="49212"/>
                        <a:pt x="436164" y="55569"/>
                      </a:cubicBezTo>
                      <a:cubicBezTo>
                        <a:pt x="432289" y="59486"/>
                        <a:pt x="439034" y="73698"/>
                        <a:pt x="435117" y="77573"/>
                      </a:cubicBezTo>
                      <a:cubicBezTo>
                        <a:pt x="429891" y="82736"/>
                        <a:pt x="405761" y="78641"/>
                        <a:pt x="405761" y="78641"/>
                      </a:cubicBezTo>
                      <a:cubicBezTo>
                        <a:pt x="405761" y="78641"/>
                        <a:pt x="390125" y="77112"/>
                        <a:pt x="385852" y="79678"/>
                      </a:cubicBezTo>
                      <a:cubicBezTo>
                        <a:pt x="383234" y="81249"/>
                        <a:pt x="382176" y="88580"/>
                        <a:pt x="379558" y="90161"/>
                      </a:cubicBezTo>
                      <a:cubicBezTo>
                        <a:pt x="375966" y="92339"/>
                        <a:pt x="366645" y="92863"/>
                        <a:pt x="362780" y="91208"/>
                      </a:cubicBezTo>
                      <a:cubicBezTo>
                        <a:pt x="358675" y="89459"/>
                        <a:pt x="353679" y="81322"/>
                        <a:pt x="351250" y="77573"/>
                      </a:cubicBezTo>
                      <a:cubicBezTo>
                        <a:pt x="347626" y="71959"/>
                        <a:pt x="340128" y="60135"/>
                        <a:pt x="339719" y="53464"/>
                      </a:cubicBezTo>
                      <a:cubicBezTo>
                        <a:pt x="339416" y="48500"/>
                        <a:pt x="345594" y="39546"/>
                        <a:pt x="346013" y="34592"/>
                      </a:cubicBezTo>
                      <a:cubicBezTo>
                        <a:pt x="346600" y="27722"/>
                        <a:pt x="346181" y="12672"/>
                        <a:pt x="341824" y="7331"/>
                      </a:cubicBezTo>
                      <a:cubicBezTo>
                        <a:pt x="338462" y="3226"/>
                        <a:pt x="321905" y="0"/>
                        <a:pt x="321905" y="0"/>
                      </a:cubicBezTo>
                      <a:cubicBezTo>
                        <a:pt x="321905" y="0"/>
                        <a:pt x="318333" y="14170"/>
                        <a:pt x="314574" y="16767"/>
                      </a:cubicBezTo>
                      <a:cubicBezTo>
                        <a:pt x="305933" y="22737"/>
                        <a:pt x="282579" y="15489"/>
                        <a:pt x="272640" y="18872"/>
                      </a:cubicBezTo>
                      <a:cubicBezTo>
                        <a:pt x="268713" y="20202"/>
                        <a:pt x="263152" y="28570"/>
                        <a:pt x="259015" y="28308"/>
                      </a:cubicBezTo>
                      <a:cubicBezTo>
                        <a:pt x="251977" y="27858"/>
                        <a:pt x="244992" y="10672"/>
                        <a:pt x="238059" y="9436"/>
                      </a:cubicBezTo>
                      <a:cubicBezTo>
                        <a:pt x="235284" y="8944"/>
                        <a:pt x="229366" y="11447"/>
                        <a:pt x="227575" y="13625"/>
                      </a:cubicBezTo>
                      <a:cubicBezTo>
                        <a:pt x="224015" y="17950"/>
                        <a:pt x="223512" y="30047"/>
                        <a:pt x="223386" y="35650"/>
                      </a:cubicBezTo>
                      <a:cubicBezTo>
                        <a:pt x="223303" y="39357"/>
                        <a:pt x="223460" y="47233"/>
                        <a:pt x="225481" y="50333"/>
                      </a:cubicBezTo>
                      <a:cubicBezTo>
                        <a:pt x="228183" y="54480"/>
                        <a:pt x="239734" y="56554"/>
                        <a:pt x="242259" y="60806"/>
                      </a:cubicBezTo>
                      <a:cubicBezTo>
                        <a:pt x="244542" y="64649"/>
                        <a:pt x="245118" y="74556"/>
                        <a:pt x="243306" y="78641"/>
                      </a:cubicBezTo>
                      <a:cubicBezTo>
                        <a:pt x="240572" y="84778"/>
                        <a:pt x="228528" y="92800"/>
                        <a:pt x="222349" y="95408"/>
                      </a:cubicBezTo>
                      <a:cubicBezTo>
                        <a:pt x="216506" y="97869"/>
                        <a:pt x="203435" y="99618"/>
                        <a:pt x="197194" y="98540"/>
                      </a:cubicBezTo>
                      <a:cubicBezTo>
                        <a:pt x="191999" y="97649"/>
                        <a:pt x="182385" y="92486"/>
                        <a:pt x="178332" y="89103"/>
                      </a:cubicBezTo>
                      <a:cubicBezTo>
                        <a:pt x="174310" y="85741"/>
                        <a:pt x="169870" y="75572"/>
                        <a:pt x="165744" y="72336"/>
                      </a:cubicBezTo>
                      <a:cubicBezTo>
                        <a:pt x="162602" y="69875"/>
                        <a:pt x="151071" y="66053"/>
                        <a:pt x="151071" y="66053"/>
                      </a:cubicBezTo>
                      <a:close/>
                    </a:path>
                  </a:pathLst>
                </a:custGeom>
                <a:grpFill/>
                <a:ln w="1046" cap="flat">
                  <a:noFill/>
                  <a:prstDash val="solid"/>
                  <a:miter/>
                </a:ln>
              </p:spPr>
              <p:txBody>
                <a:bodyPr rtlCol="0" anchor="ctr"/>
                <a:lstStyle/>
                <a:p>
                  <a:endParaRPr lang="en-US" dirty="0"/>
                </a:p>
              </p:txBody>
            </p:sp>
            <p:sp>
              <p:nvSpPr>
                <p:cNvPr id="624" name="Freeform 623">
                  <a:extLst>
                    <a:ext uri="{FF2B5EF4-FFF2-40B4-BE49-F238E27FC236}">
                      <a16:creationId xmlns:a16="http://schemas.microsoft.com/office/drawing/2014/main" id="{6FDD7350-B25A-92FE-D665-82F043C7F51C}"/>
                    </a:ext>
                  </a:extLst>
                </p:cNvPr>
                <p:cNvSpPr/>
                <p:nvPr/>
              </p:nvSpPr>
              <p:spPr>
                <a:xfrm>
                  <a:off x="4360793" y="5135211"/>
                  <a:ext cx="219061" cy="247575"/>
                </a:xfrm>
                <a:custGeom>
                  <a:avLst/>
                  <a:gdLst>
                    <a:gd name="connsiteX0" fmla="*/ 37723 w 219061"/>
                    <a:gd name="connsiteY0" fmla="*/ 115465 h 247575"/>
                    <a:gd name="connsiteX1" fmla="*/ 44541 w 219061"/>
                    <a:gd name="connsiteY1" fmla="*/ 125949 h 247575"/>
                    <a:gd name="connsiteX2" fmla="*/ 59737 w 219061"/>
                    <a:gd name="connsiteY2" fmla="*/ 132232 h 247575"/>
                    <a:gd name="connsiteX3" fmla="*/ 73363 w 219061"/>
                    <a:gd name="connsiteY3" fmla="*/ 145334 h 247575"/>
                    <a:gd name="connsiteX4" fmla="*/ 80704 w 219061"/>
                    <a:gd name="connsiteY4" fmla="*/ 161075 h 247575"/>
                    <a:gd name="connsiteX5" fmla="*/ 115286 w 219061"/>
                    <a:gd name="connsiteY5" fmla="*/ 165274 h 247575"/>
                    <a:gd name="connsiteX6" fmla="*/ 121580 w 219061"/>
                    <a:gd name="connsiteY6" fmla="*/ 170511 h 247575"/>
                    <a:gd name="connsiteX7" fmla="*/ 129969 w 219061"/>
                    <a:gd name="connsiteY7" fmla="*/ 178899 h 247575"/>
                    <a:gd name="connsiteX8" fmla="*/ 120533 w 219061"/>
                    <a:gd name="connsiteY8" fmla="*/ 214026 h 247575"/>
                    <a:gd name="connsiteX9" fmla="*/ 114762 w 219061"/>
                    <a:gd name="connsiteY9" fmla="*/ 236563 h 247575"/>
                    <a:gd name="connsiteX10" fmla="*/ 190764 w 219061"/>
                    <a:gd name="connsiteY10" fmla="*/ 238134 h 247575"/>
                    <a:gd name="connsiteX11" fmla="*/ 192858 w 219061"/>
                    <a:gd name="connsiteY11" fmla="*/ 225567 h 247575"/>
                    <a:gd name="connsiteX12" fmla="*/ 207531 w 219061"/>
                    <a:gd name="connsiteY12" fmla="*/ 215596 h 247575"/>
                    <a:gd name="connsiteX13" fmla="*/ 219062 w 219061"/>
                    <a:gd name="connsiteY13" fmla="*/ 195153 h 247575"/>
                    <a:gd name="connsiteX14" fmla="*/ 215920 w 219061"/>
                    <a:gd name="connsiteY14" fmla="*/ 189906 h 247575"/>
                    <a:gd name="connsiteX15" fmla="*/ 210683 w 219061"/>
                    <a:gd name="connsiteY15" fmla="*/ 127006 h 247575"/>
                    <a:gd name="connsiteX16" fmla="*/ 189727 w 219061"/>
                    <a:gd name="connsiteY16" fmla="*/ 124912 h 247575"/>
                    <a:gd name="connsiteX17" fmla="*/ 187622 w 219061"/>
                    <a:gd name="connsiteY17" fmla="*/ 96604 h 247575"/>
                    <a:gd name="connsiteX18" fmla="*/ 164561 w 219061"/>
                    <a:gd name="connsiteY18" fmla="*/ 95567 h 247575"/>
                    <a:gd name="connsiteX19" fmla="*/ 151983 w 219061"/>
                    <a:gd name="connsiteY19" fmla="*/ 90320 h 247575"/>
                    <a:gd name="connsiteX20" fmla="*/ 145699 w 219061"/>
                    <a:gd name="connsiteY20" fmla="*/ 77731 h 247575"/>
                    <a:gd name="connsiteX21" fmla="*/ 123685 w 219061"/>
                    <a:gd name="connsiteY21" fmla="*/ 73542 h 247575"/>
                    <a:gd name="connsiteX22" fmla="*/ 121590 w 219061"/>
                    <a:gd name="connsiteY22" fmla="*/ 52565 h 247575"/>
                    <a:gd name="connsiteX23" fmla="*/ 104813 w 219061"/>
                    <a:gd name="connsiteY23" fmla="*/ 46281 h 247575"/>
                    <a:gd name="connsiteX24" fmla="*/ 102718 w 219061"/>
                    <a:gd name="connsiteY24" fmla="*/ 28456 h 247575"/>
                    <a:gd name="connsiteX25" fmla="*/ 92235 w 219061"/>
                    <a:gd name="connsiteY25" fmla="*/ 10632 h 247575"/>
                    <a:gd name="connsiteX26" fmla="*/ 62879 w 219061"/>
                    <a:gd name="connsiteY26" fmla="*/ 148 h 247575"/>
                    <a:gd name="connsiteX27" fmla="*/ 44018 w 219061"/>
                    <a:gd name="connsiteY27" fmla="*/ 14821 h 247575"/>
                    <a:gd name="connsiteX28" fmla="*/ 16767 w 219061"/>
                    <a:gd name="connsiteY28" fmla="*/ 25304 h 247575"/>
                    <a:gd name="connsiteX29" fmla="*/ 8378 w 219061"/>
                    <a:gd name="connsiteY29" fmla="*/ 46281 h 247575"/>
                    <a:gd name="connsiteX30" fmla="*/ 0 w 219061"/>
                    <a:gd name="connsiteY30" fmla="*/ 88225 h 247575"/>
                    <a:gd name="connsiteX31" fmla="*/ 14673 w 219061"/>
                    <a:gd name="connsiteY31" fmla="*/ 104992 h 247575"/>
                    <a:gd name="connsiteX32" fmla="*/ 37734 w 219061"/>
                    <a:gd name="connsiteY32" fmla="*/ 115465 h 24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9061" h="247575">
                      <a:moveTo>
                        <a:pt x="37723" y="115465"/>
                      </a:moveTo>
                      <a:cubicBezTo>
                        <a:pt x="40090" y="117507"/>
                        <a:pt x="42132" y="123959"/>
                        <a:pt x="44541" y="125949"/>
                      </a:cubicBezTo>
                      <a:cubicBezTo>
                        <a:pt x="47704" y="128577"/>
                        <a:pt x="56292" y="129981"/>
                        <a:pt x="59737" y="132232"/>
                      </a:cubicBezTo>
                      <a:cubicBezTo>
                        <a:pt x="63696" y="134819"/>
                        <a:pt x="70619" y="141490"/>
                        <a:pt x="73363" y="145334"/>
                      </a:cubicBezTo>
                      <a:cubicBezTo>
                        <a:pt x="75887" y="148863"/>
                        <a:pt x="77185" y="158519"/>
                        <a:pt x="80704" y="161075"/>
                      </a:cubicBezTo>
                      <a:cubicBezTo>
                        <a:pt x="87752" y="166185"/>
                        <a:pt x="107295" y="161829"/>
                        <a:pt x="115286" y="165274"/>
                      </a:cubicBezTo>
                      <a:cubicBezTo>
                        <a:pt x="117160" y="166081"/>
                        <a:pt x="120061" y="169128"/>
                        <a:pt x="121580" y="170511"/>
                      </a:cubicBezTo>
                      <a:cubicBezTo>
                        <a:pt x="123769" y="172511"/>
                        <a:pt x="129194" y="176030"/>
                        <a:pt x="129969" y="178899"/>
                      </a:cubicBezTo>
                      <a:cubicBezTo>
                        <a:pt x="132315" y="187686"/>
                        <a:pt x="122837" y="205228"/>
                        <a:pt x="120533" y="214026"/>
                      </a:cubicBezTo>
                      <a:cubicBezTo>
                        <a:pt x="119056" y="219650"/>
                        <a:pt x="111243" y="231934"/>
                        <a:pt x="114762" y="236563"/>
                      </a:cubicBezTo>
                      <a:cubicBezTo>
                        <a:pt x="126261" y="251696"/>
                        <a:pt x="176133" y="250272"/>
                        <a:pt x="190764" y="238134"/>
                      </a:cubicBezTo>
                      <a:cubicBezTo>
                        <a:pt x="193214" y="236102"/>
                        <a:pt x="191141" y="228248"/>
                        <a:pt x="192858" y="225567"/>
                      </a:cubicBezTo>
                      <a:cubicBezTo>
                        <a:pt x="195246" y="221828"/>
                        <a:pt x="204536" y="218864"/>
                        <a:pt x="207531" y="215596"/>
                      </a:cubicBezTo>
                      <a:cubicBezTo>
                        <a:pt x="211500" y="211282"/>
                        <a:pt x="219062" y="195153"/>
                        <a:pt x="219062" y="195153"/>
                      </a:cubicBezTo>
                      <a:cubicBezTo>
                        <a:pt x="219062" y="195153"/>
                        <a:pt x="216391" y="191362"/>
                        <a:pt x="215920" y="189906"/>
                      </a:cubicBezTo>
                      <a:cubicBezTo>
                        <a:pt x="211092" y="174888"/>
                        <a:pt x="221742" y="138254"/>
                        <a:pt x="210683" y="127006"/>
                      </a:cubicBezTo>
                      <a:cubicBezTo>
                        <a:pt x="206986" y="123247"/>
                        <a:pt x="193403" y="128682"/>
                        <a:pt x="189727" y="124912"/>
                      </a:cubicBezTo>
                      <a:cubicBezTo>
                        <a:pt x="184773" y="119832"/>
                        <a:pt x="192712" y="101547"/>
                        <a:pt x="187622" y="96604"/>
                      </a:cubicBezTo>
                      <a:cubicBezTo>
                        <a:pt x="183485" y="92582"/>
                        <a:pt x="170195" y="96834"/>
                        <a:pt x="164561" y="95567"/>
                      </a:cubicBezTo>
                      <a:cubicBezTo>
                        <a:pt x="161241" y="94823"/>
                        <a:pt x="154475" y="92645"/>
                        <a:pt x="151983" y="90320"/>
                      </a:cubicBezTo>
                      <a:cubicBezTo>
                        <a:pt x="149417" y="87922"/>
                        <a:pt x="148506" y="79857"/>
                        <a:pt x="145699" y="77731"/>
                      </a:cubicBezTo>
                      <a:cubicBezTo>
                        <a:pt x="141227" y="74349"/>
                        <a:pt x="127466" y="77679"/>
                        <a:pt x="123685" y="73542"/>
                      </a:cubicBezTo>
                      <a:cubicBezTo>
                        <a:pt x="120124" y="69657"/>
                        <a:pt x="124806" y="56744"/>
                        <a:pt x="121590" y="52565"/>
                      </a:cubicBezTo>
                      <a:cubicBezTo>
                        <a:pt x="118857" y="49015"/>
                        <a:pt x="107577" y="49811"/>
                        <a:pt x="104813" y="46281"/>
                      </a:cubicBezTo>
                      <a:cubicBezTo>
                        <a:pt x="102048" y="42752"/>
                        <a:pt x="102718" y="28456"/>
                        <a:pt x="102718" y="28456"/>
                      </a:cubicBezTo>
                      <a:cubicBezTo>
                        <a:pt x="102718" y="28456"/>
                        <a:pt x="96215" y="13931"/>
                        <a:pt x="92235" y="10632"/>
                      </a:cubicBezTo>
                      <a:cubicBezTo>
                        <a:pt x="86234" y="5667"/>
                        <a:pt x="70577" y="-1088"/>
                        <a:pt x="62879" y="148"/>
                      </a:cubicBezTo>
                      <a:cubicBezTo>
                        <a:pt x="56983" y="1091"/>
                        <a:pt x="49223" y="11878"/>
                        <a:pt x="44018" y="14821"/>
                      </a:cubicBezTo>
                      <a:cubicBezTo>
                        <a:pt x="37661" y="18413"/>
                        <a:pt x="21962" y="20183"/>
                        <a:pt x="16767" y="25304"/>
                      </a:cubicBezTo>
                      <a:cubicBezTo>
                        <a:pt x="12746" y="29273"/>
                        <a:pt x="9981" y="40867"/>
                        <a:pt x="8378" y="46281"/>
                      </a:cubicBezTo>
                      <a:cubicBezTo>
                        <a:pt x="5331" y="56534"/>
                        <a:pt x="0" y="88225"/>
                        <a:pt x="0" y="88225"/>
                      </a:cubicBezTo>
                      <a:cubicBezTo>
                        <a:pt x="0" y="88225"/>
                        <a:pt x="10201" y="101672"/>
                        <a:pt x="14673" y="104992"/>
                      </a:cubicBezTo>
                      <a:cubicBezTo>
                        <a:pt x="19752" y="108773"/>
                        <a:pt x="32937" y="111339"/>
                        <a:pt x="37734" y="115465"/>
                      </a:cubicBezTo>
                      <a:close/>
                    </a:path>
                  </a:pathLst>
                </a:custGeom>
                <a:grpFill/>
                <a:ln w="1046" cap="flat">
                  <a:noFill/>
                  <a:prstDash val="solid"/>
                  <a:miter/>
                </a:ln>
              </p:spPr>
              <p:txBody>
                <a:bodyPr rtlCol="0" anchor="ctr"/>
                <a:lstStyle/>
                <a:p>
                  <a:endParaRPr lang="en-US" dirty="0"/>
                </a:p>
              </p:txBody>
            </p:sp>
            <p:sp>
              <p:nvSpPr>
                <p:cNvPr id="625" name="Freeform 624">
                  <a:extLst>
                    <a:ext uri="{FF2B5EF4-FFF2-40B4-BE49-F238E27FC236}">
                      <a16:creationId xmlns:a16="http://schemas.microsoft.com/office/drawing/2014/main" id="{6BB0C5C3-1389-B958-1685-F62CAA81CC19}"/>
                    </a:ext>
                  </a:extLst>
                </p:cNvPr>
                <p:cNvSpPr/>
                <p:nvPr/>
              </p:nvSpPr>
              <p:spPr>
                <a:xfrm>
                  <a:off x="4487572" y="5450928"/>
                  <a:ext cx="130006" cy="144770"/>
                </a:xfrm>
                <a:custGeom>
                  <a:avLst/>
                  <a:gdLst>
                    <a:gd name="connsiteX0" fmla="*/ 30430 w 130006"/>
                    <a:gd name="connsiteY0" fmla="*/ 0 h 144770"/>
                    <a:gd name="connsiteX1" fmla="*/ 40914 w 130006"/>
                    <a:gd name="connsiteY1" fmla="*/ 12567 h 144770"/>
                    <a:gd name="connsiteX2" fmla="*/ 63975 w 130006"/>
                    <a:gd name="connsiteY2" fmla="*/ 22004 h 144770"/>
                    <a:gd name="connsiteX3" fmla="*/ 115334 w 130006"/>
                    <a:gd name="connsiteY3" fmla="*/ 70231 h 144770"/>
                    <a:gd name="connsiteX4" fmla="*/ 126865 w 130006"/>
                    <a:gd name="connsiteY4" fmla="*/ 89103 h 144770"/>
                    <a:gd name="connsiteX5" fmla="*/ 130006 w 130006"/>
                    <a:gd name="connsiteY5" fmla="*/ 107975 h 144770"/>
                    <a:gd name="connsiteX6" fmla="*/ 115334 w 130006"/>
                    <a:gd name="connsiteY6" fmla="*/ 117401 h 144770"/>
                    <a:gd name="connsiteX7" fmla="*/ 109050 w 130006"/>
                    <a:gd name="connsiteY7" fmla="*/ 124753 h 144770"/>
                    <a:gd name="connsiteX8" fmla="*/ 106956 w 130006"/>
                    <a:gd name="connsiteY8" fmla="*/ 134189 h 144770"/>
                    <a:gd name="connsiteX9" fmla="*/ 87047 w 130006"/>
                    <a:gd name="connsiteY9" fmla="*/ 137341 h 144770"/>
                    <a:gd name="connsiteX10" fmla="*/ 82857 w 130006"/>
                    <a:gd name="connsiteY10" fmla="*/ 144672 h 144770"/>
                    <a:gd name="connsiteX11" fmla="*/ 72374 w 130006"/>
                    <a:gd name="connsiteY11" fmla="*/ 139425 h 144770"/>
                    <a:gd name="connsiteX12" fmla="*/ 48265 w 130006"/>
                    <a:gd name="connsiteY12" fmla="*/ 130010 h 144770"/>
                    <a:gd name="connsiteX13" fmla="*/ 29393 w 130006"/>
                    <a:gd name="connsiteY13" fmla="*/ 120574 h 144770"/>
                    <a:gd name="connsiteX14" fmla="*/ 21015 w 130006"/>
                    <a:gd name="connsiteY14" fmla="*/ 131047 h 144770"/>
                    <a:gd name="connsiteX15" fmla="*/ 10532 w 130006"/>
                    <a:gd name="connsiteY15" fmla="*/ 134199 h 144770"/>
                    <a:gd name="connsiteX16" fmla="*/ 3201 w 130006"/>
                    <a:gd name="connsiteY16" fmla="*/ 105891 h 144770"/>
                    <a:gd name="connsiteX17" fmla="*/ 48 w 130006"/>
                    <a:gd name="connsiteY17" fmla="*/ 67100 h 144770"/>
                    <a:gd name="connsiteX18" fmla="*/ 4248 w 130006"/>
                    <a:gd name="connsiteY18" fmla="*/ 40897 h 144770"/>
                    <a:gd name="connsiteX19" fmla="*/ 17873 w 130006"/>
                    <a:gd name="connsiteY19" fmla="*/ 17825 h 144770"/>
                    <a:gd name="connsiteX20" fmla="*/ 30451 w 130006"/>
                    <a:gd name="connsiteY20" fmla="*/ 21 h 14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0006" h="144770">
                      <a:moveTo>
                        <a:pt x="30430" y="0"/>
                      </a:moveTo>
                      <a:cubicBezTo>
                        <a:pt x="30430" y="0"/>
                        <a:pt x="37614" y="10159"/>
                        <a:pt x="40914" y="12567"/>
                      </a:cubicBezTo>
                      <a:cubicBezTo>
                        <a:pt x="45941" y="16243"/>
                        <a:pt x="58738" y="18631"/>
                        <a:pt x="63975" y="22004"/>
                      </a:cubicBezTo>
                      <a:cubicBezTo>
                        <a:pt x="78794" y="31523"/>
                        <a:pt x="104212" y="56564"/>
                        <a:pt x="115334" y="70231"/>
                      </a:cubicBezTo>
                      <a:cubicBezTo>
                        <a:pt x="118821" y="74525"/>
                        <a:pt x="124937" y="83919"/>
                        <a:pt x="126865" y="89103"/>
                      </a:cubicBezTo>
                      <a:cubicBezTo>
                        <a:pt x="128540" y="93586"/>
                        <a:pt x="130006" y="107975"/>
                        <a:pt x="130006" y="107975"/>
                      </a:cubicBezTo>
                      <a:cubicBezTo>
                        <a:pt x="130006" y="107975"/>
                        <a:pt x="118622" y="114531"/>
                        <a:pt x="115334" y="117401"/>
                      </a:cubicBezTo>
                      <a:cubicBezTo>
                        <a:pt x="113512" y="118993"/>
                        <a:pt x="110129" y="122585"/>
                        <a:pt x="109050" y="124753"/>
                      </a:cubicBezTo>
                      <a:cubicBezTo>
                        <a:pt x="107971" y="126910"/>
                        <a:pt x="108715" y="132534"/>
                        <a:pt x="106956" y="134189"/>
                      </a:cubicBezTo>
                      <a:cubicBezTo>
                        <a:pt x="103280" y="137645"/>
                        <a:pt x="91194" y="134472"/>
                        <a:pt x="87047" y="137341"/>
                      </a:cubicBezTo>
                      <a:cubicBezTo>
                        <a:pt x="85308" y="138546"/>
                        <a:pt x="84879" y="144065"/>
                        <a:pt x="82857" y="144672"/>
                      </a:cubicBezTo>
                      <a:cubicBezTo>
                        <a:pt x="80051" y="145521"/>
                        <a:pt x="75055" y="140609"/>
                        <a:pt x="72374" y="139425"/>
                      </a:cubicBezTo>
                      <a:cubicBezTo>
                        <a:pt x="66457" y="136797"/>
                        <a:pt x="54183" y="132629"/>
                        <a:pt x="48265" y="130010"/>
                      </a:cubicBezTo>
                      <a:cubicBezTo>
                        <a:pt x="43448" y="127874"/>
                        <a:pt x="34546" y="119443"/>
                        <a:pt x="29393" y="120574"/>
                      </a:cubicBezTo>
                      <a:cubicBezTo>
                        <a:pt x="26115" y="121297"/>
                        <a:pt x="23790" y="129173"/>
                        <a:pt x="21015" y="131047"/>
                      </a:cubicBezTo>
                      <a:cubicBezTo>
                        <a:pt x="18742" y="132576"/>
                        <a:pt x="12919" y="135540"/>
                        <a:pt x="10532" y="134199"/>
                      </a:cubicBezTo>
                      <a:cubicBezTo>
                        <a:pt x="4164" y="130618"/>
                        <a:pt x="4415" y="113097"/>
                        <a:pt x="3201" y="105891"/>
                      </a:cubicBezTo>
                      <a:cubicBezTo>
                        <a:pt x="1577" y="96298"/>
                        <a:pt x="-329" y="76818"/>
                        <a:pt x="48" y="67100"/>
                      </a:cubicBezTo>
                      <a:cubicBezTo>
                        <a:pt x="310" y="60470"/>
                        <a:pt x="1996" y="47138"/>
                        <a:pt x="4248" y="40897"/>
                      </a:cubicBezTo>
                      <a:cubicBezTo>
                        <a:pt x="6520" y="34592"/>
                        <a:pt x="14239" y="23449"/>
                        <a:pt x="17873" y="17825"/>
                      </a:cubicBezTo>
                      <a:cubicBezTo>
                        <a:pt x="20837" y="13248"/>
                        <a:pt x="30451" y="21"/>
                        <a:pt x="30451" y="21"/>
                      </a:cubicBezTo>
                      <a:close/>
                    </a:path>
                  </a:pathLst>
                </a:custGeom>
                <a:grpFill/>
                <a:ln w="1046" cap="flat">
                  <a:noFill/>
                  <a:prstDash val="solid"/>
                  <a:miter/>
                </a:ln>
              </p:spPr>
              <p:txBody>
                <a:bodyPr rtlCol="0" anchor="ctr"/>
                <a:lstStyle/>
                <a:p>
                  <a:endParaRPr lang="en-US" dirty="0"/>
                </a:p>
              </p:txBody>
            </p:sp>
            <p:sp>
              <p:nvSpPr>
                <p:cNvPr id="626" name="Freeform 625">
                  <a:extLst>
                    <a:ext uri="{FF2B5EF4-FFF2-40B4-BE49-F238E27FC236}">
                      <a16:creationId xmlns:a16="http://schemas.microsoft.com/office/drawing/2014/main" id="{EAB92825-27DE-D049-8E84-90E6F83379ED}"/>
                    </a:ext>
                  </a:extLst>
                </p:cNvPr>
                <p:cNvSpPr/>
                <p:nvPr/>
              </p:nvSpPr>
              <p:spPr>
                <a:xfrm>
                  <a:off x="4189876" y="4875942"/>
                  <a:ext cx="299203" cy="372660"/>
                </a:xfrm>
                <a:custGeom>
                  <a:avLst/>
                  <a:gdLst>
                    <a:gd name="connsiteX0" fmla="*/ 273625 w 299203"/>
                    <a:gd name="connsiteY0" fmla="*/ 287726 h 372660"/>
                    <a:gd name="connsiteX1" fmla="*/ 286203 w 299203"/>
                    <a:gd name="connsiteY1" fmla="*/ 284573 h 372660"/>
                    <a:gd name="connsiteX2" fmla="*/ 295639 w 299203"/>
                    <a:gd name="connsiteY2" fmla="*/ 269901 h 372660"/>
                    <a:gd name="connsiteX3" fmla="*/ 297734 w 299203"/>
                    <a:gd name="connsiteY3" fmla="*/ 238440 h 372660"/>
                    <a:gd name="connsiteX4" fmla="*/ 289345 w 299203"/>
                    <a:gd name="connsiteY4" fmla="*/ 232156 h 372660"/>
                    <a:gd name="connsiteX5" fmla="*/ 286203 w 299203"/>
                    <a:gd name="connsiteY5" fmla="*/ 213284 h 372660"/>
                    <a:gd name="connsiteX6" fmla="*/ 272578 w 299203"/>
                    <a:gd name="connsiteY6" fmla="*/ 211190 h 372660"/>
                    <a:gd name="connsiteX7" fmla="*/ 270483 w 299203"/>
                    <a:gd name="connsiteY7" fmla="*/ 192318 h 372660"/>
                    <a:gd name="connsiteX8" fmla="*/ 236939 w 299203"/>
                    <a:gd name="connsiteY8" fmla="*/ 193365 h 372660"/>
                    <a:gd name="connsiteX9" fmla="*/ 229608 w 299203"/>
                    <a:gd name="connsiteY9" fmla="*/ 184976 h 372660"/>
                    <a:gd name="connsiteX10" fmla="*/ 222266 w 299203"/>
                    <a:gd name="connsiteY10" fmla="*/ 181845 h 372660"/>
                    <a:gd name="connsiteX11" fmla="*/ 221219 w 299203"/>
                    <a:gd name="connsiteY11" fmla="*/ 148290 h 372660"/>
                    <a:gd name="connsiteX12" fmla="*/ 233797 w 299203"/>
                    <a:gd name="connsiteY12" fmla="*/ 138854 h 372660"/>
                    <a:gd name="connsiteX13" fmla="*/ 221219 w 299203"/>
                    <a:gd name="connsiteY13" fmla="*/ 136770 h 372660"/>
                    <a:gd name="connsiteX14" fmla="*/ 218077 w 299203"/>
                    <a:gd name="connsiteY14" fmla="*/ 112650 h 372660"/>
                    <a:gd name="connsiteX15" fmla="*/ 204452 w 299203"/>
                    <a:gd name="connsiteY15" fmla="*/ 109498 h 372660"/>
                    <a:gd name="connsiteX16" fmla="*/ 180343 w 299203"/>
                    <a:gd name="connsiteY16" fmla="*/ 106367 h 372660"/>
                    <a:gd name="connsiteX17" fmla="*/ 177201 w 299203"/>
                    <a:gd name="connsiteY17" fmla="*/ 91684 h 372660"/>
                    <a:gd name="connsiteX18" fmla="*/ 160434 w 299203"/>
                    <a:gd name="connsiteY18" fmla="*/ 87495 h 372660"/>
                    <a:gd name="connsiteX19" fmla="*/ 156234 w 299203"/>
                    <a:gd name="connsiteY19" fmla="*/ 82248 h 372660"/>
                    <a:gd name="connsiteX20" fmla="*/ 118511 w 299203"/>
                    <a:gd name="connsiteY20" fmla="*/ 81200 h 372660"/>
                    <a:gd name="connsiteX21" fmla="*/ 113275 w 299203"/>
                    <a:gd name="connsiteY21" fmla="*/ 73869 h 372660"/>
                    <a:gd name="connsiteX22" fmla="*/ 104886 w 299203"/>
                    <a:gd name="connsiteY22" fmla="*/ 54997 h 372660"/>
                    <a:gd name="connsiteX23" fmla="*/ 100686 w 299203"/>
                    <a:gd name="connsiteY23" fmla="*/ 5722 h 372660"/>
                    <a:gd name="connsiteX24" fmla="*/ 69247 w 299203"/>
                    <a:gd name="connsiteY24" fmla="*/ 2591 h 372660"/>
                    <a:gd name="connsiteX25" fmla="*/ 66094 w 299203"/>
                    <a:gd name="connsiteY25" fmla="*/ 20416 h 372660"/>
                    <a:gd name="connsiteX26" fmla="*/ 53517 w 299203"/>
                    <a:gd name="connsiteY26" fmla="*/ 18321 h 372660"/>
                    <a:gd name="connsiteX27" fmla="*/ 47222 w 299203"/>
                    <a:gd name="connsiteY27" fmla="*/ 29852 h 372660"/>
                    <a:gd name="connsiteX28" fmla="*/ 38834 w 299203"/>
                    <a:gd name="connsiteY28" fmla="*/ 37183 h 372660"/>
                    <a:gd name="connsiteX29" fmla="*/ 24161 w 299203"/>
                    <a:gd name="connsiteY29" fmla="*/ 43466 h 372660"/>
                    <a:gd name="connsiteX30" fmla="*/ 6284 w 299203"/>
                    <a:gd name="connsiteY30" fmla="*/ 41278 h 372660"/>
                    <a:gd name="connsiteX31" fmla="*/ 25114 w 299203"/>
                    <a:gd name="connsiteY31" fmla="*/ 70570 h 372660"/>
                    <a:gd name="connsiteX32" fmla="*/ 21972 w 299203"/>
                    <a:gd name="connsiteY32" fmla="*/ 94689 h 372660"/>
                    <a:gd name="connsiteX33" fmla="*/ 10442 w 299203"/>
                    <a:gd name="connsiteY33" fmla="*/ 105162 h 372660"/>
                    <a:gd name="connsiteX34" fmla="*/ 11489 w 299203"/>
                    <a:gd name="connsiteY34" fmla="*/ 137670 h 372660"/>
                    <a:gd name="connsiteX35" fmla="*/ 7300 w 299203"/>
                    <a:gd name="connsiteY35" fmla="*/ 179604 h 372660"/>
                    <a:gd name="connsiteX36" fmla="*/ 15688 w 299203"/>
                    <a:gd name="connsiteY36" fmla="*/ 194287 h 372660"/>
                    <a:gd name="connsiteX37" fmla="*/ 7300 w 299203"/>
                    <a:gd name="connsiteY37" fmla="*/ 197418 h 372660"/>
                    <a:gd name="connsiteX38" fmla="*/ 0 w 299203"/>
                    <a:gd name="connsiteY38" fmla="*/ 217390 h 372660"/>
                    <a:gd name="connsiteX39" fmla="*/ 13688 w 299203"/>
                    <a:gd name="connsiteY39" fmla="*/ 230083 h 372660"/>
                    <a:gd name="connsiteX40" fmla="*/ 15793 w 299203"/>
                    <a:gd name="connsiteY40" fmla="*/ 255260 h 372660"/>
                    <a:gd name="connsiteX41" fmla="*/ 38855 w 299203"/>
                    <a:gd name="connsiteY41" fmla="*/ 276216 h 372660"/>
                    <a:gd name="connsiteX42" fmla="*/ 38855 w 299203"/>
                    <a:gd name="connsiteY42" fmla="*/ 328643 h 372660"/>
                    <a:gd name="connsiteX43" fmla="*/ 57727 w 299203"/>
                    <a:gd name="connsiteY43" fmla="*/ 362188 h 372660"/>
                    <a:gd name="connsiteX44" fmla="*/ 74494 w 299203"/>
                    <a:gd name="connsiteY44" fmla="*/ 372661 h 372660"/>
                    <a:gd name="connsiteX45" fmla="*/ 89166 w 299203"/>
                    <a:gd name="connsiteY45" fmla="*/ 341221 h 372660"/>
                    <a:gd name="connsiteX46" fmla="*/ 112227 w 299203"/>
                    <a:gd name="connsiteY46" fmla="*/ 360093 h 372660"/>
                    <a:gd name="connsiteX47" fmla="*/ 141583 w 299203"/>
                    <a:gd name="connsiteY47" fmla="*/ 370577 h 372660"/>
                    <a:gd name="connsiteX48" fmla="*/ 170928 w 299203"/>
                    <a:gd name="connsiteY48" fmla="*/ 347515 h 372660"/>
                    <a:gd name="connsiteX49" fmla="*/ 179306 w 299203"/>
                    <a:gd name="connsiteY49" fmla="*/ 305571 h 372660"/>
                    <a:gd name="connsiteX50" fmla="*/ 187695 w 299203"/>
                    <a:gd name="connsiteY50" fmla="*/ 284594 h 372660"/>
                    <a:gd name="connsiteX51" fmla="*/ 214946 w 299203"/>
                    <a:gd name="connsiteY51" fmla="*/ 274111 h 372660"/>
                    <a:gd name="connsiteX52" fmla="*/ 233807 w 299203"/>
                    <a:gd name="connsiteY52" fmla="*/ 259438 h 372660"/>
                    <a:gd name="connsiteX53" fmla="*/ 263163 w 299203"/>
                    <a:gd name="connsiteY53" fmla="*/ 269922 h 372660"/>
                    <a:gd name="connsiteX54" fmla="*/ 273646 w 299203"/>
                    <a:gd name="connsiteY54" fmla="*/ 287747 h 3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99203" h="372660">
                      <a:moveTo>
                        <a:pt x="273625" y="287726"/>
                      </a:moveTo>
                      <a:cubicBezTo>
                        <a:pt x="273625" y="287726"/>
                        <a:pt x="283564" y="286469"/>
                        <a:pt x="286203" y="284573"/>
                      </a:cubicBezTo>
                      <a:cubicBezTo>
                        <a:pt x="289743" y="282028"/>
                        <a:pt x="294267" y="274048"/>
                        <a:pt x="295639" y="269901"/>
                      </a:cubicBezTo>
                      <a:cubicBezTo>
                        <a:pt x="298111" y="262413"/>
                        <a:pt x="301022" y="245604"/>
                        <a:pt x="297734" y="238440"/>
                      </a:cubicBezTo>
                      <a:cubicBezTo>
                        <a:pt x="296645" y="236063"/>
                        <a:pt x="290706" y="234398"/>
                        <a:pt x="289345" y="232156"/>
                      </a:cubicBezTo>
                      <a:cubicBezTo>
                        <a:pt x="286863" y="228072"/>
                        <a:pt x="289607" y="216646"/>
                        <a:pt x="286203" y="213284"/>
                      </a:cubicBezTo>
                      <a:cubicBezTo>
                        <a:pt x="283752" y="210865"/>
                        <a:pt x="274966" y="213672"/>
                        <a:pt x="272578" y="211190"/>
                      </a:cubicBezTo>
                      <a:cubicBezTo>
                        <a:pt x="269289" y="207765"/>
                        <a:pt x="274075" y="195428"/>
                        <a:pt x="270483" y="192318"/>
                      </a:cubicBezTo>
                      <a:cubicBezTo>
                        <a:pt x="264147" y="186819"/>
                        <a:pt x="244636" y="196716"/>
                        <a:pt x="236939" y="193365"/>
                      </a:cubicBezTo>
                      <a:cubicBezTo>
                        <a:pt x="234383" y="192255"/>
                        <a:pt x="231859" y="186620"/>
                        <a:pt x="229608" y="184976"/>
                      </a:cubicBezTo>
                      <a:cubicBezTo>
                        <a:pt x="227995" y="183803"/>
                        <a:pt x="223397" y="183489"/>
                        <a:pt x="222266" y="181845"/>
                      </a:cubicBezTo>
                      <a:cubicBezTo>
                        <a:pt x="217532" y="174912"/>
                        <a:pt x="217585" y="155851"/>
                        <a:pt x="221219" y="148290"/>
                      </a:cubicBezTo>
                      <a:cubicBezTo>
                        <a:pt x="222926" y="144750"/>
                        <a:pt x="234729" y="142676"/>
                        <a:pt x="233797" y="138854"/>
                      </a:cubicBezTo>
                      <a:cubicBezTo>
                        <a:pt x="233043" y="135753"/>
                        <a:pt x="223439" y="139063"/>
                        <a:pt x="221219" y="136770"/>
                      </a:cubicBezTo>
                      <a:cubicBezTo>
                        <a:pt x="216998" y="132392"/>
                        <a:pt x="222161" y="117154"/>
                        <a:pt x="218077" y="112650"/>
                      </a:cubicBezTo>
                      <a:cubicBezTo>
                        <a:pt x="215731" y="110064"/>
                        <a:pt x="207887" y="110116"/>
                        <a:pt x="204452" y="109498"/>
                      </a:cubicBezTo>
                      <a:cubicBezTo>
                        <a:pt x="198472" y="108419"/>
                        <a:pt x="184815" y="110482"/>
                        <a:pt x="180343" y="106367"/>
                      </a:cubicBezTo>
                      <a:cubicBezTo>
                        <a:pt x="177578" y="103822"/>
                        <a:pt x="179809" y="94375"/>
                        <a:pt x="177201" y="91684"/>
                      </a:cubicBezTo>
                      <a:cubicBezTo>
                        <a:pt x="174196" y="88573"/>
                        <a:pt x="164068" y="89830"/>
                        <a:pt x="160434" y="87495"/>
                      </a:cubicBezTo>
                      <a:cubicBezTo>
                        <a:pt x="159020" y="86583"/>
                        <a:pt x="157743" y="82991"/>
                        <a:pt x="156234" y="82248"/>
                      </a:cubicBezTo>
                      <a:cubicBezTo>
                        <a:pt x="147794" y="78037"/>
                        <a:pt x="126837" y="85630"/>
                        <a:pt x="118511" y="81200"/>
                      </a:cubicBezTo>
                      <a:cubicBezTo>
                        <a:pt x="116521" y="80143"/>
                        <a:pt x="114385" y="75817"/>
                        <a:pt x="113275" y="73869"/>
                      </a:cubicBezTo>
                      <a:cubicBezTo>
                        <a:pt x="110709" y="69387"/>
                        <a:pt x="106174" y="59993"/>
                        <a:pt x="104886" y="54997"/>
                      </a:cubicBezTo>
                      <a:cubicBezTo>
                        <a:pt x="101807" y="43027"/>
                        <a:pt x="109368" y="14520"/>
                        <a:pt x="100686" y="5722"/>
                      </a:cubicBezTo>
                      <a:cubicBezTo>
                        <a:pt x="95146" y="98"/>
                        <a:pt x="75541" y="-2185"/>
                        <a:pt x="69247" y="2591"/>
                      </a:cubicBezTo>
                      <a:cubicBezTo>
                        <a:pt x="65644" y="5324"/>
                        <a:pt x="69791" y="17797"/>
                        <a:pt x="66094" y="20416"/>
                      </a:cubicBezTo>
                      <a:cubicBezTo>
                        <a:pt x="63487" y="22259"/>
                        <a:pt x="56386" y="16918"/>
                        <a:pt x="53517" y="18321"/>
                      </a:cubicBezTo>
                      <a:cubicBezTo>
                        <a:pt x="50563" y="19756"/>
                        <a:pt x="49275" y="27296"/>
                        <a:pt x="47222" y="29852"/>
                      </a:cubicBezTo>
                      <a:cubicBezTo>
                        <a:pt x="45484" y="32030"/>
                        <a:pt x="41190" y="35706"/>
                        <a:pt x="38834" y="37183"/>
                      </a:cubicBezTo>
                      <a:cubicBezTo>
                        <a:pt x="35451" y="39309"/>
                        <a:pt x="28109" y="42901"/>
                        <a:pt x="24161" y="43466"/>
                      </a:cubicBezTo>
                      <a:cubicBezTo>
                        <a:pt x="19700" y="44105"/>
                        <a:pt x="6284" y="41278"/>
                        <a:pt x="6284" y="41278"/>
                      </a:cubicBezTo>
                      <a:cubicBezTo>
                        <a:pt x="6284" y="41278"/>
                        <a:pt x="23208" y="62077"/>
                        <a:pt x="25114" y="70570"/>
                      </a:cubicBezTo>
                      <a:cubicBezTo>
                        <a:pt x="26444" y="76508"/>
                        <a:pt x="24789" y="89306"/>
                        <a:pt x="21972" y="94689"/>
                      </a:cubicBezTo>
                      <a:cubicBezTo>
                        <a:pt x="20171" y="98145"/>
                        <a:pt x="11960" y="101570"/>
                        <a:pt x="10442" y="105162"/>
                      </a:cubicBezTo>
                      <a:cubicBezTo>
                        <a:pt x="7268" y="112650"/>
                        <a:pt x="11761" y="129543"/>
                        <a:pt x="11489" y="137670"/>
                      </a:cubicBezTo>
                      <a:cubicBezTo>
                        <a:pt x="11133" y="148195"/>
                        <a:pt x="5100" y="169298"/>
                        <a:pt x="7300" y="179604"/>
                      </a:cubicBezTo>
                      <a:cubicBezTo>
                        <a:pt x="8179" y="183740"/>
                        <a:pt x="17123" y="190317"/>
                        <a:pt x="15688" y="194287"/>
                      </a:cubicBezTo>
                      <a:cubicBezTo>
                        <a:pt x="14924" y="196392"/>
                        <a:pt x="8881" y="195837"/>
                        <a:pt x="7300" y="197418"/>
                      </a:cubicBezTo>
                      <a:cubicBezTo>
                        <a:pt x="3550" y="201188"/>
                        <a:pt x="0" y="217390"/>
                        <a:pt x="0" y="217390"/>
                      </a:cubicBezTo>
                      <a:cubicBezTo>
                        <a:pt x="0" y="217390"/>
                        <a:pt x="11646" y="225894"/>
                        <a:pt x="13688" y="230083"/>
                      </a:cubicBezTo>
                      <a:cubicBezTo>
                        <a:pt x="16453" y="235759"/>
                        <a:pt x="12997" y="249594"/>
                        <a:pt x="15793" y="255260"/>
                      </a:cubicBezTo>
                      <a:cubicBezTo>
                        <a:pt x="19239" y="262245"/>
                        <a:pt x="35702" y="269094"/>
                        <a:pt x="38855" y="276216"/>
                      </a:cubicBezTo>
                      <a:cubicBezTo>
                        <a:pt x="44154" y="288207"/>
                        <a:pt x="35535" y="315971"/>
                        <a:pt x="38855" y="328643"/>
                      </a:cubicBezTo>
                      <a:cubicBezTo>
                        <a:pt x="41295" y="337954"/>
                        <a:pt x="51076" y="355234"/>
                        <a:pt x="57727" y="362188"/>
                      </a:cubicBezTo>
                      <a:cubicBezTo>
                        <a:pt x="61141" y="365759"/>
                        <a:pt x="74494" y="372661"/>
                        <a:pt x="74494" y="372661"/>
                      </a:cubicBezTo>
                      <a:cubicBezTo>
                        <a:pt x="74494" y="372661"/>
                        <a:pt x="80715" y="343148"/>
                        <a:pt x="89166" y="341221"/>
                      </a:cubicBezTo>
                      <a:cubicBezTo>
                        <a:pt x="96424" y="339566"/>
                        <a:pt x="105745" y="356428"/>
                        <a:pt x="112227" y="360093"/>
                      </a:cubicBezTo>
                      <a:cubicBezTo>
                        <a:pt x="119014" y="363926"/>
                        <a:pt x="133885" y="371833"/>
                        <a:pt x="141583" y="370577"/>
                      </a:cubicBezTo>
                      <a:cubicBezTo>
                        <a:pt x="150789" y="369079"/>
                        <a:pt x="170928" y="347515"/>
                        <a:pt x="170928" y="347515"/>
                      </a:cubicBezTo>
                      <a:cubicBezTo>
                        <a:pt x="170928" y="347515"/>
                        <a:pt x="176269" y="315824"/>
                        <a:pt x="179306" y="305571"/>
                      </a:cubicBezTo>
                      <a:cubicBezTo>
                        <a:pt x="180919" y="300157"/>
                        <a:pt x="183684" y="288564"/>
                        <a:pt x="187695" y="284594"/>
                      </a:cubicBezTo>
                      <a:cubicBezTo>
                        <a:pt x="192890" y="279463"/>
                        <a:pt x="208588" y="277703"/>
                        <a:pt x="214946" y="274111"/>
                      </a:cubicBezTo>
                      <a:cubicBezTo>
                        <a:pt x="220151" y="271178"/>
                        <a:pt x="227911" y="260381"/>
                        <a:pt x="233807" y="259438"/>
                      </a:cubicBezTo>
                      <a:cubicBezTo>
                        <a:pt x="241505" y="258203"/>
                        <a:pt x="257151" y="264958"/>
                        <a:pt x="263163" y="269922"/>
                      </a:cubicBezTo>
                      <a:cubicBezTo>
                        <a:pt x="267142" y="273221"/>
                        <a:pt x="273646" y="287747"/>
                        <a:pt x="273646" y="287747"/>
                      </a:cubicBezTo>
                      <a:close/>
                    </a:path>
                  </a:pathLst>
                </a:custGeom>
                <a:grpFill/>
                <a:ln w="1046" cap="flat">
                  <a:noFill/>
                  <a:prstDash val="solid"/>
                  <a:miter/>
                </a:ln>
              </p:spPr>
              <p:txBody>
                <a:bodyPr rtlCol="0" anchor="ctr"/>
                <a:lstStyle/>
                <a:p>
                  <a:endParaRPr lang="en-US" dirty="0"/>
                </a:p>
              </p:txBody>
            </p:sp>
            <p:sp>
              <p:nvSpPr>
                <p:cNvPr id="627" name="Freeform 626">
                  <a:extLst>
                    <a:ext uri="{FF2B5EF4-FFF2-40B4-BE49-F238E27FC236}">
                      <a16:creationId xmlns:a16="http://schemas.microsoft.com/office/drawing/2014/main" id="{05A4A931-D44D-8400-569D-06AFB36390A6}"/>
                    </a:ext>
                  </a:extLst>
                </p:cNvPr>
                <p:cNvSpPr/>
                <p:nvPr/>
              </p:nvSpPr>
              <p:spPr>
                <a:xfrm>
                  <a:off x="3900490" y="4652988"/>
                  <a:ext cx="314945" cy="455989"/>
                </a:xfrm>
                <a:custGeom>
                  <a:avLst/>
                  <a:gdLst>
                    <a:gd name="connsiteX0" fmla="*/ 254784 w 314945"/>
                    <a:gd name="connsiteY0" fmla="*/ 18872 h 455989"/>
                    <a:gd name="connsiteX1" fmla="*/ 233785 w 314945"/>
                    <a:gd name="connsiteY1" fmla="*/ 4137 h 455989"/>
                    <a:gd name="connsiteX2" fmla="*/ 191894 w 314945"/>
                    <a:gd name="connsiteY2" fmla="*/ 0 h 455989"/>
                    <a:gd name="connsiteX3" fmla="*/ 179284 w 314945"/>
                    <a:gd name="connsiteY3" fmla="*/ 16736 h 455989"/>
                    <a:gd name="connsiteX4" fmla="*/ 110101 w 314945"/>
                    <a:gd name="connsiteY4" fmla="*/ 48175 h 455989"/>
                    <a:gd name="connsiteX5" fmla="*/ 76556 w 314945"/>
                    <a:gd name="connsiteY5" fmla="*/ 71247 h 455989"/>
                    <a:gd name="connsiteX6" fmla="*/ 51400 w 314945"/>
                    <a:gd name="connsiteY6" fmla="*/ 90119 h 455989"/>
                    <a:gd name="connsiteX7" fmla="*/ 34622 w 314945"/>
                    <a:gd name="connsiteY7" fmla="*/ 71247 h 455989"/>
                    <a:gd name="connsiteX8" fmla="*/ 28234 w 314945"/>
                    <a:gd name="connsiteY8" fmla="*/ 50123 h 455989"/>
                    <a:gd name="connsiteX9" fmla="*/ 14609 w 314945"/>
                    <a:gd name="connsiteY9" fmla="*/ 51160 h 455989"/>
                    <a:gd name="connsiteX10" fmla="*/ 5173 w 314945"/>
                    <a:gd name="connsiteY10" fmla="*/ 61643 h 455989"/>
                    <a:gd name="connsiteX11" fmla="*/ 6220 w 314945"/>
                    <a:gd name="connsiteY11" fmla="*/ 118260 h 455989"/>
                    <a:gd name="connsiteX12" fmla="*/ 31376 w 314945"/>
                    <a:gd name="connsiteY12" fmla="*/ 118260 h 455989"/>
                    <a:gd name="connsiteX13" fmla="*/ 41859 w 314945"/>
                    <a:gd name="connsiteY13" fmla="*/ 158088 h 455989"/>
                    <a:gd name="connsiteX14" fmla="*/ 54437 w 314945"/>
                    <a:gd name="connsiteY14" fmla="*/ 165440 h 455989"/>
                    <a:gd name="connsiteX15" fmla="*/ 57579 w 314945"/>
                    <a:gd name="connsiteY15" fmla="*/ 190596 h 455989"/>
                    <a:gd name="connsiteX16" fmla="*/ 67015 w 314945"/>
                    <a:gd name="connsiteY16" fmla="*/ 212600 h 455989"/>
                    <a:gd name="connsiteX17" fmla="*/ 80640 w 314945"/>
                    <a:gd name="connsiteY17" fmla="*/ 219951 h 455989"/>
                    <a:gd name="connsiteX18" fmla="*/ 83793 w 314945"/>
                    <a:gd name="connsiteY18" fmla="*/ 246155 h 455989"/>
                    <a:gd name="connsiteX19" fmla="*/ 91124 w 314945"/>
                    <a:gd name="connsiteY19" fmla="*/ 251401 h 455989"/>
                    <a:gd name="connsiteX20" fmla="*/ 100560 w 314945"/>
                    <a:gd name="connsiteY20" fmla="*/ 266074 h 455989"/>
                    <a:gd name="connsiteX21" fmla="*/ 107891 w 314945"/>
                    <a:gd name="connsiteY21" fmla="*/ 289146 h 455989"/>
                    <a:gd name="connsiteX22" fmla="*/ 118374 w 314945"/>
                    <a:gd name="connsiteY22" fmla="*/ 313254 h 455989"/>
                    <a:gd name="connsiteX23" fmla="*/ 129905 w 314945"/>
                    <a:gd name="connsiteY23" fmla="*/ 322691 h 455989"/>
                    <a:gd name="connsiteX24" fmla="*/ 124658 w 314945"/>
                    <a:gd name="connsiteY24" fmla="*/ 333163 h 455989"/>
                    <a:gd name="connsiteX25" fmla="*/ 133047 w 314945"/>
                    <a:gd name="connsiteY25" fmla="*/ 354141 h 455989"/>
                    <a:gd name="connsiteX26" fmla="*/ 158202 w 314945"/>
                    <a:gd name="connsiteY26" fmla="*/ 370908 h 455989"/>
                    <a:gd name="connsiteX27" fmla="*/ 182311 w 314945"/>
                    <a:gd name="connsiteY27" fmla="*/ 399216 h 455989"/>
                    <a:gd name="connsiteX28" fmla="*/ 217950 w 314945"/>
                    <a:gd name="connsiteY28" fmla="*/ 412852 h 455989"/>
                    <a:gd name="connsiteX29" fmla="*/ 251495 w 314945"/>
                    <a:gd name="connsiteY29" fmla="*/ 440113 h 455989"/>
                    <a:gd name="connsiteX30" fmla="*/ 272556 w 314945"/>
                    <a:gd name="connsiteY30" fmla="*/ 455989 h 455989"/>
                    <a:gd name="connsiteX31" fmla="*/ 289365 w 314945"/>
                    <a:gd name="connsiteY31" fmla="*/ 440312 h 455989"/>
                    <a:gd name="connsiteX32" fmla="*/ 296665 w 314945"/>
                    <a:gd name="connsiteY32" fmla="*/ 420340 h 455989"/>
                    <a:gd name="connsiteX33" fmla="*/ 305053 w 314945"/>
                    <a:gd name="connsiteY33" fmla="*/ 417208 h 455989"/>
                    <a:gd name="connsiteX34" fmla="*/ 296665 w 314945"/>
                    <a:gd name="connsiteY34" fmla="*/ 402525 h 455989"/>
                    <a:gd name="connsiteX35" fmla="*/ 300854 w 314945"/>
                    <a:gd name="connsiteY35" fmla="*/ 360592 h 455989"/>
                    <a:gd name="connsiteX36" fmla="*/ 299806 w 314945"/>
                    <a:gd name="connsiteY36" fmla="*/ 328084 h 455989"/>
                    <a:gd name="connsiteX37" fmla="*/ 311337 w 314945"/>
                    <a:gd name="connsiteY37" fmla="*/ 317611 h 455989"/>
                    <a:gd name="connsiteX38" fmla="*/ 314479 w 314945"/>
                    <a:gd name="connsiteY38" fmla="*/ 293492 h 455989"/>
                    <a:gd name="connsiteX39" fmla="*/ 295649 w 314945"/>
                    <a:gd name="connsiteY39" fmla="*/ 264199 h 455989"/>
                    <a:gd name="connsiteX40" fmla="*/ 274651 w 314945"/>
                    <a:gd name="connsiteY40" fmla="*/ 253664 h 455989"/>
                    <a:gd name="connsiteX41" fmla="*/ 265214 w 314945"/>
                    <a:gd name="connsiteY41" fmla="*/ 222203 h 455989"/>
                    <a:gd name="connsiteX42" fmla="*/ 246342 w 314945"/>
                    <a:gd name="connsiteY42" fmla="*/ 233723 h 455989"/>
                    <a:gd name="connsiteX43" fmla="*/ 224328 w 314945"/>
                    <a:gd name="connsiteY43" fmla="*/ 230592 h 455989"/>
                    <a:gd name="connsiteX44" fmla="*/ 221186 w 314945"/>
                    <a:gd name="connsiteY44" fmla="*/ 216956 h 455989"/>
                    <a:gd name="connsiteX45" fmla="*/ 204409 w 314945"/>
                    <a:gd name="connsiteY45" fmla="*/ 213825 h 455989"/>
                    <a:gd name="connsiteX46" fmla="*/ 198125 w 314945"/>
                    <a:gd name="connsiteY46" fmla="*/ 197058 h 455989"/>
                    <a:gd name="connsiteX47" fmla="*/ 181348 w 314945"/>
                    <a:gd name="connsiteY47" fmla="*/ 183422 h 455989"/>
                    <a:gd name="connsiteX48" fmla="*/ 175064 w 314945"/>
                    <a:gd name="connsiteY48" fmla="*/ 166655 h 455989"/>
                    <a:gd name="connsiteX49" fmla="*/ 180300 w 314945"/>
                    <a:gd name="connsiteY49" fmla="*/ 144651 h 455989"/>
                    <a:gd name="connsiteX50" fmla="*/ 194973 w 314945"/>
                    <a:gd name="connsiteY50" fmla="*/ 138347 h 455989"/>
                    <a:gd name="connsiteX51" fmla="*/ 205456 w 314945"/>
                    <a:gd name="connsiteY51" fmla="*/ 128911 h 455989"/>
                    <a:gd name="connsiteX52" fmla="*/ 201267 w 314945"/>
                    <a:gd name="connsiteY52" fmla="*/ 112144 h 455989"/>
                    <a:gd name="connsiteX53" fmla="*/ 207561 w 314945"/>
                    <a:gd name="connsiteY53" fmla="*/ 90140 h 455989"/>
                    <a:gd name="connsiteX54" fmla="*/ 224328 w 314945"/>
                    <a:gd name="connsiteY54" fmla="*/ 78599 h 455989"/>
                    <a:gd name="connsiteX55" fmla="*/ 246342 w 314945"/>
                    <a:gd name="connsiteY55" fmla="*/ 83835 h 455989"/>
                    <a:gd name="connsiteX56" fmla="*/ 265214 w 314945"/>
                    <a:gd name="connsiteY56" fmla="*/ 73352 h 455989"/>
                    <a:gd name="connsiteX57" fmla="*/ 271509 w 314945"/>
                    <a:gd name="connsiteY57" fmla="*/ 51327 h 455989"/>
                    <a:gd name="connsiteX58" fmla="*/ 254773 w 314945"/>
                    <a:gd name="connsiteY58" fmla="*/ 18882 h 45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14945" h="455989">
                      <a:moveTo>
                        <a:pt x="254784" y="18872"/>
                      </a:moveTo>
                      <a:cubicBezTo>
                        <a:pt x="254784" y="18872"/>
                        <a:pt x="239797" y="6367"/>
                        <a:pt x="233785" y="4137"/>
                      </a:cubicBezTo>
                      <a:cubicBezTo>
                        <a:pt x="223920" y="471"/>
                        <a:pt x="191894" y="0"/>
                        <a:pt x="191894" y="0"/>
                      </a:cubicBezTo>
                      <a:cubicBezTo>
                        <a:pt x="191894" y="0"/>
                        <a:pt x="183369" y="13458"/>
                        <a:pt x="179284" y="16736"/>
                      </a:cubicBezTo>
                      <a:cubicBezTo>
                        <a:pt x="164465" y="28622"/>
                        <a:pt x="126648" y="38823"/>
                        <a:pt x="110101" y="48175"/>
                      </a:cubicBezTo>
                      <a:cubicBezTo>
                        <a:pt x="101241" y="53181"/>
                        <a:pt x="84819" y="65309"/>
                        <a:pt x="76556" y="71247"/>
                      </a:cubicBezTo>
                      <a:cubicBezTo>
                        <a:pt x="70167" y="75834"/>
                        <a:pt x="59223" y="90904"/>
                        <a:pt x="51400" y="90119"/>
                      </a:cubicBezTo>
                      <a:cubicBezTo>
                        <a:pt x="45116" y="89491"/>
                        <a:pt x="34622" y="71247"/>
                        <a:pt x="34622" y="71247"/>
                      </a:cubicBezTo>
                      <a:cubicBezTo>
                        <a:pt x="34622" y="71247"/>
                        <a:pt x="32790" y="53234"/>
                        <a:pt x="28234" y="50123"/>
                      </a:cubicBezTo>
                      <a:cubicBezTo>
                        <a:pt x="25417" y="48196"/>
                        <a:pt x="17677" y="49652"/>
                        <a:pt x="14609" y="51160"/>
                      </a:cubicBezTo>
                      <a:cubicBezTo>
                        <a:pt x="11446" y="52720"/>
                        <a:pt x="6409" y="58344"/>
                        <a:pt x="5173" y="61643"/>
                      </a:cubicBezTo>
                      <a:cubicBezTo>
                        <a:pt x="229" y="74902"/>
                        <a:pt x="-3876" y="108342"/>
                        <a:pt x="6220" y="118260"/>
                      </a:cubicBezTo>
                      <a:cubicBezTo>
                        <a:pt x="10702" y="122669"/>
                        <a:pt x="26391" y="114416"/>
                        <a:pt x="31376" y="118260"/>
                      </a:cubicBezTo>
                      <a:cubicBezTo>
                        <a:pt x="39534" y="124544"/>
                        <a:pt x="35628" y="149888"/>
                        <a:pt x="41859" y="158088"/>
                      </a:cubicBezTo>
                      <a:cubicBezTo>
                        <a:pt x="44058" y="160989"/>
                        <a:pt x="52426" y="162403"/>
                        <a:pt x="54437" y="165440"/>
                      </a:cubicBezTo>
                      <a:cubicBezTo>
                        <a:pt x="57925" y="170729"/>
                        <a:pt x="55924" y="184480"/>
                        <a:pt x="57579" y="190596"/>
                      </a:cubicBezTo>
                      <a:cubicBezTo>
                        <a:pt x="59150" y="196377"/>
                        <a:pt x="62973" y="208180"/>
                        <a:pt x="67015" y="212600"/>
                      </a:cubicBezTo>
                      <a:cubicBezTo>
                        <a:pt x="69623" y="215459"/>
                        <a:pt x="78462" y="216747"/>
                        <a:pt x="80640" y="219951"/>
                      </a:cubicBezTo>
                      <a:cubicBezTo>
                        <a:pt x="84358" y="225408"/>
                        <a:pt x="80431" y="240478"/>
                        <a:pt x="83793" y="246155"/>
                      </a:cubicBezTo>
                      <a:cubicBezTo>
                        <a:pt x="84945" y="248092"/>
                        <a:pt x="89574" y="249768"/>
                        <a:pt x="91124" y="251401"/>
                      </a:cubicBezTo>
                      <a:cubicBezTo>
                        <a:pt x="94129" y="254564"/>
                        <a:pt x="98706" y="262126"/>
                        <a:pt x="100560" y="266074"/>
                      </a:cubicBezTo>
                      <a:cubicBezTo>
                        <a:pt x="103136" y="271551"/>
                        <a:pt x="105765" y="283480"/>
                        <a:pt x="107891" y="289146"/>
                      </a:cubicBezTo>
                      <a:cubicBezTo>
                        <a:pt x="110195" y="295304"/>
                        <a:pt x="114415" y="308008"/>
                        <a:pt x="118374" y="313254"/>
                      </a:cubicBezTo>
                      <a:cubicBezTo>
                        <a:pt x="120626" y="316229"/>
                        <a:pt x="129130" y="319046"/>
                        <a:pt x="129905" y="322691"/>
                      </a:cubicBezTo>
                      <a:cubicBezTo>
                        <a:pt x="130512" y="325550"/>
                        <a:pt x="124784" y="330241"/>
                        <a:pt x="124658" y="333163"/>
                      </a:cubicBezTo>
                      <a:cubicBezTo>
                        <a:pt x="124417" y="338808"/>
                        <a:pt x="129486" y="349753"/>
                        <a:pt x="133047" y="354141"/>
                      </a:cubicBezTo>
                      <a:cubicBezTo>
                        <a:pt x="137812" y="360016"/>
                        <a:pt x="152547" y="365891"/>
                        <a:pt x="158202" y="370908"/>
                      </a:cubicBezTo>
                      <a:cubicBezTo>
                        <a:pt x="165146" y="377087"/>
                        <a:pt x="174718" y="393854"/>
                        <a:pt x="182311" y="399216"/>
                      </a:cubicBezTo>
                      <a:cubicBezTo>
                        <a:pt x="190103" y="404725"/>
                        <a:pt x="209687" y="408076"/>
                        <a:pt x="217950" y="412852"/>
                      </a:cubicBezTo>
                      <a:cubicBezTo>
                        <a:pt x="227303" y="418256"/>
                        <a:pt x="242981" y="433452"/>
                        <a:pt x="251495" y="440113"/>
                      </a:cubicBezTo>
                      <a:cubicBezTo>
                        <a:pt x="256690" y="444176"/>
                        <a:pt x="272556" y="455989"/>
                        <a:pt x="272556" y="455989"/>
                      </a:cubicBezTo>
                      <a:lnTo>
                        <a:pt x="289365" y="440312"/>
                      </a:lnTo>
                      <a:cubicBezTo>
                        <a:pt x="289365" y="440312"/>
                        <a:pt x="292926" y="424110"/>
                        <a:pt x="296665" y="420340"/>
                      </a:cubicBezTo>
                      <a:cubicBezTo>
                        <a:pt x="298246" y="418748"/>
                        <a:pt x="304289" y="419313"/>
                        <a:pt x="305053" y="417208"/>
                      </a:cubicBezTo>
                      <a:cubicBezTo>
                        <a:pt x="306488" y="413229"/>
                        <a:pt x="297544" y="406662"/>
                        <a:pt x="296665" y="402525"/>
                      </a:cubicBezTo>
                      <a:cubicBezTo>
                        <a:pt x="294476" y="392220"/>
                        <a:pt x="300498" y="371128"/>
                        <a:pt x="300854" y="360592"/>
                      </a:cubicBezTo>
                      <a:cubicBezTo>
                        <a:pt x="301126" y="352465"/>
                        <a:pt x="296633" y="335572"/>
                        <a:pt x="299806" y="328084"/>
                      </a:cubicBezTo>
                      <a:cubicBezTo>
                        <a:pt x="301325" y="324502"/>
                        <a:pt x="309536" y="321067"/>
                        <a:pt x="311337" y="317611"/>
                      </a:cubicBezTo>
                      <a:cubicBezTo>
                        <a:pt x="314154" y="312218"/>
                        <a:pt x="315809" y="299420"/>
                        <a:pt x="314479" y="293492"/>
                      </a:cubicBezTo>
                      <a:cubicBezTo>
                        <a:pt x="312573" y="284999"/>
                        <a:pt x="295649" y="264199"/>
                        <a:pt x="295649" y="264199"/>
                      </a:cubicBezTo>
                      <a:cubicBezTo>
                        <a:pt x="295649" y="264199"/>
                        <a:pt x="278431" y="258167"/>
                        <a:pt x="274651" y="253664"/>
                      </a:cubicBezTo>
                      <a:cubicBezTo>
                        <a:pt x="269372" y="247380"/>
                        <a:pt x="272881" y="225146"/>
                        <a:pt x="265214" y="222203"/>
                      </a:cubicBezTo>
                      <a:cubicBezTo>
                        <a:pt x="260051" y="220224"/>
                        <a:pt x="251757" y="232613"/>
                        <a:pt x="246342" y="233723"/>
                      </a:cubicBezTo>
                      <a:cubicBezTo>
                        <a:pt x="240896" y="234844"/>
                        <a:pt x="228423" y="234352"/>
                        <a:pt x="224328" y="230592"/>
                      </a:cubicBezTo>
                      <a:cubicBezTo>
                        <a:pt x="221752" y="228225"/>
                        <a:pt x="223710" y="219376"/>
                        <a:pt x="221186" y="216956"/>
                      </a:cubicBezTo>
                      <a:cubicBezTo>
                        <a:pt x="218107" y="214003"/>
                        <a:pt x="207676" y="216569"/>
                        <a:pt x="204409" y="213825"/>
                      </a:cubicBezTo>
                      <a:cubicBezTo>
                        <a:pt x="200984" y="210945"/>
                        <a:pt x="200743" y="200692"/>
                        <a:pt x="198125" y="197058"/>
                      </a:cubicBezTo>
                      <a:cubicBezTo>
                        <a:pt x="194973" y="192670"/>
                        <a:pt x="184500" y="187810"/>
                        <a:pt x="181348" y="183422"/>
                      </a:cubicBezTo>
                      <a:cubicBezTo>
                        <a:pt x="178729" y="179788"/>
                        <a:pt x="175347" y="171116"/>
                        <a:pt x="175064" y="166655"/>
                      </a:cubicBezTo>
                      <a:cubicBezTo>
                        <a:pt x="174708" y="161010"/>
                        <a:pt x="176656" y="148977"/>
                        <a:pt x="180300" y="144651"/>
                      </a:cubicBezTo>
                      <a:cubicBezTo>
                        <a:pt x="182866" y="141593"/>
                        <a:pt x="191611" y="140504"/>
                        <a:pt x="194973" y="138347"/>
                      </a:cubicBezTo>
                      <a:cubicBezTo>
                        <a:pt x="197947" y="136451"/>
                        <a:pt x="204430" y="132283"/>
                        <a:pt x="205456" y="128911"/>
                      </a:cubicBezTo>
                      <a:cubicBezTo>
                        <a:pt x="206723" y="124774"/>
                        <a:pt x="201194" y="116458"/>
                        <a:pt x="201267" y="112144"/>
                      </a:cubicBezTo>
                      <a:cubicBezTo>
                        <a:pt x="201361" y="106425"/>
                        <a:pt x="204220" y="94780"/>
                        <a:pt x="207561" y="90140"/>
                      </a:cubicBezTo>
                      <a:cubicBezTo>
                        <a:pt x="210536" y="86003"/>
                        <a:pt x="219322" y="79542"/>
                        <a:pt x="224328" y="78599"/>
                      </a:cubicBezTo>
                      <a:cubicBezTo>
                        <a:pt x="229889" y="77562"/>
                        <a:pt x="240739" y="84610"/>
                        <a:pt x="246342" y="83835"/>
                      </a:cubicBezTo>
                      <a:cubicBezTo>
                        <a:pt x="251683" y="83102"/>
                        <a:pt x="261853" y="77573"/>
                        <a:pt x="265214" y="73352"/>
                      </a:cubicBezTo>
                      <a:cubicBezTo>
                        <a:pt x="268775" y="68869"/>
                        <a:pt x="272074" y="57025"/>
                        <a:pt x="271509" y="51327"/>
                      </a:cubicBezTo>
                      <a:cubicBezTo>
                        <a:pt x="270608" y="42247"/>
                        <a:pt x="254773" y="18882"/>
                        <a:pt x="254773" y="18882"/>
                      </a:cubicBezTo>
                      <a:close/>
                    </a:path>
                  </a:pathLst>
                </a:custGeom>
                <a:grpFill/>
                <a:ln w="1046" cap="flat">
                  <a:noFill/>
                  <a:prstDash val="solid"/>
                  <a:miter/>
                </a:ln>
              </p:spPr>
              <p:txBody>
                <a:bodyPr rtlCol="0" anchor="ctr"/>
                <a:lstStyle/>
                <a:p>
                  <a:endParaRPr lang="en-US" dirty="0"/>
                </a:p>
              </p:txBody>
            </p:sp>
            <p:sp>
              <p:nvSpPr>
                <p:cNvPr id="628" name="Freeform 627">
                  <a:extLst>
                    <a:ext uri="{FF2B5EF4-FFF2-40B4-BE49-F238E27FC236}">
                      <a16:creationId xmlns:a16="http://schemas.microsoft.com/office/drawing/2014/main" id="{33FB0BE3-A08B-C56D-69FD-52B60FFB7041}"/>
                    </a:ext>
                  </a:extLst>
                </p:cNvPr>
                <p:cNvSpPr/>
                <p:nvPr/>
              </p:nvSpPr>
              <p:spPr>
                <a:xfrm>
                  <a:off x="3907967" y="4573436"/>
                  <a:ext cx="184417" cy="169721"/>
                </a:xfrm>
                <a:custGeom>
                  <a:avLst/>
                  <a:gdLst>
                    <a:gd name="connsiteX0" fmla="*/ 184417 w 184417"/>
                    <a:gd name="connsiteY0" fmla="*/ 79552 h 169721"/>
                    <a:gd name="connsiteX1" fmla="*/ 163524 w 184417"/>
                    <a:gd name="connsiteY1" fmla="*/ 52406 h 169721"/>
                    <a:gd name="connsiteX2" fmla="*/ 138368 w 184417"/>
                    <a:gd name="connsiteY2" fmla="*/ 35639 h 169721"/>
                    <a:gd name="connsiteX3" fmla="*/ 119496 w 184417"/>
                    <a:gd name="connsiteY3" fmla="*/ 18872 h 169721"/>
                    <a:gd name="connsiteX4" fmla="*/ 79667 w 184417"/>
                    <a:gd name="connsiteY4" fmla="*/ 20977 h 169721"/>
                    <a:gd name="connsiteX5" fmla="*/ 44028 w 184417"/>
                    <a:gd name="connsiteY5" fmla="*/ 0 h 169721"/>
                    <a:gd name="connsiteX6" fmla="*/ 23061 w 184417"/>
                    <a:gd name="connsiteY6" fmla="*/ 10483 h 169721"/>
                    <a:gd name="connsiteX7" fmla="*/ 18872 w 184417"/>
                    <a:gd name="connsiteY7" fmla="*/ 39839 h 169721"/>
                    <a:gd name="connsiteX8" fmla="*/ 8389 w 184417"/>
                    <a:gd name="connsiteY8" fmla="*/ 54511 h 169721"/>
                    <a:gd name="connsiteX9" fmla="*/ 0 w 184417"/>
                    <a:gd name="connsiteY9" fmla="*/ 73384 h 169721"/>
                    <a:gd name="connsiteX10" fmla="*/ 8389 w 184417"/>
                    <a:gd name="connsiteY10" fmla="*/ 92256 h 169721"/>
                    <a:gd name="connsiteX11" fmla="*/ 23061 w 184417"/>
                    <a:gd name="connsiteY11" fmla="*/ 106928 h 169721"/>
                    <a:gd name="connsiteX12" fmla="*/ 27250 w 184417"/>
                    <a:gd name="connsiteY12" fmla="*/ 125800 h 169721"/>
                    <a:gd name="connsiteX13" fmla="*/ 27146 w 184417"/>
                    <a:gd name="connsiteY13" fmla="*/ 150820 h 169721"/>
                    <a:gd name="connsiteX14" fmla="*/ 43923 w 184417"/>
                    <a:gd name="connsiteY14" fmla="*/ 169692 h 169721"/>
                    <a:gd name="connsiteX15" fmla="*/ 69079 w 184417"/>
                    <a:gd name="connsiteY15" fmla="*/ 150820 h 169721"/>
                    <a:gd name="connsiteX16" fmla="*/ 102624 w 184417"/>
                    <a:gd name="connsiteY16" fmla="*/ 127748 h 169721"/>
                    <a:gd name="connsiteX17" fmla="*/ 171808 w 184417"/>
                    <a:gd name="connsiteY17" fmla="*/ 96309 h 169721"/>
                    <a:gd name="connsiteX18" fmla="*/ 184417 w 184417"/>
                    <a:gd name="connsiteY18" fmla="*/ 79573 h 169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4417" h="169721">
                      <a:moveTo>
                        <a:pt x="184417" y="79552"/>
                      </a:moveTo>
                      <a:cubicBezTo>
                        <a:pt x="184417" y="79552"/>
                        <a:pt x="169786" y="58250"/>
                        <a:pt x="163524" y="52406"/>
                      </a:cubicBezTo>
                      <a:cubicBezTo>
                        <a:pt x="158004" y="47243"/>
                        <a:pt x="144348" y="40258"/>
                        <a:pt x="138368" y="35639"/>
                      </a:cubicBezTo>
                      <a:cubicBezTo>
                        <a:pt x="133372" y="31785"/>
                        <a:pt x="125455" y="20956"/>
                        <a:pt x="119496" y="18872"/>
                      </a:cubicBezTo>
                      <a:cubicBezTo>
                        <a:pt x="110081" y="15573"/>
                        <a:pt x="89355" y="23344"/>
                        <a:pt x="79667" y="20977"/>
                      </a:cubicBezTo>
                      <a:cubicBezTo>
                        <a:pt x="69624" y="18527"/>
                        <a:pt x="44028" y="0"/>
                        <a:pt x="44028" y="0"/>
                      </a:cubicBezTo>
                      <a:cubicBezTo>
                        <a:pt x="44028" y="0"/>
                        <a:pt x="26486" y="5729"/>
                        <a:pt x="23061" y="10483"/>
                      </a:cubicBezTo>
                      <a:cubicBezTo>
                        <a:pt x="18726" y="16495"/>
                        <a:pt x="21627" y="32958"/>
                        <a:pt x="18872" y="39839"/>
                      </a:cubicBezTo>
                      <a:cubicBezTo>
                        <a:pt x="17196" y="44028"/>
                        <a:pt x="10630" y="50595"/>
                        <a:pt x="8389" y="54511"/>
                      </a:cubicBezTo>
                      <a:cubicBezTo>
                        <a:pt x="5823" y="58994"/>
                        <a:pt x="0" y="68221"/>
                        <a:pt x="0" y="73384"/>
                      </a:cubicBezTo>
                      <a:cubicBezTo>
                        <a:pt x="0" y="78547"/>
                        <a:pt x="5456" y="88004"/>
                        <a:pt x="8389" y="92256"/>
                      </a:cubicBezTo>
                      <a:cubicBezTo>
                        <a:pt x="11321" y="96529"/>
                        <a:pt x="20569" y="102372"/>
                        <a:pt x="23061" y="106928"/>
                      </a:cubicBezTo>
                      <a:cubicBezTo>
                        <a:pt x="25386" y="111159"/>
                        <a:pt x="26737" y="120993"/>
                        <a:pt x="27250" y="125800"/>
                      </a:cubicBezTo>
                      <a:cubicBezTo>
                        <a:pt x="27921" y="132021"/>
                        <a:pt x="27146" y="150820"/>
                        <a:pt x="27146" y="150820"/>
                      </a:cubicBezTo>
                      <a:cubicBezTo>
                        <a:pt x="27146" y="150820"/>
                        <a:pt x="37639" y="169064"/>
                        <a:pt x="43923" y="169692"/>
                      </a:cubicBezTo>
                      <a:cubicBezTo>
                        <a:pt x="51746" y="170478"/>
                        <a:pt x="62691" y="155407"/>
                        <a:pt x="69079" y="150820"/>
                      </a:cubicBezTo>
                      <a:cubicBezTo>
                        <a:pt x="77342" y="144882"/>
                        <a:pt x="93764" y="132754"/>
                        <a:pt x="102624" y="127748"/>
                      </a:cubicBezTo>
                      <a:cubicBezTo>
                        <a:pt x="119161" y="118396"/>
                        <a:pt x="156978" y="108195"/>
                        <a:pt x="171808" y="96309"/>
                      </a:cubicBezTo>
                      <a:cubicBezTo>
                        <a:pt x="175892" y="93031"/>
                        <a:pt x="184417" y="79573"/>
                        <a:pt x="184417" y="79573"/>
                      </a:cubicBezTo>
                      <a:close/>
                    </a:path>
                  </a:pathLst>
                </a:custGeom>
                <a:grpFill/>
                <a:ln w="1046" cap="flat">
                  <a:noFill/>
                  <a:prstDash val="solid"/>
                  <a:miter/>
                </a:ln>
              </p:spPr>
              <p:txBody>
                <a:bodyPr rtlCol="0" anchor="ctr"/>
                <a:lstStyle/>
                <a:p>
                  <a:endParaRPr lang="en-US" dirty="0"/>
                </a:p>
              </p:txBody>
            </p:sp>
            <p:sp>
              <p:nvSpPr>
                <p:cNvPr id="629" name="Freeform 628">
                  <a:extLst>
                    <a:ext uri="{FF2B5EF4-FFF2-40B4-BE49-F238E27FC236}">
                      <a16:creationId xmlns:a16="http://schemas.microsoft.com/office/drawing/2014/main" id="{C06B32B1-8A76-58A9-5009-0744E9C5BF47}"/>
                    </a:ext>
                  </a:extLst>
                </p:cNvPr>
                <p:cNvSpPr/>
                <p:nvPr/>
              </p:nvSpPr>
              <p:spPr>
                <a:xfrm>
                  <a:off x="3951984" y="4258903"/>
                  <a:ext cx="282348" cy="413737"/>
                </a:xfrm>
                <a:custGeom>
                  <a:avLst/>
                  <a:gdLst>
                    <a:gd name="connsiteX0" fmla="*/ 39839 w 282348"/>
                    <a:gd name="connsiteY0" fmla="*/ 159367 h 413737"/>
                    <a:gd name="connsiteX1" fmla="*/ 44688 w 282348"/>
                    <a:gd name="connsiteY1" fmla="*/ 104196 h 413737"/>
                    <a:gd name="connsiteX2" fmla="*/ 67089 w 282348"/>
                    <a:gd name="connsiteY2" fmla="*/ 125802 h 413737"/>
                    <a:gd name="connsiteX3" fmla="*/ 71278 w 282348"/>
                    <a:gd name="connsiteY3" fmla="*/ 90162 h 413737"/>
                    <a:gd name="connsiteX4" fmla="*/ 96434 w 282348"/>
                    <a:gd name="connsiteY4" fmla="*/ 79689 h 413737"/>
                    <a:gd name="connsiteX5" fmla="*/ 98529 w 282348"/>
                    <a:gd name="connsiteY5" fmla="*/ 52418 h 413737"/>
                    <a:gd name="connsiteX6" fmla="*/ 123685 w 282348"/>
                    <a:gd name="connsiteY6" fmla="*/ 31462 h 413737"/>
                    <a:gd name="connsiteX7" fmla="*/ 153030 w 282348"/>
                    <a:gd name="connsiteY7" fmla="*/ 29367 h 413737"/>
                    <a:gd name="connsiteX8" fmla="*/ 161408 w 282348"/>
                    <a:gd name="connsiteY8" fmla="*/ 8411 h 413737"/>
                    <a:gd name="connsiteX9" fmla="*/ 178186 w 282348"/>
                    <a:gd name="connsiteY9" fmla="*/ 12 h 413737"/>
                    <a:gd name="connsiteX10" fmla="*/ 190764 w 282348"/>
                    <a:gd name="connsiteY10" fmla="*/ 8411 h 413737"/>
                    <a:gd name="connsiteX11" fmla="*/ 171891 w 282348"/>
                    <a:gd name="connsiteY11" fmla="*/ 31472 h 413737"/>
                    <a:gd name="connsiteX12" fmla="*/ 161408 w 282348"/>
                    <a:gd name="connsiteY12" fmla="*/ 71301 h 413737"/>
                    <a:gd name="connsiteX13" fmla="*/ 144641 w 282348"/>
                    <a:gd name="connsiteY13" fmla="*/ 81805 h 413737"/>
                    <a:gd name="connsiteX14" fmla="*/ 165608 w 282348"/>
                    <a:gd name="connsiteY14" fmla="*/ 111150 h 413737"/>
                    <a:gd name="connsiteX15" fmla="*/ 159314 w 282348"/>
                    <a:gd name="connsiteY15" fmla="*/ 140506 h 413737"/>
                    <a:gd name="connsiteX16" fmla="*/ 203331 w 282348"/>
                    <a:gd name="connsiteY16" fmla="*/ 142611 h 413737"/>
                    <a:gd name="connsiteX17" fmla="*/ 205436 w 282348"/>
                    <a:gd name="connsiteY17" fmla="*/ 159378 h 413737"/>
                    <a:gd name="connsiteX18" fmla="*/ 241075 w 282348"/>
                    <a:gd name="connsiteY18" fmla="*/ 176145 h 413737"/>
                    <a:gd name="connsiteX19" fmla="*/ 278809 w 282348"/>
                    <a:gd name="connsiteY19" fmla="*/ 188733 h 413737"/>
                    <a:gd name="connsiteX20" fmla="*/ 278809 w 282348"/>
                    <a:gd name="connsiteY20" fmla="*/ 236950 h 413737"/>
                    <a:gd name="connsiteX21" fmla="*/ 270420 w 282348"/>
                    <a:gd name="connsiteY21" fmla="*/ 266327 h 413737"/>
                    <a:gd name="connsiteX22" fmla="*/ 274610 w 282348"/>
                    <a:gd name="connsiteY22" fmla="*/ 289388 h 413737"/>
                    <a:gd name="connsiteX23" fmla="*/ 232687 w 282348"/>
                    <a:gd name="connsiteY23" fmla="*/ 304071 h 413737"/>
                    <a:gd name="connsiteX24" fmla="*/ 222203 w 282348"/>
                    <a:gd name="connsiteY24" fmla="*/ 320838 h 413737"/>
                    <a:gd name="connsiteX25" fmla="*/ 234781 w 282348"/>
                    <a:gd name="connsiteY25" fmla="*/ 333406 h 413737"/>
                    <a:gd name="connsiteX26" fmla="*/ 222203 w 282348"/>
                    <a:gd name="connsiteY26" fmla="*/ 341794 h 413737"/>
                    <a:gd name="connsiteX27" fmla="*/ 228497 w 282348"/>
                    <a:gd name="connsiteY27" fmla="*/ 390022 h 413737"/>
                    <a:gd name="connsiteX28" fmla="*/ 228497 w 282348"/>
                    <a:gd name="connsiteY28" fmla="*/ 410999 h 413737"/>
                    <a:gd name="connsiteX29" fmla="*/ 203279 w 282348"/>
                    <a:gd name="connsiteY29" fmla="*/ 412979 h 413737"/>
                    <a:gd name="connsiteX30" fmla="*/ 182281 w 282348"/>
                    <a:gd name="connsiteY30" fmla="*/ 398243 h 413737"/>
                    <a:gd name="connsiteX31" fmla="*/ 140389 w 282348"/>
                    <a:gd name="connsiteY31" fmla="*/ 394106 h 413737"/>
                    <a:gd name="connsiteX32" fmla="*/ 119496 w 282348"/>
                    <a:gd name="connsiteY32" fmla="*/ 366961 h 413737"/>
                    <a:gd name="connsiteX33" fmla="*/ 94340 w 282348"/>
                    <a:gd name="connsiteY33" fmla="*/ 350194 h 413737"/>
                    <a:gd name="connsiteX34" fmla="*/ 75468 w 282348"/>
                    <a:gd name="connsiteY34" fmla="*/ 333427 h 413737"/>
                    <a:gd name="connsiteX35" fmla="*/ 35639 w 282348"/>
                    <a:gd name="connsiteY35" fmla="*/ 335532 h 413737"/>
                    <a:gd name="connsiteX36" fmla="*/ 0 w 282348"/>
                    <a:gd name="connsiteY36" fmla="*/ 314554 h 413737"/>
                    <a:gd name="connsiteX37" fmla="*/ 18862 w 282348"/>
                    <a:gd name="connsiteY37" fmla="*/ 287293 h 413737"/>
                    <a:gd name="connsiteX38" fmla="*/ 23061 w 282348"/>
                    <a:gd name="connsiteY38" fmla="*/ 272610 h 413737"/>
                    <a:gd name="connsiteX39" fmla="*/ 46123 w 282348"/>
                    <a:gd name="connsiteY39" fmla="*/ 270526 h 413737"/>
                    <a:gd name="connsiteX40" fmla="*/ 39828 w 282348"/>
                    <a:gd name="connsiteY40" fmla="*/ 159399 h 413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82348" h="413737">
                      <a:moveTo>
                        <a:pt x="39839" y="159367"/>
                      </a:moveTo>
                      <a:lnTo>
                        <a:pt x="44688" y="104196"/>
                      </a:lnTo>
                      <a:cubicBezTo>
                        <a:pt x="44688" y="104196"/>
                        <a:pt x="59800" y="128535"/>
                        <a:pt x="67089" y="125802"/>
                      </a:cubicBezTo>
                      <a:cubicBezTo>
                        <a:pt x="75489" y="122660"/>
                        <a:pt x="65874" y="97315"/>
                        <a:pt x="71278" y="90162"/>
                      </a:cubicBezTo>
                      <a:cubicBezTo>
                        <a:pt x="75384" y="84727"/>
                        <a:pt x="92444" y="85209"/>
                        <a:pt x="96434" y="79689"/>
                      </a:cubicBezTo>
                      <a:cubicBezTo>
                        <a:pt x="100445" y="74149"/>
                        <a:pt x="95387" y="58492"/>
                        <a:pt x="98529" y="52418"/>
                      </a:cubicBezTo>
                      <a:cubicBezTo>
                        <a:pt x="102278" y="45139"/>
                        <a:pt x="116092" y="34520"/>
                        <a:pt x="123685" y="31462"/>
                      </a:cubicBezTo>
                      <a:cubicBezTo>
                        <a:pt x="130503" y="28718"/>
                        <a:pt x="147092" y="33703"/>
                        <a:pt x="153030" y="29367"/>
                      </a:cubicBezTo>
                      <a:cubicBezTo>
                        <a:pt x="157586" y="26037"/>
                        <a:pt x="157596" y="12569"/>
                        <a:pt x="161408" y="8411"/>
                      </a:cubicBezTo>
                      <a:cubicBezTo>
                        <a:pt x="164581" y="4955"/>
                        <a:pt x="173504" y="-281"/>
                        <a:pt x="178186" y="12"/>
                      </a:cubicBezTo>
                      <a:cubicBezTo>
                        <a:pt x="181956" y="253"/>
                        <a:pt x="190764" y="8411"/>
                        <a:pt x="190764" y="8411"/>
                      </a:cubicBezTo>
                      <a:cubicBezTo>
                        <a:pt x="190764" y="8411"/>
                        <a:pt x="175285" y="24833"/>
                        <a:pt x="171891" y="31472"/>
                      </a:cubicBezTo>
                      <a:cubicBezTo>
                        <a:pt x="167210" y="40646"/>
                        <a:pt x="167514" y="63006"/>
                        <a:pt x="161408" y="71301"/>
                      </a:cubicBezTo>
                      <a:cubicBezTo>
                        <a:pt x="158476" y="75280"/>
                        <a:pt x="145604" y="76946"/>
                        <a:pt x="144641" y="81805"/>
                      </a:cubicBezTo>
                      <a:cubicBezTo>
                        <a:pt x="142892" y="90654"/>
                        <a:pt x="163775" y="102321"/>
                        <a:pt x="165608" y="111150"/>
                      </a:cubicBezTo>
                      <a:cubicBezTo>
                        <a:pt x="167137" y="118502"/>
                        <a:pt x="154737" y="134557"/>
                        <a:pt x="159314" y="140506"/>
                      </a:cubicBezTo>
                      <a:cubicBezTo>
                        <a:pt x="166037" y="149240"/>
                        <a:pt x="195246" y="135123"/>
                        <a:pt x="203331" y="142611"/>
                      </a:cubicBezTo>
                      <a:cubicBezTo>
                        <a:pt x="206431" y="145480"/>
                        <a:pt x="202954" y="155963"/>
                        <a:pt x="205436" y="159378"/>
                      </a:cubicBezTo>
                      <a:cubicBezTo>
                        <a:pt x="211217" y="167348"/>
                        <a:pt x="231933" y="172490"/>
                        <a:pt x="241075" y="176145"/>
                      </a:cubicBezTo>
                      <a:cubicBezTo>
                        <a:pt x="250312" y="179842"/>
                        <a:pt x="272997" y="180659"/>
                        <a:pt x="278809" y="188733"/>
                      </a:cubicBezTo>
                      <a:cubicBezTo>
                        <a:pt x="285857" y="198515"/>
                        <a:pt x="280485" y="225011"/>
                        <a:pt x="278809" y="236950"/>
                      </a:cubicBezTo>
                      <a:cubicBezTo>
                        <a:pt x="277751" y="244512"/>
                        <a:pt x="270797" y="258692"/>
                        <a:pt x="270420" y="266327"/>
                      </a:cubicBezTo>
                      <a:cubicBezTo>
                        <a:pt x="270127" y="272181"/>
                        <a:pt x="274610" y="289388"/>
                        <a:pt x="274610" y="289388"/>
                      </a:cubicBezTo>
                      <a:cubicBezTo>
                        <a:pt x="274610" y="289388"/>
                        <a:pt x="241358" y="297138"/>
                        <a:pt x="232687" y="304071"/>
                      </a:cubicBezTo>
                      <a:cubicBezTo>
                        <a:pt x="228822" y="307161"/>
                        <a:pt x="221638" y="315926"/>
                        <a:pt x="222203" y="320838"/>
                      </a:cubicBezTo>
                      <a:cubicBezTo>
                        <a:pt x="222706" y="325258"/>
                        <a:pt x="235221" y="328986"/>
                        <a:pt x="234781" y="333406"/>
                      </a:cubicBezTo>
                      <a:cubicBezTo>
                        <a:pt x="234404" y="337165"/>
                        <a:pt x="223764" y="338349"/>
                        <a:pt x="222203" y="341794"/>
                      </a:cubicBezTo>
                      <a:cubicBezTo>
                        <a:pt x="217176" y="352864"/>
                        <a:pt x="227701" y="377894"/>
                        <a:pt x="228497" y="390022"/>
                      </a:cubicBezTo>
                      <a:cubicBezTo>
                        <a:pt x="228833" y="395259"/>
                        <a:pt x="232058" y="407145"/>
                        <a:pt x="228497" y="410999"/>
                      </a:cubicBezTo>
                      <a:cubicBezTo>
                        <a:pt x="224204" y="415639"/>
                        <a:pt x="203279" y="412979"/>
                        <a:pt x="203279" y="412979"/>
                      </a:cubicBezTo>
                      <a:cubicBezTo>
                        <a:pt x="203279" y="412979"/>
                        <a:pt x="188292" y="400474"/>
                        <a:pt x="182281" y="398243"/>
                      </a:cubicBezTo>
                      <a:cubicBezTo>
                        <a:pt x="172415" y="394578"/>
                        <a:pt x="140389" y="394106"/>
                        <a:pt x="140389" y="394106"/>
                      </a:cubicBezTo>
                      <a:cubicBezTo>
                        <a:pt x="140389" y="394106"/>
                        <a:pt x="125758" y="372805"/>
                        <a:pt x="119496" y="366961"/>
                      </a:cubicBezTo>
                      <a:cubicBezTo>
                        <a:pt x="113976" y="361798"/>
                        <a:pt x="100320" y="354812"/>
                        <a:pt x="94340" y="350194"/>
                      </a:cubicBezTo>
                      <a:cubicBezTo>
                        <a:pt x="89344" y="346340"/>
                        <a:pt x="81427" y="335511"/>
                        <a:pt x="75468" y="333427"/>
                      </a:cubicBezTo>
                      <a:cubicBezTo>
                        <a:pt x="66052" y="330128"/>
                        <a:pt x="45327" y="337898"/>
                        <a:pt x="35639" y="335532"/>
                      </a:cubicBezTo>
                      <a:cubicBezTo>
                        <a:pt x="25596" y="333081"/>
                        <a:pt x="0" y="314554"/>
                        <a:pt x="0" y="314554"/>
                      </a:cubicBezTo>
                      <a:cubicBezTo>
                        <a:pt x="0" y="314554"/>
                        <a:pt x="15311" y="294792"/>
                        <a:pt x="18862" y="287293"/>
                      </a:cubicBezTo>
                      <a:cubicBezTo>
                        <a:pt x="20495" y="283838"/>
                        <a:pt x="20118" y="275040"/>
                        <a:pt x="23061" y="272610"/>
                      </a:cubicBezTo>
                      <a:cubicBezTo>
                        <a:pt x="27523" y="268924"/>
                        <a:pt x="42342" y="274915"/>
                        <a:pt x="46123" y="270526"/>
                      </a:cubicBezTo>
                      <a:cubicBezTo>
                        <a:pt x="66052" y="247434"/>
                        <a:pt x="39828" y="159399"/>
                        <a:pt x="39828" y="159399"/>
                      </a:cubicBezTo>
                      <a:close/>
                    </a:path>
                  </a:pathLst>
                </a:custGeom>
                <a:grpFill/>
                <a:ln w="1046" cap="flat">
                  <a:noFill/>
                  <a:prstDash val="solid"/>
                  <a:miter/>
                </a:ln>
              </p:spPr>
              <p:txBody>
                <a:bodyPr rtlCol="0" anchor="ctr"/>
                <a:lstStyle/>
                <a:p>
                  <a:endParaRPr lang="en-US" dirty="0"/>
                </a:p>
              </p:txBody>
            </p:sp>
            <p:grpSp>
              <p:nvGrpSpPr>
                <p:cNvPr id="630" name="Picture 7">
                  <a:extLst>
                    <a:ext uri="{FF2B5EF4-FFF2-40B4-BE49-F238E27FC236}">
                      <a16:creationId xmlns:a16="http://schemas.microsoft.com/office/drawing/2014/main" id="{DA2C7F05-1704-FC48-C21A-C90866F4AE08}"/>
                    </a:ext>
                  </a:extLst>
                </p:cNvPr>
                <p:cNvGrpSpPr/>
                <p:nvPr/>
              </p:nvGrpSpPr>
              <p:grpSpPr>
                <a:xfrm>
                  <a:off x="4137137" y="5093279"/>
                  <a:ext cx="224850" cy="1152572"/>
                  <a:chOff x="4137137" y="5093279"/>
                  <a:chExt cx="224850" cy="1152572"/>
                </a:xfrm>
                <a:grpFill/>
              </p:grpSpPr>
              <p:sp>
                <p:nvSpPr>
                  <p:cNvPr id="638" name="Freeform 637">
                    <a:extLst>
                      <a:ext uri="{FF2B5EF4-FFF2-40B4-BE49-F238E27FC236}">
                        <a16:creationId xmlns:a16="http://schemas.microsoft.com/office/drawing/2014/main" id="{A554ED4D-286B-E0F4-5005-F9AA2A308F6C}"/>
                      </a:ext>
                    </a:extLst>
                  </p:cNvPr>
                  <p:cNvSpPr/>
                  <p:nvPr/>
                </p:nvSpPr>
                <p:spPr>
                  <a:xfrm>
                    <a:off x="4137137" y="5093279"/>
                    <a:ext cx="174809" cy="1130262"/>
                  </a:xfrm>
                  <a:custGeom>
                    <a:avLst/>
                    <a:gdLst>
                      <a:gd name="connsiteX0" fmla="*/ 169135 w 174809"/>
                      <a:gd name="connsiteY0" fmla="*/ 1045362 h 1130262"/>
                      <a:gd name="connsiteX1" fmla="*/ 95762 w 174809"/>
                      <a:gd name="connsiteY1" fmla="*/ 1048514 h 1130262"/>
                      <a:gd name="connsiteX2" fmla="*/ 90525 w 174809"/>
                      <a:gd name="connsiteY2" fmla="*/ 1013922 h 1130262"/>
                      <a:gd name="connsiteX3" fmla="*/ 69569 w 174809"/>
                      <a:gd name="connsiteY3" fmla="*/ 1002392 h 1130262"/>
                      <a:gd name="connsiteX4" fmla="*/ 65380 w 174809"/>
                      <a:gd name="connsiteY4" fmla="*/ 927971 h 1130262"/>
                      <a:gd name="connsiteX5" fmla="*/ 79005 w 174809"/>
                      <a:gd name="connsiteY5" fmla="*/ 923771 h 1130262"/>
                      <a:gd name="connsiteX6" fmla="*/ 83194 w 174809"/>
                      <a:gd name="connsiteY6" fmla="*/ 902794 h 1130262"/>
                      <a:gd name="connsiteX7" fmla="*/ 84242 w 174809"/>
                      <a:gd name="connsiteY7" fmla="*/ 802150 h 1130262"/>
                      <a:gd name="connsiteX8" fmla="*/ 73758 w 174809"/>
                      <a:gd name="connsiteY8" fmla="*/ 773842 h 1130262"/>
                      <a:gd name="connsiteX9" fmla="*/ 72711 w 174809"/>
                      <a:gd name="connsiteY9" fmla="*/ 732945 h 1130262"/>
                      <a:gd name="connsiteX10" fmla="*/ 66417 w 174809"/>
                      <a:gd name="connsiteY10" fmla="*/ 688928 h 1130262"/>
                      <a:gd name="connsiteX11" fmla="*/ 55944 w 174809"/>
                      <a:gd name="connsiteY11" fmla="*/ 665856 h 1130262"/>
                      <a:gd name="connsiteX12" fmla="*/ 58038 w 174809"/>
                      <a:gd name="connsiteY12" fmla="*/ 645936 h 1130262"/>
                      <a:gd name="connsiteX13" fmla="*/ 75853 w 174809"/>
                      <a:gd name="connsiteY13" fmla="*/ 622875 h 1130262"/>
                      <a:gd name="connsiteX14" fmla="*/ 52802 w 174809"/>
                      <a:gd name="connsiteY14" fmla="*/ 573600 h 1130262"/>
                      <a:gd name="connsiteX15" fmla="*/ 70616 w 174809"/>
                      <a:gd name="connsiteY15" fmla="*/ 546339 h 1130262"/>
                      <a:gd name="connsiteX16" fmla="*/ 81089 w 174809"/>
                      <a:gd name="connsiteY16" fmla="*/ 529572 h 1130262"/>
                      <a:gd name="connsiteX17" fmla="*/ 70616 w 174809"/>
                      <a:gd name="connsiteY17" fmla="*/ 516984 h 1130262"/>
                      <a:gd name="connsiteX18" fmla="*/ 70616 w 174809"/>
                      <a:gd name="connsiteY18" fmla="*/ 480287 h 1130262"/>
                      <a:gd name="connsiteX19" fmla="*/ 84242 w 174809"/>
                      <a:gd name="connsiteY19" fmla="*/ 477134 h 1130262"/>
                      <a:gd name="connsiteX20" fmla="*/ 82147 w 174809"/>
                      <a:gd name="connsiteY20" fmla="*/ 447789 h 1130262"/>
                      <a:gd name="connsiteX21" fmla="*/ 70616 w 174809"/>
                      <a:gd name="connsiteY21" fmla="*/ 443590 h 1130262"/>
                      <a:gd name="connsiteX22" fmla="*/ 68522 w 174809"/>
                      <a:gd name="connsiteY22" fmla="*/ 402714 h 1130262"/>
                      <a:gd name="connsiteX23" fmla="*/ 80052 w 174809"/>
                      <a:gd name="connsiteY23" fmla="*/ 393278 h 1130262"/>
                      <a:gd name="connsiteX24" fmla="*/ 77958 w 174809"/>
                      <a:gd name="connsiteY24" fmla="*/ 373358 h 1130262"/>
                      <a:gd name="connsiteX25" fmla="*/ 71674 w 174809"/>
                      <a:gd name="connsiteY25" fmla="*/ 331425 h 1130262"/>
                      <a:gd name="connsiteX26" fmla="*/ 81100 w 174809"/>
                      <a:gd name="connsiteY26" fmla="*/ 315684 h 1130262"/>
                      <a:gd name="connsiteX27" fmla="*/ 84252 w 174809"/>
                      <a:gd name="connsiteY27" fmla="*/ 292612 h 1130262"/>
                      <a:gd name="connsiteX28" fmla="*/ 98925 w 174809"/>
                      <a:gd name="connsiteY28" fmla="*/ 281092 h 1130262"/>
                      <a:gd name="connsiteX29" fmla="*/ 107313 w 174809"/>
                      <a:gd name="connsiteY29" fmla="*/ 259068 h 1130262"/>
                      <a:gd name="connsiteX30" fmla="*/ 94725 w 174809"/>
                      <a:gd name="connsiteY30" fmla="*/ 241243 h 1130262"/>
                      <a:gd name="connsiteX31" fmla="*/ 108350 w 174809"/>
                      <a:gd name="connsiteY31" fmla="*/ 223418 h 1130262"/>
                      <a:gd name="connsiteX32" fmla="*/ 109397 w 174809"/>
                      <a:gd name="connsiteY32" fmla="*/ 191979 h 1130262"/>
                      <a:gd name="connsiteX33" fmla="*/ 125128 w 174809"/>
                      <a:gd name="connsiteY33" fmla="*/ 186732 h 1130262"/>
                      <a:gd name="connsiteX34" fmla="*/ 127222 w 174809"/>
                      <a:gd name="connsiteY34" fmla="*/ 155271 h 1130262"/>
                      <a:gd name="connsiteX35" fmla="*/ 110455 w 174809"/>
                      <a:gd name="connsiteY35" fmla="*/ 144798 h 1130262"/>
                      <a:gd name="connsiteX36" fmla="*/ 91583 w 174809"/>
                      <a:gd name="connsiteY36" fmla="*/ 111253 h 1130262"/>
                      <a:gd name="connsiteX37" fmla="*/ 91583 w 174809"/>
                      <a:gd name="connsiteY37" fmla="*/ 58826 h 1130262"/>
                      <a:gd name="connsiteX38" fmla="*/ 68522 w 174809"/>
                      <a:gd name="connsiteY38" fmla="*/ 37870 h 1130262"/>
                      <a:gd name="connsiteX39" fmla="*/ 66417 w 174809"/>
                      <a:gd name="connsiteY39" fmla="*/ 12693 h 1130262"/>
                      <a:gd name="connsiteX40" fmla="*/ 52729 w 174809"/>
                      <a:gd name="connsiteY40" fmla="*/ 0 h 1130262"/>
                      <a:gd name="connsiteX41" fmla="*/ 35920 w 174809"/>
                      <a:gd name="connsiteY41" fmla="*/ 15678 h 1130262"/>
                      <a:gd name="connsiteX42" fmla="*/ 41261 w 174809"/>
                      <a:gd name="connsiteY42" fmla="*/ 52542 h 1130262"/>
                      <a:gd name="connsiteX43" fmla="*/ 47555 w 174809"/>
                      <a:gd name="connsiteY43" fmla="*/ 65110 h 1130262"/>
                      <a:gd name="connsiteX44" fmla="*/ 49650 w 174809"/>
                      <a:gd name="connsiteY44" fmla="*/ 161565 h 1130262"/>
                      <a:gd name="connsiteX45" fmla="*/ 39177 w 174809"/>
                      <a:gd name="connsiteY45" fmla="*/ 174133 h 1130262"/>
                      <a:gd name="connsiteX46" fmla="*/ 39177 w 174809"/>
                      <a:gd name="connsiteY46" fmla="*/ 186721 h 1130262"/>
                      <a:gd name="connsiteX47" fmla="*/ 47565 w 174809"/>
                      <a:gd name="connsiteY47" fmla="*/ 186721 h 1130262"/>
                      <a:gd name="connsiteX48" fmla="*/ 47565 w 174809"/>
                      <a:gd name="connsiteY48" fmla="*/ 245432 h 1130262"/>
                      <a:gd name="connsiteX49" fmla="*/ 41271 w 174809"/>
                      <a:gd name="connsiteY49" fmla="*/ 245432 h 1130262"/>
                      <a:gd name="connsiteX50" fmla="*/ 39177 w 174809"/>
                      <a:gd name="connsiteY50" fmla="*/ 312532 h 1130262"/>
                      <a:gd name="connsiteX51" fmla="*/ 22399 w 174809"/>
                      <a:gd name="connsiteY51" fmla="*/ 312532 h 1130262"/>
                      <a:gd name="connsiteX52" fmla="*/ 30777 w 174809"/>
                      <a:gd name="connsiteY52" fmla="*/ 329299 h 1130262"/>
                      <a:gd name="connsiteX53" fmla="*/ 24494 w 174809"/>
                      <a:gd name="connsiteY53" fmla="*/ 360739 h 1130262"/>
                      <a:gd name="connsiteX54" fmla="*/ 18199 w 174809"/>
                      <a:gd name="connsiteY54" fmla="*/ 444606 h 1130262"/>
                      <a:gd name="connsiteX55" fmla="*/ 26588 w 174809"/>
                      <a:gd name="connsiteY55" fmla="*/ 448795 h 1130262"/>
                      <a:gd name="connsiteX56" fmla="*/ 16115 w 174809"/>
                      <a:gd name="connsiteY56" fmla="*/ 553639 h 1130262"/>
                      <a:gd name="connsiteX57" fmla="*/ 7727 w 174809"/>
                      <a:gd name="connsiteY57" fmla="*/ 570427 h 1130262"/>
                      <a:gd name="connsiteX58" fmla="*/ 1443 w 174809"/>
                      <a:gd name="connsiteY58" fmla="*/ 580900 h 1130262"/>
                      <a:gd name="connsiteX59" fmla="*/ 18210 w 174809"/>
                      <a:gd name="connsiteY59" fmla="*/ 731877 h 1130262"/>
                      <a:gd name="connsiteX60" fmla="*/ 9821 w 174809"/>
                      <a:gd name="connsiteY60" fmla="*/ 757033 h 1130262"/>
                      <a:gd name="connsiteX61" fmla="*/ 26588 w 174809"/>
                      <a:gd name="connsiteY61" fmla="*/ 754928 h 1130262"/>
                      <a:gd name="connsiteX62" fmla="*/ 32882 w 174809"/>
                      <a:gd name="connsiteY62" fmla="*/ 761212 h 1130262"/>
                      <a:gd name="connsiteX63" fmla="*/ 34977 w 174809"/>
                      <a:gd name="connsiteY63" fmla="*/ 836700 h 1130262"/>
                      <a:gd name="connsiteX64" fmla="*/ 24494 w 174809"/>
                      <a:gd name="connsiteY64" fmla="*/ 859772 h 1130262"/>
                      <a:gd name="connsiteX65" fmla="*/ 22399 w 174809"/>
                      <a:gd name="connsiteY65" fmla="*/ 897516 h 1130262"/>
                      <a:gd name="connsiteX66" fmla="*/ 39177 w 174809"/>
                      <a:gd name="connsiteY66" fmla="*/ 905905 h 1130262"/>
                      <a:gd name="connsiteX67" fmla="*/ 22294 w 174809"/>
                      <a:gd name="connsiteY67" fmla="*/ 950027 h 1130262"/>
                      <a:gd name="connsiteX68" fmla="*/ 34977 w 174809"/>
                      <a:gd name="connsiteY68" fmla="*/ 993961 h 1130262"/>
                      <a:gd name="connsiteX69" fmla="*/ 47555 w 174809"/>
                      <a:gd name="connsiteY69" fmla="*/ 1014927 h 1130262"/>
                      <a:gd name="connsiteX70" fmla="*/ 64322 w 174809"/>
                      <a:gd name="connsiteY70" fmla="*/ 1023317 h 1130262"/>
                      <a:gd name="connsiteX71" fmla="*/ 68511 w 174809"/>
                      <a:gd name="connsiteY71" fmla="*/ 1048472 h 1130262"/>
                      <a:gd name="connsiteX72" fmla="*/ 76890 w 174809"/>
                      <a:gd name="connsiteY72" fmla="*/ 1061061 h 1130262"/>
                      <a:gd name="connsiteX73" fmla="*/ 93667 w 174809"/>
                      <a:gd name="connsiteY73" fmla="*/ 1069449 h 1130262"/>
                      <a:gd name="connsiteX74" fmla="*/ 102045 w 174809"/>
                      <a:gd name="connsiteY74" fmla="*/ 1084132 h 1130262"/>
                      <a:gd name="connsiteX75" fmla="*/ 123002 w 174809"/>
                      <a:gd name="connsiteY75" fmla="*/ 1098805 h 1130262"/>
                      <a:gd name="connsiteX76" fmla="*/ 137674 w 174809"/>
                      <a:gd name="connsiteY76" fmla="*/ 1111373 h 1130262"/>
                      <a:gd name="connsiteX77" fmla="*/ 148157 w 174809"/>
                      <a:gd name="connsiteY77" fmla="*/ 1130245 h 1130262"/>
                      <a:gd name="connsiteX78" fmla="*/ 156546 w 174809"/>
                      <a:gd name="connsiteY78" fmla="*/ 1100900 h 1130262"/>
                      <a:gd name="connsiteX79" fmla="*/ 173313 w 174809"/>
                      <a:gd name="connsiteY79" fmla="*/ 1090395 h 1130262"/>
                      <a:gd name="connsiteX80" fmla="*/ 169124 w 174809"/>
                      <a:gd name="connsiteY80" fmla="*/ 1045320 h 1130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74809" h="1130262">
                        <a:moveTo>
                          <a:pt x="169135" y="1045362"/>
                        </a:moveTo>
                        <a:cubicBezTo>
                          <a:pt x="169135" y="1045362"/>
                          <a:pt x="109942" y="1060181"/>
                          <a:pt x="95762" y="1048514"/>
                        </a:cubicBezTo>
                        <a:cubicBezTo>
                          <a:pt x="89007" y="1042953"/>
                          <a:pt x="95521" y="1021096"/>
                          <a:pt x="90525" y="1013922"/>
                        </a:cubicBezTo>
                        <a:cubicBezTo>
                          <a:pt x="87101" y="1009021"/>
                          <a:pt x="72753" y="1007450"/>
                          <a:pt x="69569" y="1002392"/>
                        </a:cubicBezTo>
                        <a:cubicBezTo>
                          <a:pt x="59641" y="986619"/>
                          <a:pt x="54739" y="943272"/>
                          <a:pt x="65380" y="927971"/>
                        </a:cubicBezTo>
                        <a:cubicBezTo>
                          <a:pt x="67412" y="925049"/>
                          <a:pt x="76617" y="926421"/>
                          <a:pt x="79005" y="923771"/>
                        </a:cubicBezTo>
                        <a:cubicBezTo>
                          <a:pt x="82587" y="919802"/>
                          <a:pt x="82639" y="908114"/>
                          <a:pt x="83194" y="902794"/>
                        </a:cubicBezTo>
                        <a:cubicBezTo>
                          <a:pt x="85802" y="877764"/>
                          <a:pt x="88556" y="826939"/>
                          <a:pt x="84242" y="802150"/>
                        </a:cubicBezTo>
                        <a:cubicBezTo>
                          <a:pt x="82953" y="794714"/>
                          <a:pt x="75182" y="781257"/>
                          <a:pt x="73758" y="773842"/>
                        </a:cubicBezTo>
                        <a:cubicBezTo>
                          <a:pt x="71821" y="763798"/>
                          <a:pt x="73570" y="743135"/>
                          <a:pt x="72711" y="732945"/>
                        </a:cubicBezTo>
                        <a:cubicBezTo>
                          <a:pt x="71779" y="721865"/>
                          <a:pt x="69538" y="699599"/>
                          <a:pt x="66417" y="688928"/>
                        </a:cubicBezTo>
                        <a:cubicBezTo>
                          <a:pt x="64636" y="682843"/>
                          <a:pt x="56960" y="672108"/>
                          <a:pt x="55944" y="665856"/>
                        </a:cubicBezTo>
                        <a:cubicBezTo>
                          <a:pt x="55137" y="660913"/>
                          <a:pt x="56174" y="650586"/>
                          <a:pt x="58038" y="645936"/>
                        </a:cubicBezTo>
                        <a:cubicBezTo>
                          <a:pt x="60751" y="639171"/>
                          <a:pt x="75057" y="630122"/>
                          <a:pt x="75853" y="622875"/>
                        </a:cubicBezTo>
                        <a:cubicBezTo>
                          <a:pt x="77350" y="609355"/>
                          <a:pt x="51838" y="587162"/>
                          <a:pt x="52802" y="573600"/>
                        </a:cubicBezTo>
                        <a:cubicBezTo>
                          <a:pt x="53378" y="565484"/>
                          <a:pt x="66239" y="553199"/>
                          <a:pt x="70616" y="546339"/>
                        </a:cubicBezTo>
                        <a:cubicBezTo>
                          <a:pt x="73276" y="542171"/>
                          <a:pt x="81424" y="534505"/>
                          <a:pt x="81089" y="529572"/>
                        </a:cubicBezTo>
                        <a:cubicBezTo>
                          <a:pt x="80817" y="525488"/>
                          <a:pt x="72009" y="520838"/>
                          <a:pt x="70616" y="516984"/>
                        </a:cubicBezTo>
                        <a:cubicBezTo>
                          <a:pt x="67495" y="508354"/>
                          <a:pt x="64908" y="487471"/>
                          <a:pt x="70616" y="480287"/>
                        </a:cubicBezTo>
                        <a:cubicBezTo>
                          <a:pt x="72795" y="477553"/>
                          <a:pt x="82168" y="479952"/>
                          <a:pt x="84242" y="477134"/>
                        </a:cubicBezTo>
                        <a:cubicBezTo>
                          <a:pt x="88609" y="471217"/>
                          <a:pt x="86566" y="453665"/>
                          <a:pt x="82147" y="447789"/>
                        </a:cubicBezTo>
                        <a:cubicBezTo>
                          <a:pt x="80304" y="445339"/>
                          <a:pt x="72439" y="446051"/>
                          <a:pt x="70616" y="443590"/>
                        </a:cubicBezTo>
                        <a:cubicBezTo>
                          <a:pt x="64531" y="435358"/>
                          <a:pt x="64374" y="412066"/>
                          <a:pt x="68522" y="402714"/>
                        </a:cubicBezTo>
                        <a:cubicBezTo>
                          <a:pt x="70030" y="399310"/>
                          <a:pt x="78638" y="396724"/>
                          <a:pt x="80052" y="393278"/>
                        </a:cubicBezTo>
                        <a:cubicBezTo>
                          <a:pt x="81958" y="388649"/>
                          <a:pt x="78586" y="378323"/>
                          <a:pt x="77958" y="373358"/>
                        </a:cubicBezTo>
                        <a:cubicBezTo>
                          <a:pt x="76617" y="362844"/>
                          <a:pt x="69611" y="341825"/>
                          <a:pt x="71674" y="331425"/>
                        </a:cubicBezTo>
                        <a:cubicBezTo>
                          <a:pt x="72564" y="326922"/>
                          <a:pt x="79581" y="320020"/>
                          <a:pt x="81100" y="315684"/>
                        </a:cubicBezTo>
                        <a:cubicBezTo>
                          <a:pt x="83027" y="310186"/>
                          <a:pt x="81351" y="297660"/>
                          <a:pt x="84252" y="292612"/>
                        </a:cubicBezTo>
                        <a:cubicBezTo>
                          <a:pt x="86566" y="288570"/>
                          <a:pt x="96160" y="284852"/>
                          <a:pt x="98925" y="281092"/>
                        </a:cubicBezTo>
                        <a:cubicBezTo>
                          <a:pt x="102422" y="276348"/>
                          <a:pt x="108057" y="264912"/>
                          <a:pt x="107313" y="259068"/>
                        </a:cubicBezTo>
                        <a:cubicBezTo>
                          <a:pt x="106633" y="253653"/>
                          <a:pt x="94620" y="246699"/>
                          <a:pt x="94725" y="241243"/>
                        </a:cubicBezTo>
                        <a:cubicBezTo>
                          <a:pt x="94830" y="235640"/>
                          <a:pt x="106465" y="228707"/>
                          <a:pt x="108350" y="223418"/>
                        </a:cubicBezTo>
                        <a:cubicBezTo>
                          <a:pt x="111000" y="216014"/>
                          <a:pt x="104695" y="198283"/>
                          <a:pt x="109397" y="191979"/>
                        </a:cubicBezTo>
                        <a:cubicBezTo>
                          <a:pt x="111879" y="188659"/>
                          <a:pt x="122593" y="190010"/>
                          <a:pt x="125128" y="186732"/>
                        </a:cubicBezTo>
                        <a:cubicBezTo>
                          <a:pt x="129945" y="180490"/>
                          <a:pt x="127222" y="155271"/>
                          <a:pt x="127222" y="155271"/>
                        </a:cubicBezTo>
                        <a:cubicBezTo>
                          <a:pt x="127222" y="155271"/>
                          <a:pt x="113869" y="148380"/>
                          <a:pt x="110455" y="144798"/>
                        </a:cubicBezTo>
                        <a:cubicBezTo>
                          <a:pt x="103805" y="137844"/>
                          <a:pt x="94023" y="120564"/>
                          <a:pt x="91583" y="111253"/>
                        </a:cubicBezTo>
                        <a:cubicBezTo>
                          <a:pt x="88263" y="98571"/>
                          <a:pt x="96882" y="70807"/>
                          <a:pt x="91583" y="58826"/>
                        </a:cubicBezTo>
                        <a:cubicBezTo>
                          <a:pt x="88431" y="51705"/>
                          <a:pt x="71967" y="44855"/>
                          <a:pt x="68522" y="37870"/>
                        </a:cubicBezTo>
                        <a:cubicBezTo>
                          <a:pt x="65725" y="32204"/>
                          <a:pt x="69182" y="18380"/>
                          <a:pt x="66417" y="12693"/>
                        </a:cubicBezTo>
                        <a:cubicBezTo>
                          <a:pt x="64374" y="8493"/>
                          <a:pt x="52729" y="0"/>
                          <a:pt x="52729" y="0"/>
                        </a:cubicBezTo>
                        <a:lnTo>
                          <a:pt x="35920" y="15678"/>
                        </a:lnTo>
                        <a:cubicBezTo>
                          <a:pt x="35920" y="15678"/>
                          <a:pt x="38475" y="43661"/>
                          <a:pt x="41261" y="52542"/>
                        </a:cubicBezTo>
                        <a:cubicBezTo>
                          <a:pt x="42308" y="55894"/>
                          <a:pt x="46707" y="61706"/>
                          <a:pt x="47555" y="65110"/>
                        </a:cubicBezTo>
                        <a:cubicBezTo>
                          <a:pt x="53357" y="88517"/>
                          <a:pt x="57609" y="138797"/>
                          <a:pt x="49650" y="161565"/>
                        </a:cubicBezTo>
                        <a:cubicBezTo>
                          <a:pt x="48299" y="165430"/>
                          <a:pt x="40570" y="170289"/>
                          <a:pt x="39177" y="174133"/>
                        </a:cubicBezTo>
                        <a:cubicBezTo>
                          <a:pt x="38108" y="177096"/>
                          <a:pt x="36956" y="184490"/>
                          <a:pt x="39177" y="186721"/>
                        </a:cubicBezTo>
                        <a:cubicBezTo>
                          <a:pt x="40664" y="188208"/>
                          <a:pt x="46078" y="185234"/>
                          <a:pt x="47565" y="186721"/>
                        </a:cubicBezTo>
                        <a:cubicBezTo>
                          <a:pt x="57944" y="197100"/>
                          <a:pt x="57944" y="235053"/>
                          <a:pt x="47565" y="245432"/>
                        </a:cubicBezTo>
                        <a:cubicBezTo>
                          <a:pt x="46455" y="246542"/>
                          <a:pt x="42402" y="244343"/>
                          <a:pt x="41271" y="245432"/>
                        </a:cubicBezTo>
                        <a:cubicBezTo>
                          <a:pt x="29227" y="257109"/>
                          <a:pt x="51231" y="300855"/>
                          <a:pt x="39177" y="312532"/>
                        </a:cubicBezTo>
                        <a:cubicBezTo>
                          <a:pt x="36160" y="315454"/>
                          <a:pt x="24609" y="308961"/>
                          <a:pt x="22399" y="312532"/>
                        </a:cubicBezTo>
                        <a:cubicBezTo>
                          <a:pt x="19938" y="316522"/>
                          <a:pt x="30160" y="324660"/>
                          <a:pt x="30777" y="329299"/>
                        </a:cubicBezTo>
                        <a:cubicBezTo>
                          <a:pt x="31846" y="337248"/>
                          <a:pt x="25583" y="352800"/>
                          <a:pt x="24494" y="360739"/>
                        </a:cubicBezTo>
                        <a:cubicBezTo>
                          <a:pt x="21645" y="381569"/>
                          <a:pt x="7821" y="426320"/>
                          <a:pt x="18199" y="444606"/>
                        </a:cubicBezTo>
                        <a:cubicBezTo>
                          <a:pt x="19351" y="446648"/>
                          <a:pt x="25457" y="446742"/>
                          <a:pt x="26588" y="448795"/>
                        </a:cubicBezTo>
                        <a:cubicBezTo>
                          <a:pt x="39313" y="471856"/>
                          <a:pt x="23425" y="528336"/>
                          <a:pt x="16115" y="553639"/>
                        </a:cubicBezTo>
                        <a:cubicBezTo>
                          <a:pt x="14806" y="558142"/>
                          <a:pt x="9978" y="566311"/>
                          <a:pt x="7727" y="570427"/>
                        </a:cubicBezTo>
                        <a:cubicBezTo>
                          <a:pt x="6260" y="573097"/>
                          <a:pt x="2092" y="577915"/>
                          <a:pt x="1443" y="580900"/>
                        </a:cubicBezTo>
                        <a:cubicBezTo>
                          <a:pt x="-6663" y="618005"/>
                          <a:pt x="22211" y="694112"/>
                          <a:pt x="18210" y="731877"/>
                        </a:cubicBezTo>
                        <a:cubicBezTo>
                          <a:pt x="17508" y="738475"/>
                          <a:pt x="5621" y="751911"/>
                          <a:pt x="9821" y="757033"/>
                        </a:cubicBezTo>
                        <a:cubicBezTo>
                          <a:pt x="12502" y="760300"/>
                          <a:pt x="22588" y="753566"/>
                          <a:pt x="26588" y="754928"/>
                        </a:cubicBezTo>
                        <a:cubicBezTo>
                          <a:pt x="28693" y="755650"/>
                          <a:pt x="32003" y="759169"/>
                          <a:pt x="32882" y="761212"/>
                        </a:cubicBezTo>
                        <a:cubicBezTo>
                          <a:pt x="40350" y="778544"/>
                          <a:pt x="38716" y="818194"/>
                          <a:pt x="34977" y="836700"/>
                        </a:cubicBezTo>
                        <a:cubicBezTo>
                          <a:pt x="33720" y="842910"/>
                          <a:pt x="26002" y="853624"/>
                          <a:pt x="24494" y="859772"/>
                        </a:cubicBezTo>
                        <a:cubicBezTo>
                          <a:pt x="22242" y="868946"/>
                          <a:pt x="17655" y="889337"/>
                          <a:pt x="22399" y="897516"/>
                        </a:cubicBezTo>
                        <a:cubicBezTo>
                          <a:pt x="24755" y="901569"/>
                          <a:pt x="37480" y="901527"/>
                          <a:pt x="39177" y="905905"/>
                        </a:cubicBezTo>
                        <a:cubicBezTo>
                          <a:pt x="43460" y="916912"/>
                          <a:pt x="22797" y="938224"/>
                          <a:pt x="22294" y="950027"/>
                        </a:cubicBezTo>
                        <a:cubicBezTo>
                          <a:pt x="21813" y="961453"/>
                          <a:pt x="30411" y="983478"/>
                          <a:pt x="34977" y="993961"/>
                        </a:cubicBezTo>
                        <a:cubicBezTo>
                          <a:pt x="37417" y="999564"/>
                          <a:pt x="43073" y="1010780"/>
                          <a:pt x="47555" y="1014927"/>
                        </a:cubicBezTo>
                        <a:cubicBezTo>
                          <a:pt x="50990" y="1018111"/>
                          <a:pt x="61536" y="1019546"/>
                          <a:pt x="64322" y="1023317"/>
                        </a:cubicBezTo>
                        <a:cubicBezTo>
                          <a:pt x="68113" y="1028448"/>
                          <a:pt x="66176" y="1042545"/>
                          <a:pt x="68511" y="1048472"/>
                        </a:cubicBezTo>
                        <a:cubicBezTo>
                          <a:pt x="69904" y="1051991"/>
                          <a:pt x="74062" y="1058558"/>
                          <a:pt x="76890" y="1061061"/>
                        </a:cubicBezTo>
                        <a:cubicBezTo>
                          <a:pt x="80408" y="1064161"/>
                          <a:pt x="90263" y="1066224"/>
                          <a:pt x="93667" y="1069449"/>
                        </a:cubicBezTo>
                        <a:cubicBezTo>
                          <a:pt x="96736" y="1072350"/>
                          <a:pt x="99207" y="1081012"/>
                          <a:pt x="102045" y="1084132"/>
                        </a:cubicBezTo>
                        <a:cubicBezTo>
                          <a:pt x="106360" y="1088856"/>
                          <a:pt x="117954" y="1094888"/>
                          <a:pt x="123002" y="1098805"/>
                        </a:cubicBezTo>
                        <a:cubicBezTo>
                          <a:pt x="126824" y="1101769"/>
                          <a:pt x="134627" y="1107634"/>
                          <a:pt x="137674" y="1111373"/>
                        </a:cubicBezTo>
                        <a:cubicBezTo>
                          <a:pt x="141088" y="1115551"/>
                          <a:pt x="142795" y="1130863"/>
                          <a:pt x="148157" y="1130245"/>
                        </a:cubicBezTo>
                        <a:cubicBezTo>
                          <a:pt x="155740" y="1129376"/>
                          <a:pt x="151959" y="1106995"/>
                          <a:pt x="156546" y="1100900"/>
                        </a:cubicBezTo>
                        <a:cubicBezTo>
                          <a:pt x="159521" y="1096951"/>
                          <a:pt x="171125" y="1094836"/>
                          <a:pt x="173313" y="1090395"/>
                        </a:cubicBezTo>
                        <a:cubicBezTo>
                          <a:pt x="178330" y="1080247"/>
                          <a:pt x="169124" y="1045320"/>
                          <a:pt x="169124" y="1045320"/>
                        </a:cubicBezTo>
                        <a:close/>
                      </a:path>
                    </a:pathLst>
                  </a:custGeom>
                  <a:grpFill/>
                  <a:ln w="1046" cap="flat">
                    <a:noFill/>
                    <a:prstDash val="solid"/>
                    <a:miter/>
                  </a:ln>
                </p:spPr>
                <p:txBody>
                  <a:bodyPr rtlCol="0" anchor="ctr"/>
                  <a:lstStyle/>
                  <a:p>
                    <a:endParaRPr lang="en-US" dirty="0"/>
                  </a:p>
                </p:txBody>
              </p:sp>
              <p:sp>
                <p:nvSpPr>
                  <p:cNvPr id="639" name="Freeform 638">
                    <a:extLst>
                      <a:ext uri="{FF2B5EF4-FFF2-40B4-BE49-F238E27FC236}">
                        <a16:creationId xmlns:a16="http://schemas.microsoft.com/office/drawing/2014/main" id="{A3F0BA4D-927F-27D8-699A-CF5BCC901C1A}"/>
                      </a:ext>
                    </a:extLst>
                  </p:cNvPr>
                  <p:cNvSpPr/>
                  <p:nvPr/>
                </p:nvSpPr>
                <p:spPr>
                  <a:xfrm>
                    <a:off x="4304708" y="6184942"/>
                    <a:ext cx="57278" cy="60910"/>
                  </a:xfrm>
                  <a:custGeom>
                    <a:avLst/>
                    <a:gdLst>
                      <a:gd name="connsiteX0" fmla="*/ 53676 w 57278"/>
                      <a:gd name="connsiteY0" fmla="*/ 9708 h 60910"/>
                      <a:gd name="connsiteX1" fmla="*/ 36323 w 57278"/>
                      <a:gd name="connsiteY1" fmla="*/ 60910 h 60910"/>
                      <a:gd name="connsiteX2" fmla="*/ 683 w 57278"/>
                      <a:gd name="connsiteY2" fmla="*/ 39943 h 60910"/>
                      <a:gd name="connsiteX3" fmla="*/ 9072 w 57278"/>
                      <a:gd name="connsiteY3" fmla="*/ 10588 h 60910"/>
                      <a:gd name="connsiteX4" fmla="*/ 25839 w 57278"/>
                      <a:gd name="connsiteY4" fmla="*/ 104 h 60910"/>
                      <a:gd name="connsiteX5" fmla="*/ 57279 w 57278"/>
                      <a:gd name="connsiteY5" fmla="*/ 8504 h 60910"/>
                      <a:gd name="connsiteX6" fmla="*/ 53676 w 57278"/>
                      <a:gd name="connsiteY6" fmla="*/ 9708 h 60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278" h="60910">
                        <a:moveTo>
                          <a:pt x="53676" y="9708"/>
                        </a:moveTo>
                        <a:cubicBezTo>
                          <a:pt x="41611" y="16746"/>
                          <a:pt x="36323" y="60910"/>
                          <a:pt x="36323" y="60910"/>
                        </a:cubicBezTo>
                        <a:cubicBezTo>
                          <a:pt x="36323" y="60910"/>
                          <a:pt x="4527" y="49537"/>
                          <a:pt x="683" y="39943"/>
                        </a:cubicBezTo>
                        <a:cubicBezTo>
                          <a:pt x="-2155" y="32853"/>
                          <a:pt x="4475" y="16683"/>
                          <a:pt x="9072" y="10588"/>
                        </a:cubicBezTo>
                        <a:cubicBezTo>
                          <a:pt x="12047" y="6640"/>
                          <a:pt x="20948" y="838"/>
                          <a:pt x="25839" y="104"/>
                        </a:cubicBezTo>
                        <a:cubicBezTo>
                          <a:pt x="33882" y="-1100"/>
                          <a:pt x="57279" y="8504"/>
                          <a:pt x="57279" y="8504"/>
                        </a:cubicBezTo>
                        <a:cubicBezTo>
                          <a:pt x="57279" y="8504"/>
                          <a:pt x="54640" y="9142"/>
                          <a:pt x="53676" y="9708"/>
                        </a:cubicBezTo>
                        <a:close/>
                      </a:path>
                    </a:pathLst>
                  </a:custGeom>
                  <a:grpFill/>
                  <a:ln w="1046" cap="flat">
                    <a:noFill/>
                    <a:prstDash val="solid"/>
                    <a:miter/>
                  </a:ln>
                </p:spPr>
                <p:txBody>
                  <a:bodyPr rtlCol="0" anchor="ctr"/>
                  <a:lstStyle/>
                  <a:p>
                    <a:endParaRPr lang="en-US" dirty="0"/>
                  </a:p>
                </p:txBody>
              </p:sp>
            </p:grpSp>
            <p:grpSp>
              <p:nvGrpSpPr>
                <p:cNvPr id="631" name="Picture 7">
                  <a:extLst>
                    <a:ext uri="{FF2B5EF4-FFF2-40B4-BE49-F238E27FC236}">
                      <a16:creationId xmlns:a16="http://schemas.microsoft.com/office/drawing/2014/main" id="{918B1B4F-F345-034D-38D5-6FF33A27B477}"/>
                    </a:ext>
                  </a:extLst>
                </p:cNvPr>
                <p:cNvGrpSpPr/>
                <p:nvPr/>
              </p:nvGrpSpPr>
              <p:grpSpPr>
                <a:xfrm>
                  <a:off x="4189922" y="5217018"/>
                  <a:ext cx="408786" cy="1039658"/>
                  <a:chOff x="4189922" y="5217018"/>
                  <a:chExt cx="408786" cy="1039658"/>
                </a:xfrm>
                <a:grpFill/>
              </p:grpSpPr>
              <p:sp>
                <p:nvSpPr>
                  <p:cNvPr id="635" name="Freeform 634">
                    <a:extLst>
                      <a:ext uri="{FF2B5EF4-FFF2-40B4-BE49-F238E27FC236}">
                        <a16:creationId xmlns:a16="http://schemas.microsoft.com/office/drawing/2014/main" id="{6962049E-89BD-0AD0-767F-36FDE3BC93A1}"/>
                      </a:ext>
                    </a:extLst>
                  </p:cNvPr>
                  <p:cNvSpPr/>
                  <p:nvPr/>
                </p:nvSpPr>
                <p:spPr>
                  <a:xfrm>
                    <a:off x="4189922" y="5217018"/>
                    <a:ext cx="408786" cy="929221"/>
                  </a:xfrm>
                  <a:custGeom>
                    <a:avLst/>
                    <a:gdLst>
                      <a:gd name="connsiteX0" fmla="*/ 74426 w 408786"/>
                      <a:gd name="connsiteY0" fmla="*/ 31554 h 929221"/>
                      <a:gd name="connsiteX1" fmla="*/ 89098 w 408786"/>
                      <a:gd name="connsiteY1" fmla="*/ 114 h 929221"/>
                      <a:gd name="connsiteX2" fmla="*/ 112160 w 408786"/>
                      <a:gd name="connsiteY2" fmla="*/ 18986 h 929221"/>
                      <a:gd name="connsiteX3" fmla="*/ 141515 w 408786"/>
                      <a:gd name="connsiteY3" fmla="*/ 29469 h 929221"/>
                      <a:gd name="connsiteX4" fmla="*/ 170860 w 408786"/>
                      <a:gd name="connsiteY4" fmla="*/ 6408 h 929221"/>
                      <a:gd name="connsiteX5" fmla="*/ 185533 w 408786"/>
                      <a:gd name="connsiteY5" fmla="*/ 23175 h 929221"/>
                      <a:gd name="connsiteX6" fmla="*/ 208594 w 408786"/>
                      <a:gd name="connsiteY6" fmla="*/ 33648 h 929221"/>
                      <a:gd name="connsiteX7" fmla="*/ 215412 w 408786"/>
                      <a:gd name="connsiteY7" fmla="*/ 44132 h 929221"/>
                      <a:gd name="connsiteX8" fmla="*/ 230608 w 408786"/>
                      <a:gd name="connsiteY8" fmla="*/ 50415 h 929221"/>
                      <a:gd name="connsiteX9" fmla="*/ 244233 w 408786"/>
                      <a:gd name="connsiteY9" fmla="*/ 63517 h 929221"/>
                      <a:gd name="connsiteX10" fmla="*/ 251575 w 408786"/>
                      <a:gd name="connsiteY10" fmla="*/ 79258 h 929221"/>
                      <a:gd name="connsiteX11" fmla="*/ 286156 w 408786"/>
                      <a:gd name="connsiteY11" fmla="*/ 83457 h 929221"/>
                      <a:gd name="connsiteX12" fmla="*/ 292451 w 408786"/>
                      <a:gd name="connsiteY12" fmla="*/ 88694 h 929221"/>
                      <a:gd name="connsiteX13" fmla="*/ 300839 w 408786"/>
                      <a:gd name="connsiteY13" fmla="*/ 97082 h 929221"/>
                      <a:gd name="connsiteX14" fmla="*/ 291403 w 408786"/>
                      <a:gd name="connsiteY14" fmla="*/ 132208 h 929221"/>
                      <a:gd name="connsiteX15" fmla="*/ 285633 w 408786"/>
                      <a:gd name="connsiteY15" fmla="*/ 154746 h 929221"/>
                      <a:gd name="connsiteX16" fmla="*/ 361635 w 408786"/>
                      <a:gd name="connsiteY16" fmla="*/ 156317 h 929221"/>
                      <a:gd name="connsiteX17" fmla="*/ 363729 w 408786"/>
                      <a:gd name="connsiteY17" fmla="*/ 143749 h 929221"/>
                      <a:gd name="connsiteX18" fmla="*/ 378402 w 408786"/>
                      <a:gd name="connsiteY18" fmla="*/ 133779 h 929221"/>
                      <a:gd name="connsiteX19" fmla="*/ 389932 w 408786"/>
                      <a:gd name="connsiteY19" fmla="*/ 113336 h 929221"/>
                      <a:gd name="connsiteX20" fmla="*/ 393085 w 408786"/>
                      <a:gd name="connsiteY20" fmla="*/ 139539 h 929221"/>
                      <a:gd name="connsiteX21" fmla="*/ 405663 w 408786"/>
                      <a:gd name="connsiteY21" fmla="*/ 139539 h 929221"/>
                      <a:gd name="connsiteX22" fmla="*/ 406710 w 408786"/>
                      <a:gd name="connsiteY22" fmla="*/ 159448 h 929221"/>
                      <a:gd name="connsiteX23" fmla="*/ 388895 w 408786"/>
                      <a:gd name="connsiteY23" fmla="*/ 161553 h 929221"/>
                      <a:gd name="connsiteX24" fmla="*/ 376307 w 408786"/>
                      <a:gd name="connsiteY24" fmla="*/ 178321 h 929221"/>
                      <a:gd name="connsiteX25" fmla="*/ 364776 w 408786"/>
                      <a:gd name="connsiteY25" fmla="*/ 183567 h 929221"/>
                      <a:gd name="connsiteX26" fmla="*/ 352198 w 408786"/>
                      <a:gd name="connsiteY26" fmla="*/ 201392 h 929221"/>
                      <a:gd name="connsiteX27" fmla="*/ 338573 w 408786"/>
                      <a:gd name="connsiteY27" fmla="*/ 216065 h 929221"/>
                      <a:gd name="connsiteX28" fmla="*/ 328090 w 408786"/>
                      <a:gd name="connsiteY28" fmla="*/ 233900 h 929221"/>
                      <a:gd name="connsiteX29" fmla="*/ 315512 w 408786"/>
                      <a:gd name="connsiteY29" fmla="*/ 251704 h 929221"/>
                      <a:gd name="connsiteX30" fmla="*/ 301887 w 408786"/>
                      <a:gd name="connsiteY30" fmla="*/ 274776 h 929221"/>
                      <a:gd name="connsiteX31" fmla="*/ 297687 w 408786"/>
                      <a:gd name="connsiteY31" fmla="*/ 300979 h 929221"/>
                      <a:gd name="connsiteX32" fmla="*/ 300839 w 408786"/>
                      <a:gd name="connsiteY32" fmla="*/ 339771 h 929221"/>
                      <a:gd name="connsiteX33" fmla="*/ 308170 w 408786"/>
                      <a:gd name="connsiteY33" fmla="*/ 368079 h 929221"/>
                      <a:gd name="connsiteX34" fmla="*/ 318654 w 408786"/>
                      <a:gd name="connsiteY34" fmla="*/ 364926 h 929221"/>
                      <a:gd name="connsiteX35" fmla="*/ 316559 w 408786"/>
                      <a:gd name="connsiteY35" fmla="*/ 376468 h 929221"/>
                      <a:gd name="connsiteX36" fmla="*/ 329137 w 408786"/>
                      <a:gd name="connsiteY36" fmla="*/ 381704 h 929221"/>
                      <a:gd name="connsiteX37" fmla="*/ 342762 w 408786"/>
                      <a:gd name="connsiteY37" fmla="*/ 384856 h 929221"/>
                      <a:gd name="connsiteX38" fmla="*/ 343810 w 408786"/>
                      <a:gd name="connsiteY38" fmla="*/ 419448 h 929221"/>
                      <a:gd name="connsiteX39" fmla="*/ 356388 w 408786"/>
                      <a:gd name="connsiteY39" fmla="*/ 424695 h 929221"/>
                      <a:gd name="connsiteX40" fmla="*/ 353235 w 408786"/>
                      <a:gd name="connsiteY40" fmla="*/ 457193 h 929221"/>
                      <a:gd name="connsiteX41" fmla="*/ 338563 w 408786"/>
                      <a:gd name="connsiteY41" fmla="*/ 466629 h 929221"/>
                      <a:gd name="connsiteX42" fmla="*/ 318643 w 408786"/>
                      <a:gd name="connsiteY42" fmla="*/ 468734 h 929221"/>
                      <a:gd name="connsiteX43" fmla="*/ 312349 w 408786"/>
                      <a:gd name="connsiteY43" fmla="*/ 485501 h 929221"/>
                      <a:gd name="connsiteX44" fmla="*/ 298724 w 408786"/>
                      <a:gd name="connsiteY44" fmla="*/ 487606 h 929221"/>
                      <a:gd name="connsiteX45" fmla="*/ 253648 w 408786"/>
                      <a:gd name="connsiteY45" fmla="*/ 495995 h 929221"/>
                      <a:gd name="connsiteX46" fmla="*/ 238976 w 408786"/>
                      <a:gd name="connsiteY46" fmla="*/ 498079 h 929221"/>
                      <a:gd name="connsiteX47" fmla="*/ 231645 w 408786"/>
                      <a:gd name="connsiteY47" fmla="*/ 506478 h 929221"/>
                      <a:gd name="connsiteX48" fmla="*/ 236881 w 408786"/>
                      <a:gd name="connsiteY48" fmla="*/ 532681 h 929221"/>
                      <a:gd name="connsiteX49" fmla="*/ 237929 w 408786"/>
                      <a:gd name="connsiteY49" fmla="*/ 564121 h 929221"/>
                      <a:gd name="connsiteX50" fmla="*/ 212773 w 408786"/>
                      <a:gd name="connsiteY50" fmla="*/ 573557 h 929221"/>
                      <a:gd name="connsiteX51" fmla="*/ 175039 w 408786"/>
                      <a:gd name="connsiteY51" fmla="*/ 552580 h 929221"/>
                      <a:gd name="connsiteX52" fmla="*/ 169792 w 408786"/>
                      <a:gd name="connsiteY52" fmla="*/ 579851 h 929221"/>
                      <a:gd name="connsiteX53" fmla="*/ 188664 w 408786"/>
                      <a:gd name="connsiteY53" fmla="*/ 592419 h 929221"/>
                      <a:gd name="connsiteX54" fmla="*/ 194958 w 408786"/>
                      <a:gd name="connsiteY54" fmla="*/ 608159 h 929221"/>
                      <a:gd name="connsiteX55" fmla="*/ 200205 w 408786"/>
                      <a:gd name="connsiteY55" fmla="*/ 628068 h 929221"/>
                      <a:gd name="connsiteX56" fmla="*/ 189722 w 408786"/>
                      <a:gd name="connsiteY56" fmla="*/ 640657 h 929221"/>
                      <a:gd name="connsiteX57" fmla="*/ 180286 w 408786"/>
                      <a:gd name="connsiteY57" fmla="*/ 653245 h 929221"/>
                      <a:gd name="connsiteX58" fmla="*/ 170850 w 408786"/>
                      <a:gd name="connsiteY58" fmla="*/ 684685 h 929221"/>
                      <a:gd name="connsiteX59" fmla="*/ 156177 w 408786"/>
                      <a:gd name="connsiteY59" fmla="*/ 690989 h 929221"/>
                      <a:gd name="connsiteX60" fmla="*/ 153035 w 408786"/>
                      <a:gd name="connsiteY60" fmla="*/ 703557 h 929221"/>
                      <a:gd name="connsiteX61" fmla="*/ 137316 w 408786"/>
                      <a:gd name="connsiteY61" fmla="*/ 708804 h 929221"/>
                      <a:gd name="connsiteX62" fmla="*/ 132079 w 408786"/>
                      <a:gd name="connsiteY62" fmla="*/ 742348 h 929221"/>
                      <a:gd name="connsiteX63" fmla="*/ 168766 w 408786"/>
                      <a:gd name="connsiteY63" fmla="*/ 759116 h 929221"/>
                      <a:gd name="connsiteX64" fmla="*/ 170860 w 408786"/>
                      <a:gd name="connsiteY64" fmla="*/ 774835 h 929221"/>
                      <a:gd name="connsiteX65" fmla="*/ 169813 w 408786"/>
                      <a:gd name="connsiteY65" fmla="*/ 789518 h 929221"/>
                      <a:gd name="connsiteX66" fmla="*/ 156188 w 408786"/>
                      <a:gd name="connsiteY66" fmla="*/ 800002 h 929221"/>
                      <a:gd name="connsiteX67" fmla="*/ 146752 w 408786"/>
                      <a:gd name="connsiteY67" fmla="*/ 814674 h 929221"/>
                      <a:gd name="connsiteX68" fmla="*/ 147799 w 408786"/>
                      <a:gd name="connsiteY68" fmla="*/ 854513 h 929221"/>
                      <a:gd name="connsiteX69" fmla="*/ 129985 w 408786"/>
                      <a:gd name="connsiteY69" fmla="*/ 858713 h 929221"/>
                      <a:gd name="connsiteX70" fmla="*/ 117407 w 408786"/>
                      <a:gd name="connsiteY70" fmla="*/ 868149 h 929221"/>
                      <a:gd name="connsiteX71" fmla="*/ 118454 w 408786"/>
                      <a:gd name="connsiteY71" fmla="*/ 890152 h 929221"/>
                      <a:gd name="connsiteX72" fmla="*/ 116359 w 408786"/>
                      <a:gd name="connsiteY72" fmla="*/ 921592 h 929221"/>
                      <a:gd name="connsiteX73" fmla="*/ 42986 w 408786"/>
                      <a:gd name="connsiteY73" fmla="*/ 924744 h 929221"/>
                      <a:gd name="connsiteX74" fmla="*/ 37750 w 408786"/>
                      <a:gd name="connsiteY74" fmla="*/ 890152 h 929221"/>
                      <a:gd name="connsiteX75" fmla="*/ 16794 w 408786"/>
                      <a:gd name="connsiteY75" fmla="*/ 878622 h 929221"/>
                      <a:gd name="connsiteX76" fmla="*/ 12605 w 408786"/>
                      <a:gd name="connsiteY76" fmla="*/ 804201 h 929221"/>
                      <a:gd name="connsiteX77" fmla="*/ 26230 w 408786"/>
                      <a:gd name="connsiteY77" fmla="*/ 800002 h 929221"/>
                      <a:gd name="connsiteX78" fmla="*/ 30419 w 408786"/>
                      <a:gd name="connsiteY78" fmla="*/ 779025 h 929221"/>
                      <a:gd name="connsiteX79" fmla="*/ 31466 w 408786"/>
                      <a:gd name="connsiteY79" fmla="*/ 678380 h 929221"/>
                      <a:gd name="connsiteX80" fmla="*/ 20983 w 408786"/>
                      <a:gd name="connsiteY80" fmla="*/ 650072 h 929221"/>
                      <a:gd name="connsiteX81" fmla="*/ 19936 w 408786"/>
                      <a:gd name="connsiteY81" fmla="*/ 609175 h 929221"/>
                      <a:gd name="connsiteX82" fmla="*/ 13641 w 408786"/>
                      <a:gd name="connsiteY82" fmla="*/ 565158 h 929221"/>
                      <a:gd name="connsiteX83" fmla="*/ 3168 w 408786"/>
                      <a:gd name="connsiteY83" fmla="*/ 542086 h 929221"/>
                      <a:gd name="connsiteX84" fmla="*/ 5263 w 408786"/>
                      <a:gd name="connsiteY84" fmla="*/ 522166 h 929221"/>
                      <a:gd name="connsiteX85" fmla="*/ 23077 w 408786"/>
                      <a:gd name="connsiteY85" fmla="*/ 499105 h 929221"/>
                      <a:gd name="connsiteX86" fmla="*/ 27 w 408786"/>
                      <a:gd name="connsiteY86" fmla="*/ 449830 h 929221"/>
                      <a:gd name="connsiteX87" fmla="*/ 17841 w 408786"/>
                      <a:gd name="connsiteY87" fmla="*/ 422569 h 929221"/>
                      <a:gd name="connsiteX88" fmla="*/ 28314 w 408786"/>
                      <a:gd name="connsiteY88" fmla="*/ 405802 h 929221"/>
                      <a:gd name="connsiteX89" fmla="*/ 17841 w 408786"/>
                      <a:gd name="connsiteY89" fmla="*/ 393214 h 929221"/>
                      <a:gd name="connsiteX90" fmla="*/ 17841 w 408786"/>
                      <a:gd name="connsiteY90" fmla="*/ 356517 h 929221"/>
                      <a:gd name="connsiteX91" fmla="*/ 31466 w 408786"/>
                      <a:gd name="connsiteY91" fmla="*/ 353365 h 929221"/>
                      <a:gd name="connsiteX92" fmla="*/ 29372 w 408786"/>
                      <a:gd name="connsiteY92" fmla="*/ 324019 h 929221"/>
                      <a:gd name="connsiteX93" fmla="*/ 17841 w 408786"/>
                      <a:gd name="connsiteY93" fmla="*/ 319820 h 929221"/>
                      <a:gd name="connsiteX94" fmla="*/ 15746 w 408786"/>
                      <a:gd name="connsiteY94" fmla="*/ 278944 h 929221"/>
                      <a:gd name="connsiteX95" fmla="*/ 27277 w 408786"/>
                      <a:gd name="connsiteY95" fmla="*/ 269508 h 929221"/>
                      <a:gd name="connsiteX96" fmla="*/ 25183 w 408786"/>
                      <a:gd name="connsiteY96" fmla="*/ 249589 h 929221"/>
                      <a:gd name="connsiteX97" fmla="*/ 18899 w 408786"/>
                      <a:gd name="connsiteY97" fmla="*/ 207655 h 929221"/>
                      <a:gd name="connsiteX98" fmla="*/ 28324 w 408786"/>
                      <a:gd name="connsiteY98" fmla="*/ 191914 h 929221"/>
                      <a:gd name="connsiteX99" fmla="*/ 31477 w 408786"/>
                      <a:gd name="connsiteY99" fmla="*/ 168842 h 929221"/>
                      <a:gd name="connsiteX100" fmla="*/ 46149 w 408786"/>
                      <a:gd name="connsiteY100" fmla="*/ 157322 h 929221"/>
                      <a:gd name="connsiteX101" fmla="*/ 54538 w 408786"/>
                      <a:gd name="connsiteY101" fmla="*/ 135298 h 929221"/>
                      <a:gd name="connsiteX102" fmla="*/ 41950 w 408786"/>
                      <a:gd name="connsiteY102" fmla="*/ 117473 h 929221"/>
                      <a:gd name="connsiteX103" fmla="*/ 55575 w 408786"/>
                      <a:gd name="connsiteY103" fmla="*/ 99648 h 929221"/>
                      <a:gd name="connsiteX104" fmla="*/ 56622 w 408786"/>
                      <a:gd name="connsiteY104" fmla="*/ 68209 h 929221"/>
                      <a:gd name="connsiteX105" fmla="*/ 72352 w 408786"/>
                      <a:gd name="connsiteY105" fmla="*/ 62962 h 929221"/>
                      <a:gd name="connsiteX106" fmla="*/ 74447 w 408786"/>
                      <a:gd name="connsiteY106" fmla="*/ 31501 h 929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408786" h="929221">
                        <a:moveTo>
                          <a:pt x="74426" y="31554"/>
                        </a:moveTo>
                        <a:cubicBezTo>
                          <a:pt x="74426" y="31554"/>
                          <a:pt x="80647" y="2041"/>
                          <a:pt x="89098" y="114"/>
                        </a:cubicBezTo>
                        <a:cubicBezTo>
                          <a:pt x="96356" y="-1541"/>
                          <a:pt x="105677" y="15321"/>
                          <a:pt x="112160" y="18986"/>
                        </a:cubicBezTo>
                        <a:cubicBezTo>
                          <a:pt x="118946" y="22819"/>
                          <a:pt x="133818" y="30726"/>
                          <a:pt x="141515" y="29469"/>
                        </a:cubicBezTo>
                        <a:cubicBezTo>
                          <a:pt x="150721" y="27972"/>
                          <a:pt x="170860" y="6408"/>
                          <a:pt x="170860" y="6408"/>
                        </a:cubicBezTo>
                        <a:cubicBezTo>
                          <a:pt x="170860" y="6408"/>
                          <a:pt x="181061" y="19855"/>
                          <a:pt x="185533" y="23175"/>
                        </a:cubicBezTo>
                        <a:cubicBezTo>
                          <a:pt x="190612" y="26956"/>
                          <a:pt x="203798" y="29522"/>
                          <a:pt x="208594" y="33648"/>
                        </a:cubicBezTo>
                        <a:cubicBezTo>
                          <a:pt x="210961" y="35690"/>
                          <a:pt x="213003" y="42142"/>
                          <a:pt x="215412" y="44132"/>
                        </a:cubicBezTo>
                        <a:cubicBezTo>
                          <a:pt x="218575" y="46760"/>
                          <a:pt x="227162" y="48163"/>
                          <a:pt x="230608" y="50415"/>
                        </a:cubicBezTo>
                        <a:cubicBezTo>
                          <a:pt x="234567" y="53002"/>
                          <a:pt x="241490" y="59673"/>
                          <a:pt x="244233" y="63517"/>
                        </a:cubicBezTo>
                        <a:cubicBezTo>
                          <a:pt x="246757" y="67046"/>
                          <a:pt x="248056" y="76702"/>
                          <a:pt x="251575" y="79258"/>
                        </a:cubicBezTo>
                        <a:cubicBezTo>
                          <a:pt x="258623" y="84368"/>
                          <a:pt x="278166" y="80012"/>
                          <a:pt x="286156" y="83457"/>
                        </a:cubicBezTo>
                        <a:cubicBezTo>
                          <a:pt x="288031" y="84263"/>
                          <a:pt x="290932" y="87311"/>
                          <a:pt x="292451" y="88694"/>
                        </a:cubicBezTo>
                        <a:cubicBezTo>
                          <a:pt x="294639" y="90694"/>
                          <a:pt x="300064" y="94213"/>
                          <a:pt x="300839" y="97082"/>
                        </a:cubicBezTo>
                        <a:cubicBezTo>
                          <a:pt x="303185" y="105869"/>
                          <a:pt x="293707" y="123411"/>
                          <a:pt x="291403" y="132208"/>
                        </a:cubicBezTo>
                        <a:cubicBezTo>
                          <a:pt x="289927" y="137832"/>
                          <a:pt x="282114" y="150117"/>
                          <a:pt x="285633" y="154746"/>
                        </a:cubicBezTo>
                        <a:cubicBezTo>
                          <a:pt x="297132" y="169879"/>
                          <a:pt x="347004" y="168455"/>
                          <a:pt x="361635" y="156317"/>
                        </a:cubicBezTo>
                        <a:cubicBezTo>
                          <a:pt x="364085" y="154285"/>
                          <a:pt x="362011" y="146431"/>
                          <a:pt x="363729" y="143749"/>
                        </a:cubicBezTo>
                        <a:cubicBezTo>
                          <a:pt x="366117" y="140011"/>
                          <a:pt x="375406" y="137047"/>
                          <a:pt x="378402" y="133779"/>
                        </a:cubicBezTo>
                        <a:cubicBezTo>
                          <a:pt x="382371" y="129465"/>
                          <a:pt x="389932" y="113336"/>
                          <a:pt x="389932" y="113336"/>
                        </a:cubicBezTo>
                        <a:cubicBezTo>
                          <a:pt x="389932" y="113336"/>
                          <a:pt x="388141" y="135162"/>
                          <a:pt x="393085" y="139539"/>
                        </a:cubicBezTo>
                        <a:cubicBezTo>
                          <a:pt x="395441" y="141623"/>
                          <a:pt x="403379" y="137372"/>
                          <a:pt x="405663" y="139539"/>
                        </a:cubicBezTo>
                        <a:cubicBezTo>
                          <a:pt x="409276" y="142975"/>
                          <a:pt x="409925" y="155636"/>
                          <a:pt x="406710" y="159448"/>
                        </a:cubicBezTo>
                        <a:cubicBezTo>
                          <a:pt x="403819" y="162883"/>
                          <a:pt x="392781" y="159312"/>
                          <a:pt x="388895" y="161553"/>
                        </a:cubicBezTo>
                        <a:cubicBezTo>
                          <a:pt x="384350" y="164172"/>
                          <a:pt x="380391" y="175043"/>
                          <a:pt x="376307" y="178321"/>
                        </a:cubicBezTo>
                        <a:cubicBezTo>
                          <a:pt x="373835" y="180311"/>
                          <a:pt x="367216" y="181546"/>
                          <a:pt x="364776" y="183567"/>
                        </a:cubicBezTo>
                        <a:cubicBezTo>
                          <a:pt x="360577" y="187045"/>
                          <a:pt x="355634" y="197151"/>
                          <a:pt x="352198" y="201392"/>
                        </a:cubicBezTo>
                        <a:cubicBezTo>
                          <a:pt x="349046" y="205278"/>
                          <a:pt x="341558" y="212043"/>
                          <a:pt x="338573" y="216065"/>
                        </a:cubicBezTo>
                        <a:cubicBezTo>
                          <a:pt x="335484" y="220212"/>
                          <a:pt x="328090" y="233900"/>
                          <a:pt x="328090" y="233900"/>
                        </a:cubicBezTo>
                        <a:cubicBezTo>
                          <a:pt x="328090" y="233900"/>
                          <a:pt x="318476" y="247127"/>
                          <a:pt x="315512" y="251704"/>
                        </a:cubicBezTo>
                        <a:cubicBezTo>
                          <a:pt x="311878" y="257328"/>
                          <a:pt x="304159" y="268471"/>
                          <a:pt x="301887" y="274776"/>
                        </a:cubicBezTo>
                        <a:cubicBezTo>
                          <a:pt x="299635" y="281018"/>
                          <a:pt x="297949" y="294350"/>
                          <a:pt x="297687" y="300979"/>
                        </a:cubicBezTo>
                        <a:cubicBezTo>
                          <a:pt x="297310" y="310698"/>
                          <a:pt x="299216" y="330177"/>
                          <a:pt x="300839" y="339771"/>
                        </a:cubicBezTo>
                        <a:cubicBezTo>
                          <a:pt x="302054" y="346976"/>
                          <a:pt x="301803" y="364487"/>
                          <a:pt x="308170" y="368079"/>
                        </a:cubicBezTo>
                        <a:cubicBezTo>
                          <a:pt x="310558" y="369419"/>
                          <a:pt x="318654" y="364926"/>
                          <a:pt x="318654" y="364926"/>
                        </a:cubicBezTo>
                        <a:cubicBezTo>
                          <a:pt x="318654" y="364926"/>
                          <a:pt x="315156" y="373891"/>
                          <a:pt x="316559" y="376468"/>
                        </a:cubicBezTo>
                        <a:cubicBezTo>
                          <a:pt x="318183" y="379463"/>
                          <a:pt x="325890" y="380657"/>
                          <a:pt x="329137" y="381704"/>
                        </a:cubicBezTo>
                        <a:cubicBezTo>
                          <a:pt x="332467" y="382772"/>
                          <a:pt x="340542" y="382154"/>
                          <a:pt x="342762" y="384856"/>
                        </a:cubicBezTo>
                        <a:cubicBezTo>
                          <a:pt x="348250" y="391549"/>
                          <a:pt x="338908" y="412316"/>
                          <a:pt x="343810" y="419448"/>
                        </a:cubicBezTo>
                        <a:cubicBezTo>
                          <a:pt x="345736" y="422255"/>
                          <a:pt x="354638" y="421773"/>
                          <a:pt x="356388" y="424695"/>
                        </a:cubicBezTo>
                        <a:cubicBezTo>
                          <a:pt x="360577" y="431702"/>
                          <a:pt x="357487" y="450218"/>
                          <a:pt x="353235" y="457193"/>
                        </a:cubicBezTo>
                        <a:cubicBezTo>
                          <a:pt x="350963" y="460911"/>
                          <a:pt x="342678" y="465184"/>
                          <a:pt x="338563" y="466629"/>
                        </a:cubicBezTo>
                        <a:cubicBezTo>
                          <a:pt x="333839" y="468294"/>
                          <a:pt x="322602" y="465665"/>
                          <a:pt x="318643" y="468734"/>
                        </a:cubicBezTo>
                        <a:cubicBezTo>
                          <a:pt x="315103" y="471478"/>
                          <a:pt x="315826" y="482684"/>
                          <a:pt x="312349" y="485501"/>
                        </a:cubicBezTo>
                        <a:cubicBezTo>
                          <a:pt x="309678" y="487679"/>
                          <a:pt x="302117" y="487019"/>
                          <a:pt x="298724" y="487606"/>
                        </a:cubicBezTo>
                        <a:cubicBezTo>
                          <a:pt x="287424" y="489533"/>
                          <a:pt x="264959" y="494141"/>
                          <a:pt x="253648" y="495995"/>
                        </a:cubicBezTo>
                        <a:cubicBezTo>
                          <a:pt x="249993" y="496592"/>
                          <a:pt x="242233" y="496309"/>
                          <a:pt x="238976" y="498079"/>
                        </a:cubicBezTo>
                        <a:cubicBezTo>
                          <a:pt x="236525" y="499409"/>
                          <a:pt x="232357" y="503786"/>
                          <a:pt x="231645" y="506478"/>
                        </a:cubicBezTo>
                        <a:cubicBezTo>
                          <a:pt x="229927" y="512940"/>
                          <a:pt x="236117" y="526052"/>
                          <a:pt x="236881" y="532681"/>
                        </a:cubicBezTo>
                        <a:cubicBezTo>
                          <a:pt x="237782" y="540494"/>
                          <a:pt x="242306" y="557586"/>
                          <a:pt x="237929" y="564121"/>
                        </a:cubicBezTo>
                        <a:cubicBezTo>
                          <a:pt x="234190" y="569703"/>
                          <a:pt x="219465" y="574060"/>
                          <a:pt x="212773" y="573557"/>
                        </a:cubicBezTo>
                        <a:cubicBezTo>
                          <a:pt x="202007" y="572761"/>
                          <a:pt x="184821" y="548013"/>
                          <a:pt x="175039" y="552580"/>
                        </a:cubicBezTo>
                        <a:cubicBezTo>
                          <a:pt x="168745" y="555512"/>
                          <a:pt x="167111" y="573452"/>
                          <a:pt x="169792" y="579851"/>
                        </a:cubicBezTo>
                        <a:cubicBezTo>
                          <a:pt x="171981" y="585077"/>
                          <a:pt x="185093" y="588020"/>
                          <a:pt x="188664" y="592419"/>
                        </a:cubicBezTo>
                        <a:cubicBezTo>
                          <a:pt x="191335" y="595707"/>
                          <a:pt x="193628" y="604127"/>
                          <a:pt x="194958" y="608159"/>
                        </a:cubicBezTo>
                        <a:cubicBezTo>
                          <a:pt x="196571" y="613050"/>
                          <a:pt x="201315" y="623041"/>
                          <a:pt x="200205" y="628068"/>
                        </a:cubicBezTo>
                        <a:cubicBezTo>
                          <a:pt x="199315" y="632069"/>
                          <a:pt x="192257" y="637442"/>
                          <a:pt x="189722" y="640657"/>
                        </a:cubicBezTo>
                        <a:cubicBezTo>
                          <a:pt x="187282" y="643746"/>
                          <a:pt x="182056" y="649737"/>
                          <a:pt x="180286" y="653245"/>
                        </a:cubicBezTo>
                        <a:cubicBezTo>
                          <a:pt x="176589" y="660576"/>
                          <a:pt x="176317" y="678558"/>
                          <a:pt x="170850" y="684685"/>
                        </a:cubicBezTo>
                        <a:cubicBezTo>
                          <a:pt x="168190" y="687670"/>
                          <a:pt x="158764" y="687942"/>
                          <a:pt x="156177" y="690989"/>
                        </a:cubicBezTo>
                        <a:cubicBezTo>
                          <a:pt x="154083" y="693461"/>
                          <a:pt x="155235" y="701179"/>
                          <a:pt x="153035" y="703557"/>
                        </a:cubicBezTo>
                        <a:cubicBezTo>
                          <a:pt x="150218" y="706594"/>
                          <a:pt x="139986" y="705641"/>
                          <a:pt x="137316" y="708804"/>
                        </a:cubicBezTo>
                        <a:cubicBezTo>
                          <a:pt x="131838" y="715286"/>
                          <a:pt x="128058" y="734871"/>
                          <a:pt x="132079" y="742348"/>
                        </a:cubicBezTo>
                        <a:cubicBezTo>
                          <a:pt x="136855" y="751229"/>
                          <a:pt x="162765" y="751010"/>
                          <a:pt x="168766" y="759116"/>
                        </a:cubicBezTo>
                        <a:cubicBezTo>
                          <a:pt x="171122" y="762299"/>
                          <a:pt x="170735" y="770877"/>
                          <a:pt x="170860" y="774835"/>
                        </a:cubicBezTo>
                        <a:cubicBezTo>
                          <a:pt x="170976" y="778511"/>
                          <a:pt x="171552" y="786282"/>
                          <a:pt x="169813" y="789518"/>
                        </a:cubicBezTo>
                        <a:cubicBezTo>
                          <a:pt x="167781" y="793309"/>
                          <a:pt x="159099" y="796839"/>
                          <a:pt x="156188" y="800002"/>
                        </a:cubicBezTo>
                        <a:cubicBezTo>
                          <a:pt x="153235" y="803217"/>
                          <a:pt x="147925" y="810475"/>
                          <a:pt x="146752" y="814674"/>
                        </a:cubicBezTo>
                        <a:cubicBezTo>
                          <a:pt x="144071" y="824267"/>
                          <a:pt x="153884" y="846627"/>
                          <a:pt x="147799" y="854513"/>
                        </a:cubicBezTo>
                        <a:cubicBezTo>
                          <a:pt x="145003" y="858137"/>
                          <a:pt x="134132" y="856775"/>
                          <a:pt x="129985" y="858713"/>
                        </a:cubicBezTo>
                        <a:cubicBezTo>
                          <a:pt x="126424" y="860378"/>
                          <a:pt x="119082" y="864588"/>
                          <a:pt x="117407" y="868149"/>
                        </a:cubicBezTo>
                        <a:cubicBezTo>
                          <a:pt x="115061" y="873134"/>
                          <a:pt x="118506" y="884643"/>
                          <a:pt x="118454" y="890152"/>
                        </a:cubicBezTo>
                        <a:cubicBezTo>
                          <a:pt x="118381" y="898028"/>
                          <a:pt x="116359" y="921592"/>
                          <a:pt x="116359" y="921592"/>
                        </a:cubicBezTo>
                        <a:cubicBezTo>
                          <a:pt x="116359" y="921592"/>
                          <a:pt x="57167" y="936411"/>
                          <a:pt x="42986" y="924744"/>
                        </a:cubicBezTo>
                        <a:cubicBezTo>
                          <a:pt x="36231" y="919183"/>
                          <a:pt x="42745" y="897326"/>
                          <a:pt x="37750" y="890152"/>
                        </a:cubicBezTo>
                        <a:cubicBezTo>
                          <a:pt x="34325" y="885251"/>
                          <a:pt x="19977" y="883680"/>
                          <a:pt x="16794" y="878622"/>
                        </a:cubicBezTo>
                        <a:cubicBezTo>
                          <a:pt x="6865" y="862849"/>
                          <a:pt x="1964" y="819502"/>
                          <a:pt x="12605" y="804201"/>
                        </a:cubicBezTo>
                        <a:cubicBezTo>
                          <a:pt x="14636" y="801279"/>
                          <a:pt x="23842" y="802651"/>
                          <a:pt x="26230" y="800002"/>
                        </a:cubicBezTo>
                        <a:cubicBezTo>
                          <a:pt x="29811" y="796032"/>
                          <a:pt x="29864" y="784345"/>
                          <a:pt x="30419" y="779025"/>
                        </a:cubicBezTo>
                        <a:cubicBezTo>
                          <a:pt x="33027" y="753994"/>
                          <a:pt x="35781" y="703169"/>
                          <a:pt x="31466" y="678380"/>
                        </a:cubicBezTo>
                        <a:cubicBezTo>
                          <a:pt x="30178" y="670944"/>
                          <a:pt x="22407" y="657487"/>
                          <a:pt x="20983" y="650072"/>
                        </a:cubicBezTo>
                        <a:cubicBezTo>
                          <a:pt x="19045" y="640028"/>
                          <a:pt x="20794" y="619365"/>
                          <a:pt x="19936" y="609175"/>
                        </a:cubicBezTo>
                        <a:cubicBezTo>
                          <a:pt x="19003" y="598095"/>
                          <a:pt x="16762" y="575830"/>
                          <a:pt x="13641" y="565158"/>
                        </a:cubicBezTo>
                        <a:cubicBezTo>
                          <a:pt x="11861" y="559073"/>
                          <a:pt x="4184" y="548338"/>
                          <a:pt x="3168" y="542086"/>
                        </a:cubicBezTo>
                        <a:cubicBezTo>
                          <a:pt x="2362" y="537143"/>
                          <a:pt x="3399" y="526816"/>
                          <a:pt x="5263" y="522166"/>
                        </a:cubicBezTo>
                        <a:cubicBezTo>
                          <a:pt x="7976" y="515401"/>
                          <a:pt x="22282" y="506352"/>
                          <a:pt x="23077" y="499105"/>
                        </a:cubicBezTo>
                        <a:cubicBezTo>
                          <a:pt x="24575" y="485585"/>
                          <a:pt x="-937" y="463392"/>
                          <a:pt x="27" y="449830"/>
                        </a:cubicBezTo>
                        <a:cubicBezTo>
                          <a:pt x="603" y="441714"/>
                          <a:pt x="13463" y="429429"/>
                          <a:pt x="17841" y="422569"/>
                        </a:cubicBezTo>
                        <a:cubicBezTo>
                          <a:pt x="20501" y="418401"/>
                          <a:pt x="28649" y="410735"/>
                          <a:pt x="28314" y="405802"/>
                        </a:cubicBezTo>
                        <a:cubicBezTo>
                          <a:pt x="28042" y="401718"/>
                          <a:pt x="19234" y="397068"/>
                          <a:pt x="17841" y="393214"/>
                        </a:cubicBezTo>
                        <a:cubicBezTo>
                          <a:pt x="14720" y="384584"/>
                          <a:pt x="12133" y="363701"/>
                          <a:pt x="17841" y="356517"/>
                        </a:cubicBezTo>
                        <a:cubicBezTo>
                          <a:pt x="20019" y="353783"/>
                          <a:pt x="29393" y="356182"/>
                          <a:pt x="31466" y="353365"/>
                        </a:cubicBezTo>
                        <a:cubicBezTo>
                          <a:pt x="35833" y="347447"/>
                          <a:pt x="33791" y="329895"/>
                          <a:pt x="29372" y="324019"/>
                        </a:cubicBezTo>
                        <a:cubicBezTo>
                          <a:pt x="27528" y="321569"/>
                          <a:pt x="19663" y="322281"/>
                          <a:pt x="17841" y="319820"/>
                        </a:cubicBezTo>
                        <a:cubicBezTo>
                          <a:pt x="11756" y="311588"/>
                          <a:pt x="11599" y="288296"/>
                          <a:pt x="15746" y="278944"/>
                        </a:cubicBezTo>
                        <a:cubicBezTo>
                          <a:pt x="17254" y="275540"/>
                          <a:pt x="25863" y="272954"/>
                          <a:pt x="27277" y="269508"/>
                        </a:cubicBezTo>
                        <a:cubicBezTo>
                          <a:pt x="29183" y="264879"/>
                          <a:pt x="25811" y="254553"/>
                          <a:pt x="25183" y="249589"/>
                        </a:cubicBezTo>
                        <a:cubicBezTo>
                          <a:pt x="23842" y="239074"/>
                          <a:pt x="16836" y="218055"/>
                          <a:pt x="18899" y="207655"/>
                        </a:cubicBezTo>
                        <a:cubicBezTo>
                          <a:pt x="19789" y="203152"/>
                          <a:pt x="26806" y="196250"/>
                          <a:pt x="28324" y="191914"/>
                        </a:cubicBezTo>
                        <a:cubicBezTo>
                          <a:pt x="30251" y="186416"/>
                          <a:pt x="28576" y="173890"/>
                          <a:pt x="31477" y="168842"/>
                        </a:cubicBezTo>
                        <a:cubicBezTo>
                          <a:pt x="33791" y="164800"/>
                          <a:pt x="43384" y="161082"/>
                          <a:pt x="46149" y="157322"/>
                        </a:cubicBezTo>
                        <a:cubicBezTo>
                          <a:pt x="49647" y="152578"/>
                          <a:pt x="55282" y="141142"/>
                          <a:pt x="54538" y="135298"/>
                        </a:cubicBezTo>
                        <a:cubicBezTo>
                          <a:pt x="53857" y="129883"/>
                          <a:pt x="41845" y="122930"/>
                          <a:pt x="41950" y="117473"/>
                        </a:cubicBezTo>
                        <a:cubicBezTo>
                          <a:pt x="42054" y="111870"/>
                          <a:pt x="53690" y="104937"/>
                          <a:pt x="55575" y="99648"/>
                        </a:cubicBezTo>
                        <a:cubicBezTo>
                          <a:pt x="58224" y="92244"/>
                          <a:pt x="51920" y="74513"/>
                          <a:pt x="56622" y="68209"/>
                        </a:cubicBezTo>
                        <a:cubicBezTo>
                          <a:pt x="59104" y="64889"/>
                          <a:pt x="69818" y="66240"/>
                          <a:pt x="72352" y="62962"/>
                        </a:cubicBezTo>
                        <a:cubicBezTo>
                          <a:pt x="77170" y="56720"/>
                          <a:pt x="74447" y="31501"/>
                          <a:pt x="74447" y="31501"/>
                        </a:cubicBezTo>
                        <a:close/>
                      </a:path>
                    </a:pathLst>
                  </a:custGeom>
                  <a:grpFill/>
                  <a:ln w="1046" cap="flat">
                    <a:noFill/>
                    <a:prstDash val="solid"/>
                    <a:miter/>
                  </a:ln>
                </p:spPr>
                <p:txBody>
                  <a:bodyPr rtlCol="0" anchor="ctr"/>
                  <a:lstStyle/>
                  <a:p>
                    <a:endParaRPr lang="en-US" dirty="0"/>
                  </a:p>
                </p:txBody>
              </p:sp>
              <p:sp>
                <p:nvSpPr>
                  <p:cNvPr id="636" name="Freeform 635">
                    <a:extLst>
                      <a:ext uri="{FF2B5EF4-FFF2-40B4-BE49-F238E27FC236}">
                        <a16:creationId xmlns:a16="http://schemas.microsoft.com/office/drawing/2014/main" id="{6FF70847-297B-AC53-04D9-403E93FA533F}"/>
                      </a:ext>
                    </a:extLst>
                  </p:cNvPr>
                  <p:cNvSpPr/>
                  <p:nvPr/>
                </p:nvSpPr>
                <p:spPr>
                  <a:xfrm>
                    <a:off x="4341020" y="6193294"/>
                    <a:ext cx="69506" cy="63381"/>
                  </a:xfrm>
                  <a:custGeom>
                    <a:avLst/>
                    <a:gdLst>
                      <a:gd name="connsiteX0" fmla="*/ 10 w 69506"/>
                      <a:gd name="connsiteY0" fmla="*/ 52558 h 63381"/>
                      <a:gd name="connsiteX1" fmla="*/ 17364 w 69506"/>
                      <a:gd name="connsiteY1" fmla="*/ 1355 h 63381"/>
                      <a:gd name="connsiteX2" fmla="*/ 20967 w 69506"/>
                      <a:gd name="connsiteY2" fmla="*/ 151 h 63381"/>
                      <a:gd name="connsiteX3" fmla="*/ 37744 w 69506"/>
                      <a:gd name="connsiteY3" fmla="*/ 19002 h 63381"/>
                      <a:gd name="connsiteX4" fmla="*/ 69184 w 69506"/>
                      <a:gd name="connsiteY4" fmla="*/ 44158 h 63381"/>
                      <a:gd name="connsiteX5" fmla="*/ 33545 w 69506"/>
                      <a:gd name="connsiteY5" fmla="*/ 42074 h 63381"/>
                      <a:gd name="connsiteX6" fmla="*/ 25156 w 69506"/>
                      <a:gd name="connsiteY6" fmla="*/ 63030 h 63381"/>
                      <a:gd name="connsiteX7" fmla="*/ 0 w 69506"/>
                      <a:gd name="connsiteY7" fmla="*/ 52558 h 63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506" h="63381">
                        <a:moveTo>
                          <a:pt x="10" y="52558"/>
                        </a:moveTo>
                        <a:cubicBezTo>
                          <a:pt x="10" y="52558"/>
                          <a:pt x="5299" y="8383"/>
                          <a:pt x="17364" y="1355"/>
                        </a:cubicBezTo>
                        <a:cubicBezTo>
                          <a:pt x="18338" y="790"/>
                          <a:pt x="20003" y="-425"/>
                          <a:pt x="20967" y="151"/>
                        </a:cubicBezTo>
                        <a:cubicBezTo>
                          <a:pt x="26413" y="3335"/>
                          <a:pt x="33168" y="14666"/>
                          <a:pt x="37744" y="19002"/>
                        </a:cubicBezTo>
                        <a:cubicBezTo>
                          <a:pt x="45044" y="25936"/>
                          <a:pt x="72797" y="34764"/>
                          <a:pt x="69184" y="44158"/>
                        </a:cubicBezTo>
                        <a:cubicBezTo>
                          <a:pt x="65990" y="52495"/>
                          <a:pt x="41085" y="37288"/>
                          <a:pt x="33545" y="42074"/>
                        </a:cubicBezTo>
                        <a:cubicBezTo>
                          <a:pt x="28779" y="45101"/>
                          <a:pt x="30350" y="60842"/>
                          <a:pt x="25156" y="63030"/>
                        </a:cubicBezTo>
                        <a:cubicBezTo>
                          <a:pt x="18872" y="65670"/>
                          <a:pt x="0" y="52558"/>
                          <a:pt x="0" y="52558"/>
                        </a:cubicBezTo>
                        <a:close/>
                      </a:path>
                    </a:pathLst>
                  </a:custGeom>
                  <a:grpFill/>
                  <a:ln w="1046" cap="flat">
                    <a:noFill/>
                    <a:prstDash val="solid"/>
                    <a:miter/>
                  </a:ln>
                </p:spPr>
                <p:txBody>
                  <a:bodyPr rtlCol="0" anchor="ctr"/>
                  <a:lstStyle/>
                  <a:p>
                    <a:endParaRPr lang="en-US" dirty="0"/>
                  </a:p>
                </p:txBody>
              </p:sp>
              <p:sp>
                <p:nvSpPr>
                  <p:cNvPr id="637" name="Freeform 636">
                    <a:extLst>
                      <a:ext uri="{FF2B5EF4-FFF2-40B4-BE49-F238E27FC236}">
                        <a16:creationId xmlns:a16="http://schemas.microsoft.com/office/drawing/2014/main" id="{C1AAFA7F-008B-FAC9-0F03-EB9321FF9551}"/>
                      </a:ext>
                    </a:extLst>
                  </p:cNvPr>
                  <p:cNvSpPr/>
                  <p:nvPr/>
                </p:nvSpPr>
                <p:spPr>
                  <a:xfrm>
                    <a:off x="4485987" y="6099722"/>
                    <a:ext cx="90717" cy="61075"/>
                  </a:xfrm>
                  <a:custGeom>
                    <a:avLst/>
                    <a:gdLst>
                      <a:gd name="connsiteX0" fmla="*/ 27826 w 90717"/>
                      <a:gd name="connsiteY0" fmla="*/ 14821 h 61075"/>
                      <a:gd name="connsiteX1" fmla="*/ 2670 w 90717"/>
                      <a:gd name="connsiteY1" fmla="*/ 19020 h 61075"/>
                      <a:gd name="connsiteX2" fmla="*/ 576 w 90717"/>
                      <a:gd name="connsiteY2" fmla="*/ 42082 h 61075"/>
                      <a:gd name="connsiteX3" fmla="*/ 4765 w 90717"/>
                      <a:gd name="connsiteY3" fmla="*/ 60954 h 61075"/>
                      <a:gd name="connsiteX4" fmla="*/ 23637 w 90717"/>
                      <a:gd name="connsiteY4" fmla="*/ 42082 h 61075"/>
                      <a:gd name="connsiteX5" fmla="*/ 36215 w 90717"/>
                      <a:gd name="connsiteY5" fmla="*/ 50471 h 61075"/>
                      <a:gd name="connsiteX6" fmla="*/ 69759 w 90717"/>
                      <a:gd name="connsiteY6" fmla="*/ 39998 h 61075"/>
                      <a:gd name="connsiteX7" fmla="*/ 90716 w 90717"/>
                      <a:gd name="connsiteY7" fmla="*/ 29493 h 61075"/>
                      <a:gd name="connsiteX8" fmla="*/ 65560 w 90717"/>
                      <a:gd name="connsiteY8" fmla="*/ 14821 h 61075"/>
                      <a:gd name="connsiteX9" fmla="*/ 50887 w 90717"/>
                      <a:gd name="connsiteY9" fmla="*/ 148 h 61075"/>
                      <a:gd name="connsiteX10" fmla="*/ 48793 w 90717"/>
                      <a:gd name="connsiteY10" fmla="*/ 16916 h 61075"/>
                      <a:gd name="connsiteX11" fmla="*/ 27836 w 90717"/>
                      <a:gd name="connsiteY11" fmla="*/ 14821 h 6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717" h="61075">
                        <a:moveTo>
                          <a:pt x="27826" y="14821"/>
                        </a:moveTo>
                        <a:cubicBezTo>
                          <a:pt x="21448" y="15030"/>
                          <a:pt x="7006" y="14349"/>
                          <a:pt x="2670" y="19020"/>
                        </a:cubicBezTo>
                        <a:cubicBezTo>
                          <a:pt x="-1268" y="23262"/>
                          <a:pt x="209" y="36301"/>
                          <a:pt x="576" y="42082"/>
                        </a:cubicBezTo>
                        <a:cubicBezTo>
                          <a:pt x="879" y="46909"/>
                          <a:pt x="125" y="59603"/>
                          <a:pt x="4765" y="60954"/>
                        </a:cubicBezTo>
                        <a:cubicBezTo>
                          <a:pt x="11174" y="62818"/>
                          <a:pt x="16997" y="42741"/>
                          <a:pt x="23637" y="42082"/>
                        </a:cubicBezTo>
                        <a:cubicBezTo>
                          <a:pt x="27397" y="41705"/>
                          <a:pt x="32476" y="49926"/>
                          <a:pt x="36215" y="50471"/>
                        </a:cubicBezTo>
                        <a:cubicBezTo>
                          <a:pt x="44907" y="51717"/>
                          <a:pt x="61612" y="43286"/>
                          <a:pt x="69759" y="39998"/>
                        </a:cubicBezTo>
                        <a:cubicBezTo>
                          <a:pt x="75195" y="37809"/>
                          <a:pt x="90538" y="35358"/>
                          <a:pt x="90716" y="29493"/>
                        </a:cubicBezTo>
                        <a:cubicBezTo>
                          <a:pt x="90946" y="22215"/>
                          <a:pt x="71330" y="19272"/>
                          <a:pt x="65560" y="14821"/>
                        </a:cubicBezTo>
                        <a:cubicBezTo>
                          <a:pt x="61454" y="11658"/>
                          <a:pt x="55789" y="-1538"/>
                          <a:pt x="50887" y="148"/>
                        </a:cubicBezTo>
                        <a:cubicBezTo>
                          <a:pt x="46887" y="1520"/>
                          <a:pt x="52092" y="14287"/>
                          <a:pt x="48793" y="16916"/>
                        </a:cubicBezTo>
                        <a:cubicBezTo>
                          <a:pt x="44677" y="20204"/>
                          <a:pt x="33094" y="14642"/>
                          <a:pt x="27836" y="14821"/>
                        </a:cubicBezTo>
                        <a:close/>
                      </a:path>
                    </a:pathLst>
                  </a:custGeom>
                  <a:grpFill/>
                  <a:ln w="1046" cap="flat">
                    <a:noFill/>
                    <a:prstDash val="solid"/>
                    <a:miter/>
                  </a:ln>
                </p:spPr>
                <p:txBody>
                  <a:bodyPr rtlCol="0" anchor="ctr"/>
                  <a:lstStyle/>
                  <a:p>
                    <a:endParaRPr lang="en-US" dirty="0"/>
                  </a:p>
                </p:txBody>
              </p:sp>
            </p:grpSp>
            <p:sp>
              <p:nvSpPr>
                <p:cNvPr id="632" name="Freeform 631">
                  <a:extLst>
                    <a:ext uri="{FF2B5EF4-FFF2-40B4-BE49-F238E27FC236}">
                      <a16:creationId xmlns:a16="http://schemas.microsoft.com/office/drawing/2014/main" id="{F83D7C87-A5B5-F33C-702C-58A1324FD443}"/>
                    </a:ext>
                  </a:extLst>
                </p:cNvPr>
                <p:cNvSpPr/>
                <p:nvPr/>
              </p:nvSpPr>
              <p:spPr>
                <a:xfrm>
                  <a:off x="4096532" y="4258863"/>
                  <a:ext cx="319420" cy="322235"/>
                </a:xfrm>
                <a:custGeom>
                  <a:avLst/>
                  <a:gdLst>
                    <a:gd name="connsiteX0" fmla="*/ 46226 w 319420"/>
                    <a:gd name="connsiteY0" fmla="*/ 8451 h 322235"/>
                    <a:gd name="connsiteX1" fmla="*/ 27354 w 319420"/>
                    <a:gd name="connsiteY1" fmla="*/ 31512 h 322235"/>
                    <a:gd name="connsiteX2" fmla="*/ 16871 w 319420"/>
                    <a:gd name="connsiteY2" fmla="*/ 71340 h 322235"/>
                    <a:gd name="connsiteX3" fmla="*/ 104 w 319420"/>
                    <a:gd name="connsiteY3" fmla="*/ 81845 h 322235"/>
                    <a:gd name="connsiteX4" fmla="*/ 21071 w 319420"/>
                    <a:gd name="connsiteY4" fmla="*/ 111190 h 322235"/>
                    <a:gd name="connsiteX5" fmla="*/ 14776 w 319420"/>
                    <a:gd name="connsiteY5" fmla="*/ 140545 h 322235"/>
                    <a:gd name="connsiteX6" fmla="*/ 58794 w 319420"/>
                    <a:gd name="connsiteY6" fmla="*/ 142650 h 322235"/>
                    <a:gd name="connsiteX7" fmla="*/ 60899 w 319420"/>
                    <a:gd name="connsiteY7" fmla="*/ 159417 h 322235"/>
                    <a:gd name="connsiteX8" fmla="*/ 96538 w 319420"/>
                    <a:gd name="connsiteY8" fmla="*/ 176185 h 322235"/>
                    <a:gd name="connsiteX9" fmla="*/ 134272 w 319420"/>
                    <a:gd name="connsiteY9" fmla="*/ 188773 h 322235"/>
                    <a:gd name="connsiteX10" fmla="*/ 134272 w 319420"/>
                    <a:gd name="connsiteY10" fmla="*/ 236990 h 322235"/>
                    <a:gd name="connsiteX11" fmla="*/ 125883 w 319420"/>
                    <a:gd name="connsiteY11" fmla="*/ 266366 h 322235"/>
                    <a:gd name="connsiteX12" fmla="*/ 130072 w 319420"/>
                    <a:gd name="connsiteY12" fmla="*/ 289428 h 322235"/>
                    <a:gd name="connsiteX13" fmla="*/ 144745 w 319420"/>
                    <a:gd name="connsiteY13" fmla="*/ 295711 h 322235"/>
                    <a:gd name="connsiteX14" fmla="*/ 157333 w 319420"/>
                    <a:gd name="connsiteY14" fmla="*/ 312479 h 322235"/>
                    <a:gd name="connsiteX15" fmla="*/ 176195 w 319420"/>
                    <a:gd name="connsiteY15" fmla="*/ 321915 h 322235"/>
                    <a:gd name="connsiteX16" fmla="*/ 201351 w 319420"/>
                    <a:gd name="connsiteY16" fmla="*/ 318783 h 322235"/>
                    <a:gd name="connsiteX17" fmla="*/ 222307 w 319420"/>
                    <a:gd name="connsiteY17" fmla="*/ 302016 h 322235"/>
                    <a:gd name="connsiteX18" fmla="*/ 221260 w 319420"/>
                    <a:gd name="connsiteY18" fmla="*/ 284181 h 322235"/>
                    <a:gd name="connsiteX19" fmla="*/ 204482 w 319420"/>
                    <a:gd name="connsiteY19" fmla="*/ 273708 h 322235"/>
                    <a:gd name="connsiteX20" fmla="*/ 202388 w 319420"/>
                    <a:gd name="connsiteY20" fmla="*/ 259025 h 322235"/>
                    <a:gd name="connsiteX21" fmla="*/ 206577 w 319420"/>
                    <a:gd name="connsiteY21" fmla="*/ 237001 h 322235"/>
                    <a:gd name="connsiteX22" fmla="*/ 217060 w 319420"/>
                    <a:gd name="connsiteY22" fmla="*/ 232811 h 322235"/>
                    <a:gd name="connsiteX23" fmla="*/ 238017 w 319420"/>
                    <a:gd name="connsiteY23" fmla="*/ 251684 h 322235"/>
                    <a:gd name="connsiteX24" fmla="*/ 251642 w 319420"/>
                    <a:gd name="connsiteY24" fmla="*/ 242248 h 322235"/>
                    <a:gd name="connsiteX25" fmla="*/ 293575 w 319420"/>
                    <a:gd name="connsiteY25" fmla="*/ 240143 h 322235"/>
                    <a:gd name="connsiteX26" fmla="*/ 300906 w 319420"/>
                    <a:gd name="connsiteY26" fmla="*/ 223375 h 322235"/>
                    <a:gd name="connsiteX27" fmla="*/ 299859 w 319420"/>
                    <a:gd name="connsiteY27" fmla="*/ 206608 h 322235"/>
                    <a:gd name="connsiteX28" fmla="*/ 289375 w 319420"/>
                    <a:gd name="connsiteY28" fmla="*/ 191925 h 322235"/>
                    <a:gd name="connsiteX29" fmla="*/ 290423 w 319420"/>
                    <a:gd name="connsiteY29" fmla="*/ 167817 h 322235"/>
                    <a:gd name="connsiteX30" fmla="*/ 304048 w 319420"/>
                    <a:gd name="connsiteY30" fmla="*/ 154181 h 322235"/>
                    <a:gd name="connsiteX31" fmla="*/ 309295 w 319420"/>
                    <a:gd name="connsiteY31" fmla="*/ 141613 h 322235"/>
                    <a:gd name="connsiteX32" fmla="*/ 318720 w 319420"/>
                    <a:gd name="connsiteY32" fmla="*/ 131130 h 322235"/>
                    <a:gd name="connsiteX33" fmla="*/ 317684 w 319420"/>
                    <a:gd name="connsiteY33" fmla="*/ 107022 h 322235"/>
                    <a:gd name="connsiteX34" fmla="*/ 308248 w 319420"/>
                    <a:gd name="connsiteY34" fmla="*/ 101775 h 322235"/>
                    <a:gd name="connsiteX35" fmla="*/ 299869 w 319420"/>
                    <a:gd name="connsiteY35" fmla="*/ 78713 h 322235"/>
                    <a:gd name="connsiteX36" fmla="*/ 288339 w 319420"/>
                    <a:gd name="connsiteY36" fmla="*/ 66125 h 322235"/>
                    <a:gd name="connsiteX37" fmla="*/ 295670 w 319420"/>
                    <a:gd name="connsiteY37" fmla="*/ 57736 h 322235"/>
                    <a:gd name="connsiteX38" fmla="*/ 295670 w 319420"/>
                    <a:gd name="connsiteY38" fmla="*/ 46216 h 322235"/>
                    <a:gd name="connsiteX39" fmla="*/ 257936 w 319420"/>
                    <a:gd name="connsiteY39" fmla="*/ 45148 h 322235"/>
                    <a:gd name="connsiteX40" fmla="*/ 230686 w 319420"/>
                    <a:gd name="connsiteY40" fmla="*/ 49347 h 322235"/>
                    <a:gd name="connsiteX41" fmla="*/ 214955 w 319420"/>
                    <a:gd name="connsiteY41" fmla="*/ 61915 h 322235"/>
                    <a:gd name="connsiteX42" fmla="*/ 195036 w 319420"/>
                    <a:gd name="connsiteY42" fmla="*/ 58783 h 322235"/>
                    <a:gd name="connsiteX43" fmla="*/ 143677 w 319420"/>
                    <a:gd name="connsiteY43" fmla="*/ 55652 h 322235"/>
                    <a:gd name="connsiteX44" fmla="*/ 138440 w 319420"/>
                    <a:gd name="connsiteY44" fmla="*/ 40969 h 322235"/>
                    <a:gd name="connsiteX45" fmla="*/ 124815 w 319420"/>
                    <a:gd name="connsiteY45" fmla="*/ 36780 h 322235"/>
                    <a:gd name="connsiteX46" fmla="*/ 103848 w 319420"/>
                    <a:gd name="connsiteY46" fmla="*/ 29428 h 322235"/>
                    <a:gd name="connsiteX47" fmla="*/ 98612 w 319420"/>
                    <a:gd name="connsiteY47" fmla="*/ 14755 h 322235"/>
                    <a:gd name="connsiteX48" fmla="*/ 80797 w 319420"/>
                    <a:gd name="connsiteY48" fmla="*/ 9509 h 322235"/>
                    <a:gd name="connsiteX49" fmla="*/ 80797 w 319420"/>
                    <a:gd name="connsiteY49" fmla="*/ 73 h 322235"/>
                    <a:gd name="connsiteX50" fmla="*/ 73466 w 319420"/>
                    <a:gd name="connsiteY50" fmla="*/ 9509 h 322235"/>
                    <a:gd name="connsiteX51" fmla="*/ 46216 w 319420"/>
                    <a:gd name="connsiteY51" fmla="*/ 8472 h 322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19420" h="322235">
                      <a:moveTo>
                        <a:pt x="46226" y="8451"/>
                      </a:moveTo>
                      <a:cubicBezTo>
                        <a:pt x="46226" y="8451"/>
                        <a:pt x="30747" y="24872"/>
                        <a:pt x="27354" y="31512"/>
                      </a:cubicBezTo>
                      <a:cubicBezTo>
                        <a:pt x="22673" y="40686"/>
                        <a:pt x="22977" y="63046"/>
                        <a:pt x="16871" y="71340"/>
                      </a:cubicBezTo>
                      <a:cubicBezTo>
                        <a:pt x="13939" y="75320"/>
                        <a:pt x="1067" y="76985"/>
                        <a:pt x="104" y="81845"/>
                      </a:cubicBezTo>
                      <a:cubicBezTo>
                        <a:pt x="-1645" y="90694"/>
                        <a:pt x="19238" y="102361"/>
                        <a:pt x="21071" y="111190"/>
                      </a:cubicBezTo>
                      <a:cubicBezTo>
                        <a:pt x="22600" y="118542"/>
                        <a:pt x="10200" y="134597"/>
                        <a:pt x="14776" y="140545"/>
                      </a:cubicBezTo>
                      <a:cubicBezTo>
                        <a:pt x="21500" y="149280"/>
                        <a:pt x="50709" y="135162"/>
                        <a:pt x="58794" y="142650"/>
                      </a:cubicBezTo>
                      <a:cubicBezTo>
                        <a:pt x="61894" y="145520"/>
                        <a:pt x="58417" y="156003"/>
                        <a:pt x="60899" y="159417"/>
                      </a:cubicBezTo>
                      <a:cubicBezTo>
                        <a:pt x="66680" y="167387"/>
                        <a:pt x="87395" y="172529"/>
                        <a:pt x="96538" y="176185"/>
                      </a:cubicBezTo>
                      <a:cubicBezTo>
                        <a:pt x="105775" y="179881"/>
                        <a:pt x="128460" y="180698"/>
                        <a:pt x="134272" y="188773"/>
                      </a:cubicBezTo>
                      <a:cubicBezTo>
                        <a:pt x="141320" y="198554"/>
                        <a:pt x="135948" y="225051"/>
                        <a:pt x="134272" y="236990"/>
                      </a:cubicBezTo>
                      <a:cubicBezTo>
                        <a:pt x="133214" y="244552"/>
                        <a:pt x="126260" y="258732"/>
                        <a:pt x="125883" y="266366"/>
                      </a:cubicBezTo>
                      <a:cubicBezTo>
                        <a:pt x="125590" y="272221"/>
                        <a:pt x="130072" y="289428"/>
                        <a:pt x="130072" y="289428"/>
                      </a:cubicBezTo>
                      <a:cubicBezTo>
                        <a:pt x="130072" y="289428"/>
                        <a:pt x="141614" y="293250"/>
                        <a:pt x="144745" y="295711"/>
                      </a:cubicBezTo>
                      <a:cubicBezTo>
                        <a:pt x="148871" y="298948"/>
                        <a:pt x="153301" y="309127"/>
                        <a:pt x="157333" y="312479"/>
                      </a:cubicBezTo>
                      <a:cubicBezTo>
                        <a:pt x="161376" y="315861"/>
                        <a:pt x="171000" y="321025"/>
                        <a:pt x="176195" y="321915"/>
                      </a:cubicBezTo>
                      <a:cubicBezTo>
                        <a:pt x="182437" y="322983"/>
                        <a:pt x="195517" y="321244"/>
                        <a:pt x="201351" y="318783"/>
                      </a:cubicBezTo>
                      <a:cubicBezTo>
                        <a:pt x="207530" y="316176"/>
                        <a:pt x="219584" y="308143"/>
                        <a:pt x="222307" y="302016"/>
                      </a:cubicBezTo>
                      <a:cubicBezTo>
                        <a:pt x="224119" y="297932"/>
                        <a:pt x="223543" y="288025"/>
                        <a:pt x="221260" y="284181"/>
                      </a:cubicBezTo>
                      <a:cubicBezTo>
                        <a:pt x="218736" y="279929"/>
                        <a:pt x="207184" y="277855"/>
                        <a:pt x="204482" y="273708"/>
                      </a:cubicBezTo>
                      <a:cubicBezTo>
                        <a:pt x="202461" y="270597"/>
                        <a:pt x="202304" y="262732"/>
                        <a:pt x="202388" y="259025"/>
                      </a:cubicBezTo>
                      <a:cubicBezTo>
                        <a:pt x="202513" y="253422"/>
                        <a:pt x="203016" y="241326"/>
                        <a:pt x="206577" y="237001"/>
                      </a:cubicBezTo>
                      <a:cubicBezTo>
                        <a:pt x="208368" y="234822"/>
                        <a:pt x="214285" y="232319"/>
                        <a:pt x="217060" y="232811"/>
                      </a:cubicBezTo>
                      <a:cubicBezTo>
                        <a:pt x="224004" y="234047"/>
                        <a:pt x="230979" y="251233"/>
                        <a:pt x="238017" y="251684"/>
                      </a:cubicBezTo>
                      <a:cubicBezTo>
                        <a:pt x="242153" y="251945"/>
                        <a:pt x="247714" y="243578"/>
                        <a:pt x="251642" y="242248"/>
                      </a:cubicBezTo>
                      <a:cubicBezTo>
                        <a:pt x="261581" y="238865"/>
                        <a:pt x="284935" y="246112"/>
                        <a:pt x="293575" y="240143"/>
                      </a:cubicBezTo>
                      <a:cubicBezTo>
                        <a:pt x="297345" y="237545"/>
                        <a:pt x="300906" y="223375"/>
                        <a:pt x="300906" y="223375"/>
                      </a:cubicBezTo>
                      <a:cubicBezTo>
                        <a:pt x="300906" y="223375"/>
                        <a:pt x="301273" y="210567"/>
                        <a:pt x="299859" y="206608"/>
                      </a:cubicBezTo>
                      <a:cubicBezTo>
                        <a:pt x="298351" y="202356"/>
                        <a:pt x="290653" y="196250"/>
                        <a:pt x="289375" y="191925"/>
                      </a:cubicBezTo>
                      <a:cubicBezTo>
                        <a:pt x="287658" y="186144"/>
                        <a:pt x="287993" y="173336"/>
                        <a:pt x="290423" y="167817"/>
                      </a:cubicBezTo>
                      <a:cubicBezTo>
                        <a:pt x="292360" y="163408"/>
                        <a:pt x="301367" y="158182"/>
                        <a:pt x="304048" y="154181"/>
                      </a:cubicBezTo>
                      <a:cubicBezTo>
                        <a:pt x="305944" y="151353"/>
                        <a:pt x="307473" y="144494"/>
                        <a:pt x="309295" y="141613"/>
                      </a:cubicBezTo>
                      <a:cubicBezTo>
                        <a:pt x="311180" y="138639"/>
                        <a:pt x="317527" y="134450"/>
                        <a:pt x="318720" y="131130"/>
                      </a:cubicBezTo>
                      <a:cubicBezTo>
                        <a:pt x="320763" y="125454"/>
                        <a:pt x="317684" y="107022"/>
                        <a:pt x="317684" y="107022"/>
                      </a:cubicBezTo>
                      <a:cubicBezTo>
                        <a:pt x="317684" y="107022"/>
                        <a:pt x="309997" y="103827"/>
                        <a:pt x="308248" y="101775"/>
                      </a:cubicBezTo>
                      <a:cubicBezTo>
                        <a:pt x="304268" y="97104"/>
                        <a:pt x="303043" y="83960"/>
                        <a:pt x="299869" y="78713"/>
                      </a:cubicBezTo>
                      <a:cubicBezTo>
                        <a:pt x="297660" y="75069"/>
                        <a:pt x="288380" y="70398"/>
                        <a:pt x="288339" y="66125"/>
                      </a:cubicBezTo>
                      <a:cubicBezTo>
                        <a:pt x="288307" y="63339"/>
                        <a:pt x="294696" y="60344"/>
                        <a:pt x="295670" y="57736"/>
                      </a:cubicBezTo>
                      <a:cubicBezTo>
                        <a:pt x="296686" y="55045"/>
                        <a:pt x="297681" y="48279"/>
                        <a:pt x="295670" y="46216"/>
                      </a:cubicBezTo>
                      <a:cubicBezTo>
                        <a:pt x="289093" y="39450"/>
                        <a:pt x="267362" y="44561"/>
                        <a:pt x="257936" y="45148"/>
                      </a:cubicBezTo>
                      <a:cubicBezTo>
                        <a:pt x="251055" y="45577"/>
                        <a:pt x="237000" y="46583"/>
                        <a:pt x="230686" y="49347"/>
                      </a:cubicBezTo>
                      <a:cubicBezTo>
                        <a:pt x="226077" y="51369"/>
                        <a:pt x="219825" y="60627"/>
                        <a:pt x="214955" y="61915"/>
                      </a:cubicBezTo>
                      <a:cubicBezTo>
                        <a:pt x="210085" y="63203"/>
                        <a:pt x="200052" y="59328"/>
                        <a:pt x="195036" y="58783"/>
                      </a:cubicBezTo>
                      <a:cubicBezTo>
                        <a:pt x="182248" y="57391"/>
                        <a:pt x="153961" y="63381"/>
                        <a:pt x="143677" y="55652"/>
                      </a:cubicBezTo>
                      <a:cubicBezTo>
                        <a:pt x="140556" y="53306"/>
                        <a:pt x="141257" y="43661"/>
                        <a:pt x="138440" y="40969"/>
                      </a:cubicBezTo>
                      <a:cubicBezTo>
                        <a:pt x="135864" y="38508"/>
                        <a:pt x="128198" y="37900"/>
                        <a:pt x="124815" y="36780"/>
                      </a:cubicBezTo>
                      <a:cubicBezTo>
                        <a:pt x="119537" y="35041"/>
                        <a:pt x="107786" y="33345"/>
                        <a:pt x="103848" y="29428"/>
                      </a:cubicBezTo>
                      <a:cubicBezTo>
                        <a:pt x="101083" y="26684"/>
                        <a:pt x="101439" y="17436"/>
                        <a:pt x="98612" y="14755"/>
                      </a:cubicBezTo>
                      <a:cubicBezTo>
                        <a:pt x="95240" y="11561"/>
                        <a:pt x="83573" y="13226"/>
                        <a:pt x="80797" y="9509"/>
                      </a:cubicBezTo>
                      <a:cubicBezTo>
                        <a:pt x="79384" y="7623"/>
                        <a:pt x="83028" y="837"/>
                        <a:pt x="80797" y="73"/>
                      </a:cubicBezTo>
                      <a:cubicBezTo>
                        <a:pt x="77970" y="-902"/>
                        <a:pt x="76169" y="8241"/>
                        <a:pt x="73466" y="9509"/>
                      </a:cubicBezTo>
                      <a:cubicBezTo>
                        <a:pt x="67287" y="12389"/>
                        <a:pt x="46216" y="8472"/>
                        <a:pt x="46216" y="8472"/>
                      </a:cubicBezTo>
                      <a:close/>
                    </a:path>
                  </a:pathLst>
                </a:custGeom>
                <a:grpFill/>
                <a:ln w="1046" cap="flat">
                  <a:noFill/>
                  <a:prstDash val="solid"/>
                  <a:miter/>
                </a:ln>
              </p:spPr>
              <p:txBody>
                <a:bodyPr rtlCol="0" anchor="ctr"/>
                <a:lstStyle/>
                <a:p>
                  <a:endParaRPr lang="en-US" dirty="0"/>
                </a:p>
              </p:txBody>
            </p:sp>
            <p:sp>
              <p:nvSpPr>
                <p:cNvPr id="633" name="Freeform 632">
                  <a:extLst>
                    <a:ext uri="{FF2B5EF4-FFF2-40B4-BE49-F238E27FC236}">
                      <a16:creationId xmlns:a16="http://schemas.microsoft.com/office/drawing/2014/main" id="{92B827FF-AA4D-A23B-FD2B-374FA8248E31}"/>
                    </a:ext>
                  </a:extLst>
                </p:cNvPr>
                <p:cNvSpPr/>
                <p:nvPr/>
              </p:nvSpPr>
              <p:spPr>
                <a:xfrm>
                  <a:off x="4547357" y="4442035"/>
                  <a:ext cx="81751" cy="108655"/>
                </a:xfrm>
                <a:custGeom>
                  <a:avLst/>
                  <a:gdLst>
                    <a:gd name="connsiteX0" fmla="*/ 13625 w 81751"/>
                    <a:gd name="connsiteY0" fmla="*/ 2439 h 108655"/>
                    <a:gd name="connsiteX1" fmla="*/ 7331 w 81751"/>
                    <a:gd name="connsiteY1" fmla="*/ 16064 h 108655"/>
                    <a:gd name="connsiteX2" fmla="*/ 7331 w 81751"/>
                    <a:gd name="connsiteY2" fmla="*/ 87363 h 108655"/>
                    <a:gd name="connsiteX3" fmla="*/ 0 w 81751"/>
                    <a:gd name="connsiteY3" fmla="*/ 93647 h 108655"/>
                    <a:gd name="connsiteX4" fmla="*/ 10473 w 81751"/>
                    <a:gd name="connsiteY4" fmla="*/ 105188 h 108655"/>
                    <a:gd name="connsiteX5" fmla="*/ 34581 w 81751"/>
                    <a:gd name="connsiteY5" fmla="*/ 107282 h 108655"/>
                    <a:gd name="connsiteX6" fmla="*/ 41913 w 81751"/>
                    <a:gd name="connsiteY6" fmla="*/ 92610 h 108655"/>
                    <a:gd name="connsiteX7" fmla="*/ 49254 w 81751"/>
                    <a:gd name="connsiteY7" fmla="*/ 78974 h 108655"/>
                    <a:gd name="connsiteX8" fmla="*/ 62879 w 81751"/>
                    <a:gd name="connsiteY8" fmla="*/ 65339 h 108655"/>
                    <a:gd name="connsiteX9" fmla="*/ 81751 w 81751"/>
                    <a:gd name="connsiteY9" fmla="*/ 66386 h 108655"/>
                    <a:gd name="connsiteX10" fmla="*/ 76504 w 81751"/>
                    <a:gd name="connsiteY10" fmla="*/ 48561 h 108655"/>
                    <a:gd name="connsiteX11" fmla="*/ 61832 w 81751"/>
                    <a:gd name="connsiteY11" fmla="*/ 38078 h 108655"/>
                    <a:gd name="connsiteX12" fmla="*/ 57643 w 81751"/>
                    <a:gd name="connsiteY12" fmla="*/ 23405 h 108655"/>
                    <a:gd name="connsiteX13" fmla="*/ 45065 w 81751"/>
                    <a:gd name="connsiteY13" fmla="*/ 17122 h 108655"/>
                    <a:gd name="connsiteX14" fmla="*/ 30392 w 81751"/>
                    <a:gd name="connsiteY14" fmla="*/ 13969 h 108655"/>
                    <a:gd name="connsiteX15" fmla="*/ 25156 w 81751"/>
                    <a:gd name="connsiteY15" fmla="*/ 344 h 108655"/>
                    <a:gd name="connsiteX16" fmla="*/ 13625 w 81751"/>
                    <a:gd name="connsiteY16" fmla="*/ 2428 h 108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751" h="108655">
                      <a:moveTo>
                        <a:pt x="13625" y="2439"/>
                      </a:moveTo>
                      <a:cubicBezTo>
                        <a:pt x="13625" y="2439"/>
                        <a:pt x="8137" y="12398"/>
                        <a:pt x="7331" y="16064"/>
                      </a:cubicBezTo>
                      <a:cubicBezTo>
                        <a:pt x="3508" y="33470"/>
                        <a:pt x="14777" y="71172"/>
                        <a:pt x="7331" y="87363"/>
                      </a:cubicBezTo>
                      <a:cubicBezTo>
                        <a:pt x="6326" y="89552"/>
                        <a:pt x="0" y="93647"/>
                        <a:pt x="0" y="93647"/>
                      </a:cubicBezTo>
                      <a:cubicBezTo>
                        <a:pt x="0" y="93647"/>
                        <a:pt x="6985" y="103449"/>
                        <a:pt x="10473" y="105188"/>
                      </a:cubicBezTo>
                      <a:cubicBezTo>
                        <a:pt x="15898" y="107879"/>
                        <a:pt x="29303" y="110246"/>
                        <a:pt x="34581" y="107282"/>
                      </a:cubicBezTo>
                      <a:cubicBezTo>
                        <a:pt x="38163" y="105282"/>
                        <a:pt x="40027" y="96255"/>
                        <a:pt x="41913" y="92610"/>
                      </a:cubicBezTo>
                      <a:cubicBezTo>
                        <a:pt x="43693" y="89175"/>
                        <a:pt x="46940" y="82085"/>
                        <a:pt x="49254" y="78974"/>
                      </a:cubicBezTo>
                      <a:cubicBezTo>
                        <a:pt x="52134" y="75110"/>
                        <a:pt x="58376" y="67056"/>
                        <a:pt x="62879" y="65339"/>
                      </a:cubicBezTo>
                      <a:cubicBezTo>
                        <a:pt x="67288" y="63652"/>
                        <a:pt x="81751" y="66386"/>
                        <a:pt x="81751" y="66386"/>
                      </a:cubicBezTo>
                      <a:cubicBezTo>
                        <a:pt x="81751" y="66386"/>
                        <a:pt x="79196" y="52352"/>
                        <a:pt x="76504" y="48561"/>
                      </a:cubicBezTo>
                      <a:cubicBezTo>
                        <a:pt x="73886" y="44885"/>
                        <a:pt x="64429" y="41764"/>
                        <a:pt x="61832" y="38078"/>
                      </a:cubicBezTo>
                      <a:cubicBezTo>
                        <a:pt x="59633" y="34957"/>
                        <a:pt x="60072" y="26338"/>
                        <a:pt x="57643" y="23405"/>
                      </a:cubicBezTo>
                      <a:cubicBezTo>
                        <a:pt x="55401" y="20703"/>
                        <a:pt x="48385" y="18284"/>
                        <a:pt x="45065" y="17122"/>
                      </a:cubicBezTo>
                      <a:cubicBezTo>
                        <a:pt x="41525" y="15875"/>
                        <a:pt x="33241" y="16409"/>
                        <a:pt x="30392" y="13969"/>
                      </a:cubicBezTo>
                      <a:cubicBezTo>
                        <a:pt x="27617" y="11602"/>
                        <a:pt x="28329" y="2135"/>
                        <a:pt x="25156" y="344"/>
                      </a:cubicBezTo>
                      <a:cubicBezTo>
                        <a:pt x="22600" y="-1091"/>
                        <a:pt x="13625" y="2428"/>
                        <a:pt x="13625" y="2428"/>
                      </a:cubicBezTo>
                      <a:close/>
                    </a:path>
                  </a:pathLst>
                </a:custGeom>
                <a:grpFill/>
                <a:ln w="1046" cap="flat">
                  <a:noFill/>
                  <a:prstDash val="solid"/>
                  <a:miter/>
                </a:ln>
              </p:spPr>
              <p:txBody>
                <a:bodyPr rtlCol="0" anchor="ctr"/>
                <a:lstStyle/>
                <a:p>
                  <a:endParaRPr lang="en-US" dirty="0"/>
                </a:p>
              </p:txBody>
            </p:sp>
            <p:sp>
              <p:nvSpPr>
                <p:cNvPr id="634" name="Freeform 633">
                  <a:extLst>
                    <a:ext uri="{FF2B5EF4-FFF2-40B4-BE49-F238E27FC236}">
                      <a16:creationId xmlns:a16="http://schemas.microsoft.com/office/drawing/2014/main" id="{60BACF05-A993-DF32-3049-6498F48712A3}"/>
                    </a:ext>
                  </a:extLst>
                </p:cNvPr>
                <p:cNvSpPr/>
                <p:nvPr/>
              </p:nvSpPr>
              <p:spPr>
                <a:xfrm>
                  <a:off x="4459027" y="4425640"/>
                  <a:ext cx="101955" cy="136748"/>
                </a:xfrm>
                <a:custGeom>
                  <a:avLst/>
                  <a:gdLst>
                    <a:gd name="connsiteX0" fmla="*/ 32772 w 101955"/>
                    <a:gd name="connsiteY0" fmla="*/ 26185 h 136748"/>
                    <a:gd name="connsiteX1" fmla="*/ 30677 w 101955"/>
                    <a:gd name="connsiteY1" fmla="*/ 51331 h 136748"/>
                    <a:gd name="connsiteX2" fmla="*/ 12863 w 101955"/>
                    <a:gd name="connsiteY2" fmla="*/ 50294 h 136748"/>
                    <a:gd name="connsiteX3" fmla="*/ 1332 w 101955"/>
                    <a:gd name="connsiteY3" fmla="*/ 57625 h 136748"/>
                    <a:gd name="connsiteX4" fmla="*/ 2379 w 101955"/>
                    <a:gd name="connsiteY4" fmla="*/ 79628 h 136748"/>
                    <a:gd name="connsiteX5" fmla="*/ 11805 w 101955"/>
                    <a:gd name="connsiteY5" fmla="*/ 90133 h 136748"/>
                    <a:gd name="connsiteX6" fmla="*/ 25430 w 101955"/>
                    <a:gd name="connsiteY6" fmla="*/ 98500 h 136748"/>
                    <a:gd name="connsiteX7" fmla="*/ 27535 w 101955"/>
                    <a:gd name="connsiteY7" fmla="*/ 122620 h 136748"/>
                    <a:gd name="connsiteX8" fmla="*/ 22288 w 101955"/>
                    <a:gd name="connsiteY8" fmla="*/ 135208 h 136748"/>
                    <a:gd name="connsiteX9" fmla="*/ 51644 w 101955"/>
                    <a:gd name="connsiteY9" fmla="*/ 134140 h 136748"/>
                    <a:gd name="connsiteX10" fmla="*/ 52691 w 101955"/>
                    <a:gd name="connsiteY10" fmla="*/ 112136 h 136748"/>
                    <a:gd name="connsiteX11" fmla="*/ 88330 w 101955"/>
                    <a:gd name="connsiteY11" fmla="*/ 110031 h 136748"/>
                    <a:gd name="connsiteX12" fmla="*/ 95661 w 101955"/>
                    <a:gd name="connsiteY12" fmla="*/ 103747 h 136748"/>
                    <a:gd name="connsiteX13" fmla="*/ 95661 w 101955"/>
                    <a:gd name="connsiteY13" fmla="*/ 32448 h 136748"/>
                    <a:gd name="connsiteX14" fmla="*/ 101955 w 101955"/>
                    <a:gd name="connsiteY14" fmla="*/ 18823 h 136748"/>
                    <a:gd name="connsiteX15" fmla="*/ 92519 w 101955"/>
                    <a:gd name="connsiteY15" fmla="*/ 3103 h 136748"/>
                    <a:gd name="connsiteX16" fmla="*/ 64222 w 101955"/>
                    <a:gd name="connsiteY16" fmla="*/ 2056 h 136748"/>
                    <a:gd name="connsiteX17" fmla="*/ 54786 w 101955"/>
                    <a:gd name="connsiteY17" fmla="*/ 15681 h 136748"/>
                    <a:gd name="connsiteX18" fmla="*/ 32772 w 101955"/>
                    <a:gd name="connsiteY18" fmla="*/ 26185 h 136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1955" h="136748">
                      <a:moveTo>
                        <a:pt x="32772" y="26185"/>
                      </a:moveTo>
                      <a:cubicBezTo>
                        <a:pt x="32772" y="26185"/>
                        <a:pt x="35432" y="47194"/>
                        <a:pt x="30677" y="51331"/>
                      </a:cubicBezTo>
                      <a:cubicBezTo>
                        <a:pt x="27305" y="54252"/>
                        <a:pt x="17177" y="49173"/>
                        <a:pt x="12863" y="50294"/>
                      </a:cubicBezTo>
                      <a:cubicBezTo>
                        <a:pt x="9553" y="51152"/>
                        <a:pt x="2903" y="54598"/>
                        <a:pt x="1332" y="57625"/>
                      </a:cubicBezTo>
                      <a:cubicBezTo>
                        <a:pt x="-1202" y="62515"/>
                        <a:pt x="295" y="74538"/>
                        <a:pt x="2379" y="79628"/>
                      </a:cubicBezTo>
                      <a:cubicBezTo>
                        <a:pt x="3720" y="82896"/>
                        <a:pt x="9092" y="87870"/>
                        <a:pt x="11805" y="90133"/>
                      </a:cubicBezTo>
                      <a:cubicBezTo>
                        <a:pt x="14873" y="92698"/>
                        <a:pt x="23325" y="95097"/>
                        <a:pt x="25430" y="98500"/>
                      </a:cubicBezTo>
                      <a:cubicBezTo>
                        <a:pt x="28614" y="103653"/>
                        <a:pt x="28457" y="116639"/>
                        <a:pt x="27535" y="122620"/>
                      </a:cubicBezTo>
                      <a:cubicBezTo>
                        <a:pt x="27011" y="125992"/>
                        <a:pt x="22288" y="135208"/>
                        <a:pt x="22288" y="135208"/>
                      </a:cubicBezTo>
                      <a:cubicBezTo>
                        <a:pt x="22288" y="135208"/>
                        <a:pt x="46418" y="139303"/>
                        <a:pt x="51644" y="134140"/>
                      </a:cubicBezTo>
                      <a:cubicBezTo>
                        <a:pt x="55561" y="130265"/>
                        <a:pt x="48816" y="116053"/>
                        <a:pt x="52691" y="112136"/>
                      </a:cubicBezTo>
                      <a:cubicBezTo>
                        <a:pt x="58964" y="105790"/>
                        <a:pt x="88330" y="110031"/>
                        <a:pt x="88330" y="110031"/>
                      </a:cubicBezTo>
                      <a:cubicBezTo>
                        <a:pt x="88330" y="110031"/>
                        <a:pt x="94656" y="105936"/>
                        <a:pt x="95661" y="103747"/>
                      </a:cubicBezTo>
                      <a:cubicBezTo>
                        <a:pt x="103107" y="87556"/>
                        <a:pt x="91838" y="49854"/>
                        <a:pt x="95661" y="32448"/>
                      </a:cubicBezTo>
                      <a:cubicBezTo>
                        <a:pt x="96468" y="28782"/>
                        <a:pt x="101955" y="18823"/>
                        <a:pt x="101955" y="18823"/>
                      </a:cubicBezTo>
                      <a:cubicBezTo>
                        <a:pt x="101955" y="18823"/>
                        <a:pt x="96468" y="5428"/>
                        <a:pt x="92519" y="3103"/>
                      </a:cubicBezTo>
                      <a:cubicBezTo>
                        <a:pt x="86424" y="-500"/>
                        <a:pt x="70547" y="-1118"/>
                        <a:pt x="64222" y="2056"/>
                      </a:cubicBezTo>
                      <a:cubicBezTo>
                        <a:pt x="60514" y="3909"/>
                        <a:pt x="57938" y="12989"/>
                        <a:pt x="54786" y="15681"/>
                      </a:cubicBezTo>
                      <a:cubicBezTo>
                        <a:pt x="50146" y="19629"/>
                        <a:pt x="32772" y="26185"/>
                        <a:pt x="32772" y="26185"/>
                      </a:cubicBezTo>
                      <a:close/>
                    </a:path>
                  </a:pathLst>
                </a:custGeom>
                <a:grpFill/>
                <a:ln w="1046" cap="flat">
                  <a:noFill/>
                  <a:prstDash val="solid"/>
                  <a:miter/>
                </a:ln>
              </p:spPr>
              <p:txBody>
                <a:bodyPr rtlCol="0" anchor="ctr"/>
                <a:lstStyle/>
                <a:p>
                  <a:endParaRPr lang="en-US" dirty="0"/>
                </a:p>
              </p:txBody>
            </p:sp>
          </p:grpSp>
          <p:grpSp>
            <p:nvGrpSpPr>
              <p:cNvPr id="616" name="Picture 7">
                <a:extLst>
                  <a:ext uri="{FF2B5EF4-FFF2-40B4-BE49-F238E27FC236}">
                    <a16:creationId xmlns:a16="http://schemas.microsoft.com/office/drawing/2014/main" id="{586EBFA1-5704-0A3A-1F1D-64E4D87CF4B4}"/>
                  </a:ext>
                </a:extLst>
              </p:cNvPr>
              <p:cNvGrpSpPr/>
              <p:nvPr/>
            </p:nvGrpSpPr>
            <p:grpSpPr>
              <a:xfrm>
                <a:off x="3845397" y="3958010"/>
                <a:ext cx="449864" cy="155371"/>
                <a:chOff x="3845397" y="3958010"/>
                <a:chExt cx="449864" cy="155371"/>
              </a:xfrm>
              <a:grpFill/>
            </p:grpSpPr>
            <p:sp>
              <p:nvSpPr>
                <p:cNvPr id="617" name="Freeform 616">
                  <a:extLst>
                    <a:ext uri="{FF2B5EF4-FFF2-40B4-BE49-F238E27FC236}">
                      <a16:creationId xmlns:a16="http://schemas.microsoft.com/office/drawing/2014/main" id="{87873F08-3D75-DC4E-8816-A056780ED1A5}"/>
                    </a:ext>
                  </a:extLst>
                </p:cNvPr>
                <p:cNvSpPr/>
                <p:nvPr/>
              </p:nvSpPr>
              <p:spPr>
                <a:xfrm>
                  <a:off x="4083213" y="4038747"/>
                  <a:ext cx="70841" cy="67116"/>
                </a:xfrm>
                <a:custGeom>
                  <a:avLst/>
                  <a:gdLst>
                    <a:gd name="connsiteX0" fmla="*/ 53251 w 70841"/>
                    <a:gd name="connsiteY0" fmla="*/ 2101 h 67116"/>
                    <a:gd name="connsiteX1" fmla="*/ 42778 w 70841"/>
                    <a:gd name="connsiteY1" fmla="*/ 23078 h 67116"/>
                    <a:gd name="connsiteX2" fmla="*/ 53251 w 70841"/>
                    <a:gd name="connsiteY2" fmla="*/ 35646 h 67116"/>
                    <a:gd name="connsiteX3" fmla="*/ 39123 w 70841"/>
                    <a:gd name="connsiteY3" fmla="*/ 44317 h 67116"/>
                    <a:gd name="connsiteX4" fmla="*/ 845 w 70841"/>
                    <a:gd name="connsiteY4" fmla="*/ 44055 h 67116"/>
                    <a:gd name="connsiteX5" fmla="*/ 7128 w 70841"/>
                    <a:gd name="connsiteY5" fmla="*/ 62928 h 67116"/>
                    <a:gd name="connsiteX6" fmla="*/ 34389 w 70841"/>
                    <a:gd name="connsiteY6" fmla="*/ 65012 h 67116"/>
                    <a:gd name="connsiteX7" fmla="*/ 61629 w 70841"/>
                    <a:gd name="connsiteY7" fmla="*/ 67117 h 67116"/>
                    <a:gd name="connsiteX8" fmla="*/ 70018 w 70841"/>
                    <a:gd name="connsiteY8" fmla="*/ 48245 h 67116"/>
                    <a:gd name="connsiteX9" fmla="*/ 70018 w 70841"/>
                    <a:gd name="connsiteY9" fmla="*/ 12605 h 67116"/>
                    <a:gd name="connsiteX10" fmla="*/ 70018 w 70841"/>
                    <a:gd name="connsiteY10" fmla="*/ 17 h 67116"/>
                    <a:gd name="connsiteX11" fmla="*/ 53240 w 70841"/>
                    <a:gd name="connsiteY11" fmla="*/ 2111 h 67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841" h="67116">
                      <a:moveTo>
                        <a:pt x="53251" y="2101"/>
                      </a:moveTo>
                      <a:cubicBezTo>
                        <a:pt x="48465" y="5484"/>
                        <a:pt x="42097" y="17255"/>
                        <a:pt x="42778" y="23078"/>
                      </a:cubicBezTo>
                      <a:cubicBezTo>
                        <a:pt x="43249" y="27142"/>
                        <a:pt x="53921" y="31614"/>
                        <a:pt x="53251" y="35646"/>
                      </a:cubicBezTo>
                      <a:cubicBezTo>
                        <a:pt x="52581" y="39741"/>
                        <a:pt x="43113" y="43197"/>
                        <a:pt x="39123" y="44317"/>
                      </a:cubicBezTo>
                      <a:cubicBezTo>
                        <a:pt x="29907" y="46883"/>
                        <a:pt x="6469" y="36306"/>
                        <a:pt x="845" y="44055"/>
                      </a:cubicBezTo>
                      <a:cubicBezTo>
                        <a:pt x="-2077" y="48077"/>
                        <a:pt x="3211" y="59870"/>
                        <a:pt x="7128" y="62928"/>
                      </a:cubicBezTo>
                      <a:cubicBezTo>
                        <a:pt x="12511" y="67138"/>
                        <a:pt x="27571" y="64488"/>
                        <a:pt x="34389" y="65012"/>
                      </a:cubicBezTo>
                      <a:cubicBezTo>
                        <a:pt x="41197" y="65535"/>
                        <a:pt x="61629" y="67117"/>
                        <a:pt x="61629" y="67117"/>
                      </a:cubicBezTo>
                      <a:cubicBezTo>
                        <a:pt x="61629" y="67117"/>
                        <a:pt x="68950" y="53293"/>
                        <a:pt x="70018" y="48245"/>
                      </a:cubicBezTo>
                      <a:cubicBezTo>
                        <a:pt x="71872" y="39531"/>
                        <a:pt x="70018" y="21507"/>
                        <a:pt x="70018" y="12605"/>
                      </a:cubicBezTo>
                      <a:lnTo>
                        <a:pt x="70018" y="17"/>
                      </a:lnTo>
                      <a:cubicBezTo>
                        <a:pt x="70018" y="17"/>
                        <a:pt x="56696" y="-329"/>
                        <a:pt x="53240" y="2111"/>
                      </a:cubicBezTo>
                      <a:close/>
                    </a:path>
                  </a:pathLst>
                </a:custGeom>
                <a:grpFill/>
                <a:ln w="1046" cap="flat">
                  <a:noFill/>
                  <a:prstDash val="solid"/>
                  <a:miter/>
                </a:ln>
              </p:spPr>
              <p:txBody>
                <a:bodyPr rtlCol="0" anchor="ctr"/>
                <a:lstStyle/>
                <a:p>
                  <a:endParaRPr lang="en-US" dirty="0"/>
                </a:p>
              </p:txBody>
            </p:sp>
            <p:sp>
              <p:nvSpPr>
                <p:cNvPr id="618" name="Freeform 617">
                  <a:extLst>
                    <a:ext uri="{FF2B5EF4-FFF2-40B4-BE49-F238E27FC236}">
                      <a16:creationId xmlns:a16="http://schemas.microsoft.com/office/drawing/2014/main" id="{3C4961B5-2AD3-72A8-F7AB-473ED5B4EECC}"/>
                    </a:ext>
                  </a:extLst>
                </p:cNvPr>
                <p:cNvSpPr/>
                <p:nvPr/>
              </p:nvSpPr>
              <p:spPr>
                <a:xfrm>
                  <a:off x="3989644" y="4081457"/>
                  <a:ext cx="56934" cy="31924"/>
                </a:xfrm>
                <a:custGeom>
                  <a:avLst/>
                  <a:gdLst>
                    <a:gd name="connsiteX0" fmla="*/ 12651 w 56934"/>
                    <a:gd name="connsiteY0" fmla="*/ 1335 h 31924"/>
                    <a:gd name="connsiteX1" fmla="*/ 33618 w 56934"/>
                    <a:gd name="connsiteY1" fmla="*/ 1335 h 31924"/>
                    <a:gd name="connsiteX2" fmla="*/ 56679 w 56934"/>
                    <a:gd name="connsiteY2" fmla="*/ 11808 h 31924"/>
                    <a:gd name="connsiteX3" fmla="*/ 48291 w 56934"/>
                    <a:gd name="connsiteY3" fmla="*/ 28575 h 31924"/>
                    <a:gd name="connsiteX4" fmla="*/ 18935 w 56934"/>
                    <a:gd name="connsiteY4" fmla="*/ 30670 h 31924"/>
                    <a:gd name="connsiteX5" fmla="*/ 63 w 56934"/>
                    <a:gd name="connsiteY5" fmla="*/ 18102 h 31924"/>
                    <a:gd name="connsiteX6" fmla="*/ 12641 w 56934"/>
                    <a:gd name="connsiteY6" fmla="*/ 1335 h 3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934" h="31924">
                      <a:moveTo>
                        <a:pt x="12651" y="1335"/>
                      </a:moveTo>
                      <a:cubicBezTo>
                        <a:pt x="17343" y="-1011"/>
                        <a:pt x="28497" y="225"/>
                        <a:pt x="33618" y="1335"/>
                      </a:cubicBezTo>
                      <a:cubicBezTo>
                        <a:pt x="39808" y="2676"/>
                        <a:pt x="54564" y="5838"/>
                        <a:pt x="56679" y="11808"/>
                      </a:cubicBezTo>
                      <a:cubicBezTo>
                        <a:pt x="58250" y="16227"/>
                        <a:pt x="52197" y="25978"/>
                        <a:pt x="48291" y="28575"/>
                      </a:cubicBezTo>
                      <a:cubicBezTo>
                        <a:pt x="42174" y="32660"/>
                        <a:pt x="26057" y="32555"/>
                        <a:pt x="18935" y="30670"/>
                      </a:cubicBezTo>
                      <a:cubicBezTo>
                        <a:pt x="13458" y="29224"/>
                        <a:pt x="1026" y="23684"/>
                        <a:pt x="63" y="18102"/>
                      </a:cubicBezTo>
                      <a:cubicBezTo>
                        <a:pt x="-827" y="12939"/>
                        <a:pt x="7949" y="3670"/>
                        <a:pt x="12641" y="1335"/>
                      </a:cubicBezTo>
                      <a:close/>
                    </a:path>
                  </a:pathLst>
                </a:custGeom>
                <a:grpFill/>
                <a:ln w="1046" cap="flat">
                  <a:noFill/>
                  <a:prstDash val="solid"/>
                  <a:miter/>
                </a:ln>
              </p:spPr>
              <p:txBody>
                <a:bodyPr rtlCol="0" anchor="ctr"/>
                <a:lstStyle/>
                <a:p>
                  <a:endParaRPr lang="en-US" dirty="0"/>
                </a:p>
              </p:txBody>
            </p:sp>
            <p:sp>
              <p:nvSpPr>
                <p:cNvPr id="619" name="Freeform 618">
                  <a:extLst>
                    <a:ext uri="{FF2B5EF4-FFF2-40B4-BE49-F238E27FC236}">
                      <a16:creationId xmlns:a16="http://schemas.microsoft.com/office/drawing/2014/main" id="{E24621F4-5F5F-F1A3-AD3E-A7F0AF09DAAC}"/>
                    </a:ext>
                  </a:extLst>
                </p:cNvPr>
                <p:cNvSpPr/>
                <p:nvPr/>
              </p:nvSpPr>
              <p:spPr>
                <a:xfrm>
                  <a:off x="4144842" y="4038754"/>
                  <a:ext cx="93358" cy="67110"/>
                </a:xfrm>
                <a:custGeom>
                  <a:avLst/>
                  <a:gdLst>
                    <a:gd name="connsiteX0" fmla="*/ 10 w 93358"/>
                    <a:gd name="connsiteY0" fmla="*/ 67100 h 67110"/>
                    <a:gd name="connsiteX1" fmla="*/ 8399 w 93358"/>
                    <a:gd name="connsiteY1" fmla="*/ 48227 h 67110"/>
                    <a:gd name="connsiteX2" fmla="*/ 8399 w 93358"/>
                    <a:gd name="connsiteY2" fmla="*/ 12588 h 67110"/>
                    <a:gd name="connsiteX3" fmla="*/ 8399 w 93358"/>
                    <a:gd name="connsiteY3" fmla="*/ 0 h 67110"/>
                    <a:gd name="connsiteX4" fmla="*/ 30413 w 93358"/>
                    <a:gd name="connsiteY4" fmla="*/ 4199 h 67110"/>
                    <a:gd name="connsiteX5" fmla="*/ 38792 w 93358"/>
                    <a:gd name="connsiteY5" fmla="*/ 14683 h 67110"/>
                    <a:gd name="connsiteX6" fmla="*/ 49275 w 93358"/>
                    <a:gd name="connsiteY6" fmla="*/ 18872 h 67110"/>
                    <a:gd name="connsiteX7" fmla="*/ 59748 w 93358"/>
                    <a:gd name="connsiteY7" fmla="*/ 18872 h 67110"/>
                    <a:gd name="connsiteX8" fmla="*/ 63948 w 93358"/>
                    <a:gd name="connsiteY8" fmla="*/ 34613 h 67110"/>
                    <a:gd name="connsiteX9" fmla="*/ 76525 w 93358"/>
                    <a:gd name="connsiteY9" fmla="*/ 40896 h 67110"/>
                    <a:gd name="connsiteX10" fmla="*/ 93293 w 93358"/>
                    <a:gd name="connsiteY10" fmla="*/ 52417 h 67110"/>
                    <a:gd name="connsiteX11" fmla="*/ 86998 w 93358"/>
                    <a:gd name="connsiteY11" fmla="*/ 62921 h 67110"/>
                    <a:gd name="connsiteX12" fmla="*/ 64984 w 93358"/>
                    <a:gd name="connsiteY12" fmla="*/ 63958 h 67110"/>
                    <a:gd name="connsiteX13" fmla="*/ 30403 w 93358"/>
                    <a:gd name="connsiteY13" fmla="*/ 62921 h 67110"/>
                    <a:gd name="connsiteX14" fmla="*/ 0 w 93358"/>
                    <a:gd name="connsiteY14" fmla="*/ 67110 h 67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3358" h="67110">
                      <a:moveTo>
                        <a:pt x="10" y="67100"/>
                      </a:moveTo>
                      <a:cubicBezTo>
                        <a:pt x="10" y="67100"/>
                        <a:pt x="7331" y="53275"/>
                        <a:pt x="8399" y="48227"/>
                      </a:cubicBezTo>
                      <a:cubicBezTo>
                        <a:pt x="10253" y="39514"/>
                        <a:pt x="8399" y="21490"/>
                        <a:pt x="8399" y="12588"/>
                      </a:cubicBezTo>
                      <a:lnTo>
                        <a:pt x="8399" y="0"/>
                      </a:lnTo>
                      <a:cubicBezTo>
                        <a:pt x="8399" y="0"/>
                        <a:pt x="25617" y="1309"/>
                        <a:pt x="30413" y="4199"/>
                      </a:cubicBezTo>
                      <a:cubicBezTo>
                        <a:pt x="33283" y="5928"/>
                        <a:pt x="36100" y="12683"/>
                        <a:pt x="38792" y="14683"/>
                      </a:cubicBezTo>
                      <a:cubicBezTo>
                        <a:pt x="41054" y="16369"/>
                        <a:pt x="46500" y="18338"/>
                        <a:pt x="49275" y="18872"/>
                      </a:cubicBezTo>
                      <a:cubicBezTo>
                        <a:pt x="51851" y="19364"/>
                        <a:pt x="57674" y="17280"/>
                        <a:pt x="59748" y="18872"/>
                      </a:cubicBezTo>
                      <a:cubicBezTo>
                        <a:pt x="62973" y="21354"/>
                        <a:pt x="61371" y="31450"/>
                        <a:pt x="63948" y="34613"/>
                      </a:cubicBezTo>
                      <a:cubicBezTo>
                        <a:pt x="66168" y="37336"/>
                        <a:pt x="73499" y="39116"/>
                        <a:pt x="76525" y="40896"/>
                      </a:cubicBezTo>
                      <a:cubicBezTo>
                        <a:pt x="80903" y="43483"/>
                        <a:pt x="92214" y="47442"/>
                        <a:pt x="93293" y="52417"/>
                      </a:cubicBezTo>
                      <a:cubicBezTo>
                        <a:pt x="93942" y="55412"/>
                        <a:pt x="89627" y="61350"/>
                        <a:pt x="86998" y="62921"/>
                      </a:cubicBezTo>
                      <a:cubicBezTo>
                        <a:pt x="82275" y="65749"/>
                        <a:pt x="70493" y="63905"/>
                        <a:pt x="64984" y="63958"/>
                      </a:cubicBezTo>
                      <a:cubicBezTo>
                        <a:pt x="56334" y="64031"/>
                        <a:pt x="39032" y="62460"/>
                        <a:pt x="30403" y="62921"/>
                      </a:cubicBezTo>
                      <a:cubicBezTo>
                        <a:pt x="22737" y="63330"/>
                        <a:pt x="0" y="67110"/>
                        <a:pt x="0" y="67110"/>
                      </a:cubicBezTo>
                      <a:close/>
                    </a:path>
                  </a:pathLst>
                </a:custGeom>
                <a:grpFill/>
                <a:ln w="1046" cap="flat">
                  <a:noFill/>
                  <a:prstDash val="solid"/>
                  <a:miter/>
                </a:ln>
              </p:spPr>
              <p:txBody>
                <a:bodyPr rtlCol="0" anchor="ctr"/>
                <a:lstStyle/>
                <a:p>
                  <a:endParaRPr lang="en-US" dirty="0"/>
                </a:p>
              </p:txBody>
            </p:sp>
            <p:sp>
              <p:nvSpPr>
                <p:cNvPr id="620" name="Freeform 619">
                  <a:extLst>
                    <a:ext uri="{FF2B5EF4-FFF2-40B4-BE49-F238E27FC236}">
                      <a16:creationId xmlns:a16="http://schemas.microsoft.com/office/drawing/2014/main" id="{6805379C-699E-FA46-F79D-CC476A9AF03E}"/>
                    </a:ext>
                  </a:extLst>
                </p:cNvPr>
                <p:cNvSpPr/>
                <p:nvPr/>
              </p:nvSpPr>
              <p:spPr>
                <a:xfrm>
                  <a:off x="4255959" y="4083308"/>
                  <a:ext cx="39301" cy="26729"/>
                </a:xfrm>
                <a:custGeom>
                  <a:avLst/>
                  <a:gdLst>
                    <a:gd name="connsiteX0" fmla="*/ 13626 w 39301"/>
                    <a:gd name="connsiteY0" fmla="*/ 3673 h 26729"/>
                    <a:gd name="connsiteX1" fmla="*/ 1 w 39301"/>
                    <a:gd name="connsiteY1" fmla="*/ 13110 h 26729"/>
                    <a:gd name="connsiteX2" fmla="*/ 9437 w 39301"/>
                    <a:gd name="connsiteY2" fmla="*/ 20441 h 26729"/>
                    <a:gd name="connsiteX3" fmla="*/ 24109 w 39301"/>
                    <a:gd name="connsiteY3" fmla="*/ 26724 h 26729"/>
                    <a:gd name="connsiteX4" fmla="*/ 37734 w 39301"/>
                    <a:gd name="connsiteY4" fmla="*/ 19393 h 26729"/>
                    <a:gd name="connsiteX5" fmla="*/ 36687 w 39301"/>
                    <a:gd name="connsiteY5" fmla="*/ 1589 h 26729"/>
                    <a:gd name="connsiteX6" fmla="*/ 13626 w 39301"/>
                    <a:gd name="connsiteY6" fmla="*/ 3673 h 26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01" h="26729">
                      <a:moveTo>
                        <a:pt x="13626" y="3673"/>
                      </a:moveTo>
                      <a:cubicBezTo>
                        <a:pt x="9730" y="5087"/>
                        <a:pt x="116" y="8962"/>
                        <a:pt x="1" y="13110"/>
                      </a:cubicBezTo>
                      <a:cubicBezTo>
                        <a:pt x="-83" y="16094"/>
                        <a:pt x="6860" y="18922"/>
                        <a:pt x="9437" y="20441"/>
                      </a:cubicBezTo>
                      <a:cubicBezTo>
                        <a:pt x="12872" y="22473"/>
                        <a:pt x="20130" y="26903"/>
                        <a:pt x="24109" y="26724"/>
                      </a:cubicBezTo>
                      <a:cubicBezTo>
                        <a:pt x="27974" y="26546"/>
                        <a:pt x="35849" y="22766"/>
                        <a:pt x="37734" y="19393"/>
                      </a:cubicBezTo>
                      <a:cubicBezTo>
                        <a:pt x="39902" y="15497"/>
                        <a:pt x="40060" y="4501"/>
                        <a:pt x="36687" y="1589"/>
                      </a:cubicBezTo>
                      <a:cubicBezTo>
                        <a:pt x="32299" y="-2191"/>
                        <a:pt x="19072" y="1705"/>
                        <a:pt x="13626" y="3673"/>
                      </a:cubicBezTo>
                      <a:close/>
                    </a:path>
                  </a:pathLst>
                </a:custGeom>
                <a:grpFill/>
                <a:ln w="1046" cap="flat">
                  <a:noFill/>
                  <a:prstDash val="solid"/>
                  <a:miter/>
                </a:ln>
              </p:spPr>
              <p:txBody>
                <a:bodyPr rtlCol="0" anchor="ctr"/>
                <a:lstStyle/>
                <a:p>
                  <a:endParaRPr lang="en-US" dirty="0"/>
                </a:p>
              </p:txBody>
            </p:sp>
            <p:sp>
              <p:nvSpPr>
                <p:cNvPr id="621" name="Freeform 620">
                  <a:extLst>
                    <a:ext uri="{FF2B5EF4-FFF2-40B4-BE49-F238E27FC236}">
                      <a16:creationId xmlns:a16="http://schemas.microsoft.com/office/drawing/2014/main" id="{91538794-13A1-CFFC-C60A-CD0A72B6DAF6}"/>
                    </a:ext>
                  </a:extLst>
                </p:cNvPr>
                <p:cNvSpPr/>
                <p:nvPr/>
              </p:nvSpPr>
              <p:spPr>
                <a:xfrm>
                  <a:off x="3845397" y="3958010"/>
                  <a:ext cx="247950" cy="109852"/>
                </a:xfrm>
                <a:custGeom>
                  <a:avLst/>
                  <a:gdLst>
                    <a:gd name="connsiteX0" fmla="*/ 465 w 247950"/>
                    <a:gd name="connsiteY0" fmla="*/ 31741 h 109852"/>
                    <a:gd name="connsiteX1" fmla="*/ 23527 w 247950"/>
                    <a:gd name="connsiteY1" fmla="*/ 10775 h 109852"/>
                    <a:gd name="connsiteX2" fmla="*/ 44494 w 247950"/>
                    <a:gd name="connsiteY2" fmla="*/ 291 h 109852"/>
                    <a:gd name="connsiteX3" fmla="*/ 78028 w 247950"/>
                    <a:gd name="connsiteY3" fmla="*/ 4480 h 109852"/>
                    <a:gd name="connsiteX4" fmla="*/ 126245 w 247950"/>
                    <a:gd name="connsiteY4" fmla="*/ 14964 h 109852"/>
                    <a:gd name="connsiteX5" fmla="*/ 168168 w 247950"/>
                    <a:gd name="connsiteY5" fmla="*/ 38025 h 109852"/>
                    <a:gd name="connsiteX6" fmla="*/ 237352 w 247950"/>
                    <a:gd name="connsiteY6" fmla="*/ 71570 h 109852"/>
                    <a:gd name="connsiteX7" fmla="*/ 247825 w 247950"/>
                    <a:gd name="connsiteY7" fmla="*/ 88337 h 109852"/>
                    <a:gd name="connsiteX8" fmla="*/ 214290 w 247950"/>
                    <a:gd name="connsiteY8" fmla="*/ 107209 h 109852"/>
                    <a:gd name="connsiteX9" fmla="*/ 163979 w 247950"/>
                    <a:gd name="connsiteY9" fmla="*/ 103020 h 109852"/>
                    <a:gd name="connsiteX10" fmla="*/ 168168 w 247950"/>
                    <a:gd name="connsiteY10" fmla="*/ 75748 h 109852"/>
                    <a:gd name="connsiteX11" fmla="*/ 151390 w 247950"/>
                    <a:gd name="connsiteY11" fmla="*/ 58981 h 109852"/>
                    <a:gd name="connsiteX12" fmla="*/ 115751 w 247950"/>
                    <a:gd name="connsiteY12" fmla="*/ 33825 h 109852"/>
                    <a:gd name="connsiteX13" fmla="*/ 101079 w 247950"/>
                    <a:gd name="connsiteY13" fmla="*/ 27542 h 109852"/>
                    <a:gd name="connsiteX14" fmla="*/ 29811 w 247950"/>
                    <a:gd name="connsiteY14" fmla="*/ 23353 h 109852"/>
                    <a:gd name="connsiteX15" fmla="*/ 455 w 247950"/>
                    <a:gd name="connsiteY15" fmla="*/ 31741 h 10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7950" h="109852">
                      <a:moveTo>
                        <a:pt x="465" y="31741"/>
                      </a:moveTo>
                      <a:cubicBezTo>
                        <a:pt x="-3326" y="24934"/>
                        <a:pt x="17096" y="15184"/>
                        <a:pt x="23527" y="10775"/>
                      </a:cubicBezTo>
                      <a:cubicBezTo>
                        <a:pt x="28365" y="7465"/>
                        <a:pt x="38723" y="1276"/>
                        <a:pt x="44494" y="291"/>
                      </a:cubicBezTo>
                      <a:cubicBezTo>
                        <a:pt x="52819" y="-1133"/>
                        <a:pt x="69702" y="3056"/>
                        <a:pt x="78028" y="4480"/>
                      </a:cubicBezTo>
                      <a:cubicBezTo>
                        <a:pt x="90187" y="6554"/>
                        <a:pt x="114693" y="10638"/>
                        <a:pt x="126245" y="14964"/>
                      </a:cubicBezTo>
                      <a:cubicBezTo>
                        <a:pt x="137451" y="19163"/>
                        <a:pt x="157548" y="32537"/>
                        <a:pt x="168168" y="38025"/>
                      </a:cubicBezTo>
                      <a:cubicBezTo>
                        <a:pt x="185239" y="46854"/>
                        <a:pt x="223046" y="58720"/>
                        <a:pt x="237352" y="71570"/>
                      </a:cubicBezTo>
                      <a:cubicBezTo>
                        <a:pt x="241028" y="74879"/>
                        <a:pt x="249050" y="83551"/>
                        <a:pt x="247825" y="88337"/>
                      </a:cubicBezTo>
                      <a:cubicBezTo>
                        <a:pt x="245447" y="97658"/>
                        <a:pt x="223685" y="105156"/>
                        <a:pt x="214290" y="107209"/>
                      </a:cubicBezTo>
                      <a:cubicBezTo>
                        <a:pt x="201964" y="109900"/>
                        <a:pt x="171791" y="112938"/>
                        <a:pt x="163979" y="103020"/>
                      </a:cubicBezTo>
                      <a:cubicBezTo>
                        <a:pt x="159706" y="97605"/>
                        <a:pt x="170315" y="82304"/>
                        <a:pt x="168168" y="75748"/>
                      </a:cubicBezTo>
                      <a:cubicBezTo>
                        <a:pt x="166325" y="70114"/>
                        <a:pt x="155925" y="62793"/>
                        <a:pt x="151390" y="58981"/>
                      </a:cubicBezTo>
                      <a:cubicBezTo>
                        <a:pt x="143054" y="51954"/>
                        <a:pt x="125271" y="39145"/>
                        <a:pt x="115751" y="33825"/>
                      </a:cubicBezTo>
                      <a:cubicBezTo>
                        <a:pt x="112264" y="31877"/>
                        <a:pt x="104964" y="28453"/>
                        <a:pt x="101079" y="27542"/>
                      </a:cubicBezTo>
                      <a:cubicBezTo>
                        <a:pt x="83704" y="23447"/>
                        <a:pt x="47552" y="21394"/>
                        <a:pt x="29811" y="23353"/>
                      </a:cubicBezTo>
                      <a:cubicBezTo>
                        <a:pt x="22228" y="24190"/>
                        <a:pt x="4173" y="38412"/>
                        <a:pt x="455" y="31741"/>
                      </a:cubicBezTo>
                      <a:close/>
                    </a:path>
                  </a:pathLst>
                </a:custGeom>
                <a:grpFill/>
                <a:ln w="1046" cap="flat">
                  <a:noFill/>
                  <a:prstDash val="solid"/>
                  <a:miter/>
                </a:ln>
              </p:spPr>
              <p:txBody>
                <a:bodyPr rtlCol="0" anchor="ctr"/>
                <a:lstStyle/>
                <a:p>
                  <a:endParaRPr lang="en-US" dirty="0"/>
                </a:p>
              </p:txBody>
            </p:sp>
          </p:grpSp>
        </p:grpSp>
      </p:grpSp>
      <p:sp>
        <p:nvSpPr>
          <p:cNvPr id="648" name="Text Placeholder 4">
            <a:extLst>
              <a:ext uri="{FF2B5EF4-FFF2-40B4-BE49-F238E27FC236}">
                <a16:creationId xmlns:a16="http://schemas.microsoft.com/office/drawing/2014/main" id="{3FFB7EBC-8686-96E1-3DD4-B81BB6CFDEDB}"/>
              </a:ext>
            </a:extLst>
          </p:cNvPr>
          <p:cNvSpPr txBox="1">
            <a:spLocks/>
          </p:cNvSpPr>
          <p:nvPr/>
        </p:nvSpPr>
        <p:spPr>
          <a:xfrm>
            <a:off x="337261" y="1863973"/>
            <a:ext cx="3105878" cy="1571862"/>
          </a:xfrm>
          <a:prstGeom prst="rect">
            <a:avLst/>
          </a:prstGeom>
        </p:spPr>
        <p:txBody>
          <a:bodyPr vert="horz" lIns="0" tIns="0" rIns="0" bIns="0" rtlCol="0">
            <a:noAutofit/>
          </a:bodyPr>
          <a:lstStyle>
            <a:lvl1pPr marL="228531" indent="-228531" algn="l" defTabSz="914126" rtl="0" eaLnBrk="1" latinLnBrk="0" hangingPunct="1">
              <a:lnSpc>
                <a:spcPct val="100000"/>
              </a:lnSpc>
              <a:spcBef>
                <a:spcPts val="1000"/>
              </a:spcBef>
              <a:buClr>
                <a:schemeClr val="accent1"/>
              </a:buClr>
              <a:buFont typeface="Arial" panose="020B0604020202020204" pitchFamily="34" charset="0"/>
              <a:buChar char="•"/>
              <a:defRPr sz="1999" kern="1200">
                <a:solidFill>
                  <a:schemeClr val="tx1"/>
                </a:solidFill>
                <a:latin typeface="+mn-lt"/>
                <a:ea typeface="+mn-ea"/>
                <a:cs typeface="+mn-cs"/>
              </a:defRPr>
            </a:lvl1pPr>
            <a:lvl2pPr marL="457200" indent="-230188" algn="l" defTabSz="914126" rtl="0" eaLnBrk="1" latinLnBrk="0" hangingPunct="1">
              <a:lnSpc>
                <a:spcPct val="100000"/>
              </a:lnSpc>
              <a:spcBef>
                <a:spcPts val="800"/>
              </a:spcBef>
              <a:buFont typeface="Arial" panose="020B0604020202020204" pitchFamily="34" charset="0"/>
              <a:buChar char="–"/>
              <a:defRPr sz="1799" kern="1200">
                <a:solidFill>
                  <a:schemeClr val="tx1"/>
                </a:solidFill>
                <a:latin typeface="+mn-lt"/>
                <a:ea typeface="+mn-ea"/>
                <a:cs typeface="+mn-cs"/>
              </a:defRPr>
            </a:lvl2pPr>
            <a:lvl3pPr marL="631825" indent="-173038" algn="l" defTabSz="914126"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173038" indent="-173038" fontAlgn="auto">
              <a:spcBef>
                <a:spcPts val="600"/>
              </a:spcBef>
              <a:spcAft>
                <a:spcPts val="0"/>
              </a:spcAft>
            </a:pPr>
            <a:r>
              <a:rPr lang="en-US" sz="1400" dirty="0"/>
              <a:t>Decision-makers expect the </a:t>
            </a:r>
            <a:r>
              <a:rPr lang="en-US" sz="1400" dirty="0">
                <a:solidFill>
                  <a:schemeClr val="accent1"/>
                </a:solidFill>
              </a:rPr>
              <a:t>highest growth in both number </a:t>
            </a:r>
            <a:r>
              <a:rPr lang="en-US" sz="1400" dirty="0"/>
              <a:t>(+44% more facilities) </a:t>
            </a:r>
            <a:r>
              <a:rPr lang="en-US" sz="1400" dirty="0">
                <a:solidFill>
                  <a:schemeClr val="accent1"/>
                </a:solidFill>
              </a:rPr>
              <a:t>and size </a:t>
            </a:r>
            <a:r>
              <a:rPr lang="en-US" sz="1400" dirty="0"/>
              <a:t>(+31% more square footage) of warehouse facilities in the next five years</a:t>
            </a:r>
          </a:p>
          <a:p>
            <a:pPr marL="173038" indent="-173038" fontAlgn="auto">
              <a:spcBef>
                <a:spcPts val="600"/>
              </a:spcBef>
              <a:spcAft>
                <a:spcPts val="0"/>
              </a:spcAft>
            </a:pPr>
            <a:r>
              <a:rPr lang="en-US" sz="1400" dirty="0">
                <a:solidFill>
                  <a:schemeClr val="accent1"/>
                </a:solidFill>
              </a:rPr>
              <a:t>Ninety-six percent </a:t>
            </a:r>
            <a:r>
              <a:rPr lang="en-US" sz="1400" dirty="0"/>
              <a:t>of associates believe implementing warehouse technologies such as robotics and devices would help attract and retain workers, the highest of any region</a:t>
            </a:r>
          </a:p>
          <a:p>
            <a:pPr marL="173038" indent="-173038" fontAlgn="auto">
              <a:spcBef>
                <a:spcPts val="600"/>
              </a:spcBef>
              <a:spcAft>
                <a:spcPts val="0"/>
              </a:spcAft>
            </a:pPr>
            <a:r>
              <a:rPr lang="en-US" sz="1400" dirty="0"/>
              <a:t>Today, more decision-makers are implementing innovative wearable computers and peripheral devices than any other region (</a:t>
            </a:r>
            <a:r>
              <a:rPr lang="en-US" sz="1400" dirty="0">
                <a:solidFill>
                  <a:schemeClr val="accent1"/>
                </a:solidFill>
              </a:rPr>
              <a:t>47%</a:t>
            </a:r>
            <a:r>
              <a:rPr lang="en-US" sz="1400" dirty="0"/>
              <a:t>). This lead is projected to continue, </a:t>
            </a:r>
            <a:br>
              <a:rPr lang="en-US" sz="1400" dirty="0"/>
            </a:br>
            <a:r>
              <a:rPr lang="en-US" sz="1400" dirty="0"/>
              <a:t>with </a:t>
            </a:r>
            <a:r>
              <a:rPr lang="en-US" sz="1400" dirty="0">
                <a:solidFill>
                  <a:schemeClr val="accent1"/>
                </a:solidFill>
              </a:rPr>
              <a:t>98% </a:t>
            </a:r>
            <a:r>
              <a:rPr lang="en-US" sz="1400" dirty="0"/>
              <a:t>expecting to implement these technologies within five years</a:t>
            </a:r>
          </a:p>
        </p:txBody>
      </p:sp>
      <p:sp>
        <p:nvSpPr>
          <p:cNvPr id="649" name="Freeform 648">
            <a:extLst>
              <a:ext uri="{FF2B5EF4-FFF2-40B4-BE49-F238E27FC236}">
                <a16:creationId xmlns:a16="http://schemas.microsoft.com/office/drawing/2014/main" id="{DACC441F-AEEC-4C29-D285-EE6786B3BA23}"/>
              </a:ext>
            </a:extLst>
          </p:cNvPr>
          <p:cNvSpPr>
            <a:spLocks noChangeAspect="1" noChangeArrowheads="1"/>
          </p:cNvSpPr>
          <p:nvPr/>
        </p:nvSpPr>
        <p:spPr bwMode="auto">
          <a:xfrm flipV="1">
            <a:off x="458068" y="1567553"/>
            <a:ext cx="1916476" cy="69830"/>
          </a:xfrm>
          <a:custGeom>
            <a:avLst/>
            <a:gdLst>
              <a:gd name="connsiteX0" fmla="*/ 78092 w 1916476"/>
              <a:gd name="connsiteY0" fmla="*/ 69830 h 69830"/>
              <a:gd name="connsiteX1" fmla="*/ 166216 w 1916476"/>
              <a:gd name="connsiteY1" fmla="*/ 69830 h 69830"/>
              <a:gd name="connsiteX2" fmla="*/ 195253 w 1916476"/>
              <a:gd name="connsiteY2" fmla="*/ 69830 h 69830"/>
              <a:gd name="connsiteX3" fmla="*/ 284834 w 1916476"/>
              <a:gd name="connsiteY3" fmla="*/ 69830 h 69830"/>
              <a:gd name="connsiteX4" fmla="*/ 334041 w 1916476"/>
              <a:gd name="connsiteY4" fmla="*/ 69830 h 69830"/>
              <a:gd name="connsiteX5" fmla="*/ 374035 w 1916476"/>
              <a:gd name="connsiteY5" fmla="*/ 69830 h 69830"/>
              <a:gd name="connsiteX6" fmla="*/ 403072 w 1916476"/>
              <a:gd name="connsiteY6" fmla="*/ 69830 h 69830"/>
              <a:gd name="connsiteX7" fmla="*/ 492653 w 1916476"/>
              <a:gd name="connsiteY7" fmla="*/ 69830 h 69830"/>
              <a:gd name="connsiteX8" fmla="*/ 541860 w 1916476"/>
              <a:gd name="connsiteY8" fmla="*/ 69830 h 69830"/>
              <a:gd name="connsiteX9" fmla="*/ 677204 w 1916476"/>
              <a:gd name="connsiteY9" fmla="*/ 69830 h 69830"/>
              <a:gd name="connsiteX10" fmla="*/ 885023 w 1916476"/>
              <a:gd name="connsiteY10" fmla="*/ 69830 h 69830"/>
              <a:gd name="connsiteX11" fmla="*/ 941720 w 1916476"/>
              <a:gd name="connsiteY11" fmla="*/ 69830 h 69830"/>
              <a:gd name="connsiteX12" fmla="*/ 970757 w 1916476"/>
              <a:gd name="connsiteY12" fmla="*/ 69830 h 69830"/>
              <a:gd name="connsiteX13" fmla="*/ 1060338 w 1916476"/>
              <a:gd name="connsiteY13" fmla="*/ 69830 h 69830"/>
              <a:gd name="connsiteX14" fmla="*/ 1109545 w 1916476"/>
              <a:gd name="connsiteY14" fmla="*/ 69830 h 69830"/>
              <a:gd name="connsiteX15" fmla="*/ 1149539 w 1916476"/>
              <a:gd name="connsiteY15" fmla="*/ 69830 h 69830"/>
              <a:gd name="connsiteX16" fmla="*/ 1178576 w 1916476"/>
              <a:gd name="connsiteY16" fmla="*/ 69830 h 69830"/>
              <a:gd name="connsiteX17" fmla="*/ 1268157 w 1916476"/>
              <a:gd name="connsiteY17" fmla="*/ 69830 h 69830"/>
              <a:gd name="connsiteX18" fmla="*/ 1317364 w 1916476"/>
              <a:gd name="connsiteY18" fmla="*/ 69830 h 69830"/>
              <a:gd name="connsiteX19" fmla="*/ 1405488 w 1916476"/>
              <a:gd name="connsiteY19" fmla="*/ 69830 h 69830"/>
              <a:gd name="connsiteX20" fmla="*/ 1452708 w 1916476"/>
              <a:gd name="connsiteY20" fmla="*/ 69830 h 69830"/>
              <a:gd name="connsiteX21" fmla="*/ 1481622 w 1916476"/>
              <a:gd name="connsiteY21" fmla="*/ 69830 h 69830"/>
              <a:gd name="connsiteX22" fmla="*/ 1524106 w 1916476"/>
              <a:gd name="connsiteY22" fmla="*/ 69830 h 69830"/>
              <a:gd name="connsiteX23" fmla="*/ 1613307 w 1916476"/>
              <a:gd name="connsiteY23" fmla="*/ 69830 h 69830"/>
              <a:gd name="connsiteX24" fmla="*/ 1660527 w 1916476"/>
              <a:gd name="connsiteY24" fmla="*/ 69830 h 69830"/>
              <a:gd name="connsiteX25" fmla="*/ 1689441 w 1916476"/>
              <a:gd name="connsiteY25" fmla="*/ 69830 h 69830"/>
              <a:gd name="connsiteX26" fmla="*/ 1731925 w 1916476"/>
              <a:gd name="connsiteY26" fmla="*/ 69830 h 69830"/>
              <a:gd name="connsiteX27" fmla="*/ 1916476 w 1916476"/>
              <a:gd name="connsiteY27" fmla="*/ 69830 h 69830"/>
              <a:gd name="connsiteX28" fmla="*/ 1916476 w 1916476"/>
              <a:gd name="connsiteY28" fmla="*/ 50156 h 69830"/>
              <a:gd name="connsiteX29" fmla="*/ 1829886 w 1916476"/>
              <a:gd name="connsiteY29" fmla="*/ 0 h 69830"/>
              <a:gd name="connsiteX30" fmla="*/ 1645335 w 1916476"/>
              <a:gd name="connsiteY30" fmla="*/ 0 h 69830"/>
              <a:gd name="connsiteX31" fmla="*/ 1611349 w 1916476"/>
              <a:gd name="connsiteY31" fmla="*/ 0 h 69830"/>
              <a:gd name="connsiteX32" fmla="*/ 1582435 w 1916476"/>
              <a:gd name="connsiteY32" fmla="*/ 0 h 69830"/>
              <a:gd name="connsiteX33" fmla="*/ 1526717 w 1916476"/>
              <a:gd name="connsiteY33" fmla="*/ 0 h 69830"/>
              <a:gd name="connsiteX34" fmla="*/ 1437516 w 1916476"/>
              <a:gd name="connsiteY34" fmla="*/ 0 h 69830"/>
              <a:gd name="connsiteX35" fmla="*/ 1403530 w 1916476"/>
              <a:gd name="connsiteY35" fmla="*/ 0 h 69830"/>
              <a:gd name="connsiteX36" fmla="*/ 1374616 w 1916476"/>
              <a:gd name="connsiteY36" fmla="*/ 0 h 69830"/>
              <a:gd name="connsiteX37" fmla="*/ 1318898 w 1916476"/>
              <a:gd name="connsiteY37" fmla="*/ 0 h 69830"/>
              <a:gd name="connsiteX38" fmla="*/ 1230774 w 1916476"/>
              <a:gd name="connsiteY38" fmla="*/ 0 h 69830"/>
              <a:gd name="connsiteX39" fmla="*/ 1190065 w 1916476"/>
              <a:gd name="connsiteY39" fmla="*/ 0 h 69830"/>
              <a:gd name="connsiteX40" fmla="*/ 1091986 w 1916476"/>
              <a:gd name="connsiteY40" fmla="*/ 0 h 69830"/>
              <a:gd name="connsiteX41" fmla="*/ 1071447 w 1916476"/>
              <a:gd name="connsiteY41" fmla="*/ 0 h 69830"/>
              <a:gd name="connsiteX42" fmla="*/ 1022955 w 1916476"/>
              <a:gd name="connsiteY42" fmla="*/ 0 h 69830"/>
              <a:gd name="connsiteX43" fmla="*/ 982246 w 1916476"/>
              <a:gd name="connsiteY43" fmla="*/ 0 h 69830"/>
              <a:gd name="connsiteX44" fmla="*/ 884167 w 1916476"/>
              <a:gd name="connsiteY44" fmla="*/ 0 h 69830"/>
              <a:gd name="connsiteX45" fmla="*/ 863628 w 1916476"/>
              <a:gd name="connsiteY45" fmla="*/ 0 h 69830"/>
              <a:gd name="connsiteX46" fmla="*/ 806931 w 1916476"/>
              <a:gd name="connsiteY46" fmla="*/ 0 h 69830"/>
              <a:gd name="connsiteX47" fmla="*/ 599112 w 1916476"/>
              <a:gd name="connsiteY47" fmla="*/ 0 h 69830"/>
              <a:gd name="connsiteX48" fmla="*/ 455270 w 1916476"/>
              <a:gd name="connsiteY48" fmla="*/ 0 h 69830"/>
              <a:gd name="connsiteX49" fmla="*/ 414561 w 1916476"/>
              <a:gd name="connsiteY49" fmla="*/ 0 h 69830"/>
              <a:gd name="connsiteX50" fmla="*/ 316482 w 1916476"/>
              <a:gd name="connsiteY50" fmla="*/ 0 h 69830"/>
              <a:gd name="connsiteX51" fmla="*/ 295943 w 1916476"/>
              <a:gd name="connsiteY51" fmla="*/ 0 h 69830"/>
              <a:gd name="connsiteX52" fmla="*/ 247451 w 1916476"/>
              <a:gd name="connsiteY52" fmla="*/ 0 h 69830"/>
              <a:gd name="connsiteX53" fmla="*/ 206742 w 1916476"/>
              <a:gd name="connsiteY53" fmla="*/ 0 h 69830"/>
              <a:gd name="connsiteX54" fmla="*/ 108663 w 1916476"/>
              <a:gd name="connsiteY54" fmla="*/ 0 h 69830"/>
              <a:gd name="connsiteX55" fmla="*/ 88124 w 1916476"/>
              <a:gd name="connsiteY55" fmla="*/ 0 h 69830"/>
              <a:gd name="connsiteX56" fmla="*/ 0 w 1916476"/>
              <a:gd name="connsiteY56" fmla="*/ 0 h 69830"/>
              <a:gd name="connsiteX57" fmla="*/ 0 w 1916476"/>
              <a:gd name="connsiteY57" fmla="*/ 24597 h 6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916476" h="69830">
                <a:moveTo>
                  <a:pt x="78092" y="69830"/>
                </a:moveTo>
                <a:lnTo>
                  <a:pt x="166216" y="69830"/>
                </a:lnTo>
                <a:lnTo>
                  <a:pt x="195253" y="69830"/>
                </a:lnTo>
                <a:lnTo>
                  <a:pt x="284834" y="69830"/>
                </a:lnTo>
                <a:lnTo>
                  <a:pt x="334041" y="69830"/>
                </a:lnTo>
                <a:lnTo>
                  <a:pt x="374035" y="69830"/>
                </a:lnTo>
                <a:lnTo>
                  <a:pt x="403072" y="69830"/>
                </a:lnTo>
                <a:lnTo>
                  <a:pt x="492653" y="69830"/>
                </a:lnTo>
                <a:lnTo>
                  <a:pt x="541860" y="69830"/>
                </a:lnTo>
                <a:lnTo>
                  <a:pt x="677204" y="69830"/>
                </a:lnTo>
                <a:lnTo>
                  <a:pt x="885023" y="69830"/>
                </a:lnTo>
                <a:lnTo>
                  <a:pt x="941720" y="69830"/>
                </a:lnTo>
                <a:lnTo>
                  <a:pt x="970757" y="69830"/>
                </a:lnTo>
                <a:lnTo>
                  <a:pt x="1060338" y="69830"/>
                </a:lnTo>
                <a:lnTo>
                  <a:pt x="1109545" y="69830"/>
                </a:lnTo>
                <a:lnTo>
                  <a:pt x="1149539" y="69830"/>
                </a:lnTo>
                <a:lnTo>
                  <a:pt x="1178576" y="69830"/>
                </a:lnTo>
                <a:lnTo>
                  <a:pt x="1268157" y="69830"/>
                </a:lnTo>
                <a:lnTo>
                  <a:pt x="1317364" y="69830"/>
                </a:lnTo>
                <a:lnTo>
                  <a:pt x="1405488" y="69830"/>
                </a:lnTo>
                <a:lnTo>
                  <a:pt x="1452708" y="69830"/>
                </a:lnTo>
                <a:lnTo>
                  <a:pt x="1481622" y="69830"/>
                </a:lnTo>
                <a:lnTo>
                  <a:pt x="1524106" y="69830"/>
                </a:lnTo>
                <a:lnTo>
                  <a:pt x="1613307" y="69830"/>
                </a:lnTo>
                <a:lnTo>
                  <a:pt x="1660527" y="69830"/>
                </a:lnTo>
                <a:lnTo>
                  <a:pt x="1689441" y="69830"/>
                </a:lnTo>
                <a:lnTo>
                  <a:pt x="1731925" y="69830"/>
                </a:lnTo>
                <a:lnTo>
                  <a:pt x="1916476" y="69830"/>
                </a:lnTo>
                <a:lnTo>
                  <a:pt x="1916476" y="50156"/>
                </a:lnTo>
                <a:lnTo>
                  <a:pt x="1829886" y="0"/>
                </a:lnTo>
                <a:lnTo>
                  <a:pt x="1645335" y="0"/>
                </a:lnTo>
                <a:lnTo>
                  <a:pt x="1611349" y="0"/>
                </a:lnTo>
                <a:lnTo>
                  <a:pt x="1582435" y="0"/>
                </a:lnTo>
                <a:lnTo>
                  <a:pt x="1526717" y="0"/>
                </a:lnTo>
                <a:lnTo>
                  <a:pt x="1437516" y="0"/>
                </a:lnTo>
                <a:lnTo>
                  <a:pt x="1403530" y="0"/>
                </a:lnTo>
                <a:lnTo>
                  <a:pt x="1374616" y="0"/>
                </a:lnTo>
                <a:lnTo>
                  <a:pt x="1318898" y="0"/>
                </a:lnTo>
                <a:lnTo>
                  <a:pt x="1230774" y="0"/>
                </a:lnTo>
                <a:lnTo>
                  <a:pt x="1190065" y="0"/>
                </a:lnTo>
                <a:lnTo>
                  <a:pt x="1091986" y="0"/>
                </a:lnTo>
                <a:lnTo>
                  <a:pt x="1071447" y="0"/>
                </a:lnTo>
                <a:lnTo>
                  <a:pt x="1022955" y="0"/>
                </a:lnTo>
                <a:lnTo>
                  <a:pt x="982246" y="0"/>
                </a:lnTo>
                <a:lnTo>
                  <a:pt x="884167" y="0"/>
                </a:lnTo>
                <a:lnTo>
                  <a:pt x="863628" y="0"/>
                </a:lnTo>
                <a:lnTo>
                  <a:pt x="806931" y="0"/>
                </a:lnTo>
                <a:lnTo>
                  <a:pt x="599112" y="0"/>
                </a:lnTo>
                <a:lnTo>
                  <a:pt x="455270" y="0"/>
                </a:lnTo>
                <a:lnTo>
                  <a:pt x="414561" y="0"/>
                </a:lnTo>
                <a:lnTo>
                  <a:pt x="316482" y="0"/>
                </a:lnTo>
                <a:lnTo>
                  <a:pt x="295943" y="0"/>
                </a:lnTo>
                <a:lnTo>
                  <a:pt x="247451" y="0"/>
                </a:lnTo>
                <a:lnTo>
                  <a:pt x="206742" y="0"/>
                </a:lnTo>
                <a:lnTo>
                  <a:pt x="108663" y="0"/>
                </a:lnTo>
                <a:lnTo>
                  <a:pt x="88124" y="0"/>
                </a:lnTo>
                <a:lnTo>
                  <a:pt x="0" y="0"/>
                </a:lnTo>
                <a:lnTo>
                  <a:pt x="0" y="24597"/>
                </a:lnTo>
                <a:close/>
              </a:path>
            </a:pathLst>
          </a:custGeom>
          <a:solidFill>
            <a:schemeClr val="accent1"/>
          </a:solidFill>
          <a:ln>
            <a:noFill/>
          </a:ln>
          <a:effectLst/>
        </p:spPr>
        <p:txBody>
          <a:bodyPr vert="horz" wrap="square" lIns="36556" tIns="36556" rIns="36556" bIns="36556" numCol="1" anchor="t" anchorCtr="0" compatLnSpc="1">
            <a:prstTxWarp prst="textNoShape">
              <a:avLst/>
            </a:prstTxWarp>
            <a:noAutofit/>
          </a:bodyPr>
          <a:lstStyle/>
          <a:p>
            <a:pPr marL="0" marR="0" lvl="0" indent="0" defTabSz="914126" eaLnBrk="1" fontAlgn="base" latinLnBrk="0" hangingPunct="1">
              <a:lnSpc>
                <a:spcPct val="100000"/>
              </a:lnSpc>
              <a:spcBef>
                <a:spcPct val="0"/>
              </a:spcBef>
              <a:spcAft>
                <a:spcPct val="0"/>
              </a:spcAft>
              <a:buClrTx/>
              <a:buSzTx/>
              <a:buFontTx/>
              <a:buNone/>
              <a:tabLst/>
              <a:defRPr/>
            </a:pPr>
            <a:endParaRPr kumimoji="0" lang="en-US" sz="1799" b="0" i="0" u="none" strike="noStrike" kern="0" cap="none" spc="0" normalizeH="0" baseline="0" noProof="0" dirty="0">
              <a:ln>
                <a:noFill/>
              </a:ln>
              <a:solidFill>
                <a:schemeClr val="accent4"/>
              </a:solidFill>
              <a:effectLst/>
              <a:uLnTx/>
              <a:uFillTx/>
              <a:ea typeface="MS PGothic" pitchFamily="34" charset="-128"/>
            </a:endParaRPr>
          </a:p>
        </p:txBody>
      </p:sp>
      <p:sp>
        <p:nvSpPr>
          <p:cNvPr id="650" name="TextBox 649">
            <a:extLst>
              <a:ext uri="{FF2B5EF4-FFF2-40B4-BE49-F238E27FC236}">
                <a16:creationId xmlns:a16="http://schemas.microsoft.com/office/drawing/2014/main" id="{339C75B1-82FF-2F3E-816F-465418E4A124}"/>
              </a:ext>
            </a:extLst>
          </p:cNvPr>
          <p:cNvSpPr txBox="1"/>
          <p:nvPr/>
        </p:nvSpPr>
        <p:spPr>
          <a:xfrm>
            <a:off x="450359" y="1184564"/>
            <a:ext cx="2363650" cy="369332"/>
          </a:xfrm>
          <a:prstGeom prst="rect">
            <a:avLst/>
          </a:prstGeom>
          <a:noFill/>
        </p:spPr>
        <p:txBody>
          <a:bodyPr wrap="square" lIns="0" rIns="0">
            <a:spAutoFit/>
          </a:bodyPr>
          <a:lstStyle/>
          <a:p>
            <a:pPr marL="0" indent="0" fontAlgn="auto">
              <a:spcAft>
                <a:spcPts val="0"/>
              </a:spcAft>
              <a:buFont typeface="Arial" panose="020B0604020202020204" pitchFamily="34" charset="0"/>
              <a:buNone/>
            </a:pPr>
            <a:r>
              <a:rPr lang="en-US" b="1" dirty="0">
                <a:solidFill>
                  <a:schemeClr val="accent1"/>
                </a:solidFill>
              </a:rPr>
              <a:t>LATIN AMERICA</a:t>
            </a:r>
          </a:p>
        </p:txBody>
      </p:sp>
      <p:grpSp>
        <p:nvGrpSpPr>
          <p:cNvPr id="1258" name="Group 1257">
            <a:extLst>
              <a:ext uri="{FF2B5EF4-FFF2-40B4-BE49-F238E27FC236}">
                <a16:creationId xmlns:a16="http://schemas.microsoft.com/office/drawing/2014/main" id="{AF995D05-AEB4-AAA1-6E9C-2A7CF4BB4595}"/>
              </a:ext>
            </a:extLst>
          </p:cNvPr>
          <p:cNvGrpSpPr/>
          <p:nvPr/>
        </p:nvGrpSpPr>
        <p:grpSpPr>
          <a:xfrm>
            <a:off x="6279643" y="345803"/>
            <a:ext cx="5135426" cy="4483192"/>
            <a:chOff x="5659305" y="8207372"/>
            <a:chExt cx="5135426" cy="4483192"/>
          </a:xfrm>
        </p:grpSpPr>
        <p:grpSp>
          <p:nvGrpSpPr>
            <p:cNvPr id="953" name="Picture 7">
              <a:extLst>
                <a:ext uri="{FF2B5EF4-FFF2-40B4-BE49-F238E27FC236}">
                  <a16:creationId xmlns:a16="http://schemas.microsoft.com/office/drawing/2014/main" id="{41C6AF57-A431-6BED-D39D-39CE2E70C3C3}"/>
                </a:ext>
              </a:extLst>
            </p:cNvPr>
            <p:cNvGrpSpPr/>
            <p:nvPr/>
          </p:nvGrpSpPr>
          <p:grpSpPr>
            <a:xfrm>
              <a:off x="7349029" y="9453665"/>
              <a:ext cx="3445702" cy="3236899"/>
              <a:chOff x="6867397" y="2995228"/>
              <a:chExt cx="3154353" cy="2963204"/>
            </a:xfrm>
            <a:solidFill>
              <a:schemeClr val="accent4">
                <a:alpha val="50000"/>
              </a:schemeClr>
            </a:solidFill>
          </p:grpSpPr>
          <p:grpSp>
            <p:nvGrpSpPr>
              <p:cNvPr id="1148" name="Picture 7">
                <a:extLst>
                  <a:ext uri="{FF2B5EF4-FFF2-40B4-BE49-F238E27FC236}">
                    <a16:creationId xmlns:a16="http://schemas.microsoft.com/office/drawing/2014/main" id="{75E9FFCD-6ED3-BAA0-76E2-967DE3DE1A81}"/>
                  </a:ext>
                </a:extLst>
              </p:cNvPr>
              <p:cNvGrpSpPr/>
              <p:nvPr/>
            </p:nvGrpSpPr>
            <p:grpSpPr>
              <a:xfrm>
                <a:off x="9282537" y="4621983"/>
                <a:ext cx="556246" cy="581970"/>
                <a:chOff x="9282537" y="4621983"/>
                <a:chExt cx="556246" cy="581970"/>
              </a:xfrm>
              <a:grpFill/>
            </p:grpSpPr>
            <p:sp>
              <p:nvSpPr>
                <p:cNvPr id="1215" name="Freeform 1214">
                  <a:extLst>
                    <a:ext uri="{FF2B5EF4-FFF2-40B4-BE49-F238E27FC236}">
                      <a16:creationId xmlns:a16="http://schemas.microsoft.com/office/drawing/2014/main" id="{4360F500-D2EC-80C1-3E55-268C06A51485}"/>
                    </a:ext>
                  </a:extLst>
                </p:cNvPr>
                <p:cNvSpPr/>
                <p:nvPr/>
              </p:nvSpPr>
              <p:spPr>
                <a:xfrm>
                  <a:off x="9777859" y="5155357"/>
                  <a:ext cx="60923" cy="48596"/>
                </a:xfrm>
                <a:custGeom>
                  <a:avLst/>
                  <a:gdLst>
                    <a:gd name="connsiteX0" fmla="*/ 18949 w 60923"/>
                    <a:gd name="connsiteY0" fmla="*/ 16 h 48596"/>
                    <a:gd name="connsiteX1" fmla="*/ 77 w 60923"/>
                    <a:gd name="connsiteY1" fmla="*/ 8415 h 48596"/>
                    <a:gd name="connsiteX2" fmla="*/ 12645 w 60923"/>
                    <a:gd name="connsiteY2" fmla="*/ 23087 h 48596"/>
                    <a:gd name="connsiteX3" fmla="*/ 31517 w 60923"/>
                    <a:gd name="connsiteY3" fmla="*/ 37760 h 48596"/>
                    <a:gd name="connsiteX4" fmla="*/ 54588 w 60923"/>
                    <a:gd name="connsiteY4" fmla="*/ 48243 h 48596"/>
                    <a:gd name="connsiteX5" fmla="*/ 60893 w 60923"/>
                    <a:gd name="connsiteY5" fmla="*/ 33560 h 48596"/>
                    <a:gd name="connsiteX6" fmla="*/ 44105 w 60923"/>
                    <a:gd name="connsiteY6" fmla="*/ 8415 h 48596"/>
                    <a:gd name="connsiteX7" fmla="*/ 18949 w 60923"/>
                    <a:gd name="connsiteY7" fmla="*/ 16 h 4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23" h="48596">
                      <a:moveTo>
                        <a:pt x="18949" y="16"/>
                      </a:moveTo>
                      <a:cubicBezTo>
                        <a:pt x="13796" y="267"/>
                        <a:pt x="1218" y="3377"/>
                        <a:pt x="77" y="8415"/>
                      </a:cubicBezTo>
                      <a:cubicBezTo>
                        <a:pt x="-981" y="13128"/>
                        <a:pt x="9146" y="19757"/>
                        <a:pt x="12645" y="23087"/>
                      </a:cubicBezTo>
                      <a:cubicBezTo>
                        <a:pt x="16970" y="27214"/>
                        <a:pt x="26395" y="34670"/>
                        <a:pt x="31517" y="37760"/>
                      </a:cubicBezTo>
                      <a:cubicBezTo>
                        <a:pt x="36941" y="41038"/>
                        <a:pt x="48671" y="50537"/>
                        <a:pt x="54588" y="48243"/>
                      </a:cubicBezTo>
                      <a:cubicBezTo>
                        <a:pt x="58317" y="46798"/>
                        <a:pt x="61260" y="37540"/>
                        <a:pt x="60893" y="33560"/>
                      </a:cubicBezTo>
                      <a:cubicBezTo>
                        <a:pt x="60202" y="26030"/>
                        <a:pt x="50189" y="12908"/>
                        <a:pt x="44105" y="8415"/>
                      </a:cubicBezTo>
                      <a:cubicBezTo>
                        <a:pt x="38764" y="4477"/>
                        <a:pt x="25578" y="-309"/>
                        <a:pt x="18949" y="16"/>
                      </a:cubicBezTo>
                      <a:close/>
                    </a:path>
                  </a:pathLst>
                </a:custGeom>
                <a:grpFill/>
                <a:ln w="1046" cap="flat">
                  <a:noFill/>
                  <a:prstDash val="solid"/>
                  <a:miter/>
                </a:ln>
              </p:spPr>
              <p:txBody>
                <a:bodyPr rtlCol="0" anchor="ctr"/>
                <a:lstStyle/>
                <a:p>
                  <a:endParaRPr lang="en-US" dirty="0"/>
                </a:p>
              </p:txBody>
            </p:sp>
            <p:grpSp>
              <p:nvGrpSpPr>
                <p:cNvPr id="1216" name="Picture 7">
                  <a:extLst>
                    <a:ext uri="{FF2B5EF4-FFF2-40B4-BE49-F238E27FC236}">
                      <a16:creationId xmlns:a16="http://schemas.microsoft.com/office/drawing/2014/main" id="{333C663C-1F8D-E80A-6DD9-D59F97693823}"/>
                    </a:ext>
                  </a:extLst>
                </p:cNvPr>
                <p:cNvGrpSpPr/>
                <p:nvPr/>
              </p:nvGrpSpPr>
              <p:grpSpPr>
                <a:xfrm>
                  <a:off x="9282537" y="4621983"/>
                  <a:ext cx="308541" cy="248365"/>
                  <a:chOff x="9282537" y="4621983"/>
                  <a:chExt cx="308541" cy="248365"/>
                </a:xfrm>
                <a:grpFill/>
              </p:grpSpPr>
              <p:sp>
                <p:nvSpPr>
                  <p:cNvPr id="1217" name="Freeform 1216">
                    <a:extLst>
                      <a:ext uri="{FF2B5EF4-FFF2-40B4-BE49-F238E27FC236}">
                        <a16:creationId xmlns:a16="http://schemas.microsoft.com/office/drawing/2014/main" id="{6E4A0DAF-6993-A05D-112D-E971C9D79587}"/>
                      </a:ext>
                    </a:extLst>
                  </p:cNvPr>
                  <p:cNvSpPr/>
                  <p:nvPr/>
                </p:nvSpPr>
                <p:spPr>
                  <a:xfrm>
                    <a:off x="9500569" y="4621983"/>
                    <a:ext cx="49729" cy="69304"/>
                  </a:xfrm>
                  <a:custGeom>
                    <a:avLst/>
                    <a:gdLst>
                      <a:gd name="connsiteX0" fmla="*/ 1438 w 49729"/>
                      <a:gd name="connsiteY0" fmla="*/ 2131 h 69304"/>
                      <a:gd name="connsiteX1" fmla="*/ 18205 w 49729"/>
                      <a:gd name="connsiteY1" fmla="*/ 35676 h 69304"/>
                      <a:gd name="connsiteX2" fmla="*/ 39171 w 49729"/>
                      <a:gd name="connsiteY2" fmla="*/ 69221 h 69304"/>
                      <a:gd name="connsiteX3" fmla="*/ 47549 w 49729"/>
                      <a:gd name="connsiteY3" fmla="*/ 27287 h 69304"/>
                      <a:gd name="connsiteX4" fmla="*/ 1427 w 49729"/>
                      <a:gd name="connsiteY4" fmla="*/ 2131 h 69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29" h="69304">
                        <a:moveTo>
                          <a:pt x="1438" y="2131"/>
                        </a:moveTo>
                        <a:cubicBezTo>
                          <a:pt x="-5307" y="8646"/>
                          <a:pt x="13617" y="27497"/>
                          <a:pt x="18205" y="35676"/>
                        </a:cubicBezTo>
                        <a:cubicBezTo>
                          <a:pt x="23043" y="44306"/>
                          <a:pt x="29442" y="70991"/>
                          <a:pt x="39171" y="69221"/>
                        </a:cubicBezTo>
                        <a:cubicBezTo>
                          <a:pt x="49686" y="67304"/>
                          <a:pt x="52074" y="36975"/>
                          <a:pt x="47549" y="27287"/>
                        </a:cubicBezTo>
                        <a:cubicBezTo>
                          <a:pt x="41989" y="15390"/>
                          <a:pt x="10884" y="-6990"/>
                          <a:pt x="1427" y="2131"/>
                        </a:cubicBezTo>
                        <a:close/>
                      </a:path>
                    </a:pathLst>
                  </a:custGeom>
                  <a:grpFill/>
                  <a:ln w="1046" cap="flat">
                    <a:noFill/>
                    <a:prstDash val="solid"/>
                    <a:miter/>
                  </a:ln>
                </p:spPr>
                <p:txBody>
                  <a:bodyPr rtlCol="0" anchor="ctr"/>
                  <a:lstStyle/>
                  <a:p>
                    <a:endParaRPr lang="en-US" dirty="0"/>
                  </a:p>
                </p:txBody>
              </p:sp>
              <p:sp>
                <p:nvSpPr>
                  <p:cNvPr id="1218" name="Freeform 1217">
                    <a:extLst>
                      <a:ext uri="{FF2B5EF4-FFF2-40B4-BE49-F238E27FC236}">
                        <a16:creationId xmlns:a16="http://schemas.microsoft.com/office/drawing/2014/main" id="{0D482086-2A43-F47D-E664-82EB701E29A6}"/>
                      </a:ext>
                    </a:extLst>
                  </p:cNvPr>
                  <p:cNvSpPr/>
                  <p:nvPr/>
                </p:nvSpPr>
                <p:spPr>
                  <a:xfrm>
                    <a:off x="9282537" y="4663294"/>
                    <a:ext cx="198146" cy="207054"/>
                  </a:xfrm>
                  <a:custGeom>
                    <a:avLst/>
                    <a:gdLst>
                      <a:gd name="connsiteX0" fmla="*/ 29356 w 198146"/>
                      <a:gd name="connsiteY0" fmla="*/ 123706 h 207054"/>
                      <a:gd name="connsiteX1" fmla="*/ 0 w 198146"/>
                      <a:gd name="connsiteY1" fmla="*/ 0 h 207054"/>
                      <a:gd name="connsiteX2" fmla="*/ 25805 w 198146"/>
                      <a:gd name="connsiteY2" fmla="*/ 9824 h 207054"/>
                      <a:gd name="connsiteX3" fmla="*/ 65644 w 198146"/>
                      <a:gd name="connsiteY3" fmla="*/ 7729 h 207054"/>
                      <a:gd name="connsiteX4" fmla="*/ 65644 w 198146"/>
                      <a:gd name="connsiteY4" fmla="*/ 41284 h 207054"/>
                      <a:gd name="connsiteX5" fmla="*/ 90800 w 198146"/>
                      <a:gd name="connsiteY5" fmla="*/ 49652 h 207054"/>
                      <a:gd name="connsiteX6" fmla="*/ 97094 w 198146"/>
                      <a:gd name="connsiteY6" fmla="*/ 66419 h 207054"/>
                      <a:gd name="connsiteX7" fmla="*/ 118051 w 198146"/>
                      <a:gd name="connsiteY7" fmla="*/ 85291 h 207054"/>
                      <a:gd name="connsiteX8" fmla="*/ 130628 w 198146"/>
                      <a:gd name="connsiteY8" fmla="*/ 97880 h 207054"/>
                      <a:gd name="connsiteX9" fmla="*/ 126429 w 198146"/>
                      <a:gd name="connsiteY9" fmla="*/ 127235 h 207054"/>
                      <a:gd name="connsiteX10" fmla="*/ 145301 w 198146"/>
                      <a:gd name="connsiteY10" fmla="*/ 156580 h 207054"/>
                      <a:gd name="connsiteX11" fmla="*/ 178835 w 198146"/>
                      <a:gd name="connsiteY11" fmla="*/ 167085 h 207054"/>
                      <a:gd name="connsiteX12" fmla="*/ 197707 w 198146"/>
                      <a:gd name="connsiteY12" fmla="*/ 198524 h 207054"/>
                      <a:gd name="connsiteX13" fmla="*/ 159973 w 198146"/>
                      <a:gd name="connsiteY13" fmla="*/ 204829 h 207054"/>
                      <a:gd name="connsiteX14" fmla="*/ 122240 w 198146"/>
                      <a:gd name="connsiteY14" fmla="*/ 194324 h 207054"/>
                      <a:gd name="connsiteX15" fmla="*/ 90800 w 198146"/>
                      <a:gd name="connsiteY15" fmla="*/ 160780 h 207054"/>
                      <a:gd name="connsiteX16" fmla="*/ 67739 w 198146"/>
                      <a:gd name="connsiteY16" fmla="*/ 129340 h 207054"/>
                      <a:gd name="connsiteX17" fmla="*/ 29356 w 198146"/>
                      <a:gd name="connsiteY17" fmla="*/ 123695 h 20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8146" h="207054">
                        <a:moveTo>
                          <a:pt x="29356" y="123706"/>
                        </a:moveTo>
                        <a:lnTo>
                          <a:pt x="0" y="0"/>
                        </a:lnTo>
                        <a:cubicBezTo>
                          <a:pt x="0" y="0"/>
                          <a:pt x="18987" y="8755"/>
                          <a:pt x="25805" y="9824"/>
                        </a:cubicBezTo>
                        <a:cubicBezTo>
                          <a:pt x="35660" y="11374"/>
                          <a:pt x="58407" y="859"/>
                          <a:pt x="65644" y="7729"/>
                        </a:cubicBezTo>
                        <a:cubicBezTo>
                          <a:pt x="71729" y="13500"/>
                          <a:pt x="60733" y="34487"/>
                          <a:pt x="65644" y="41284"/>
                        </a:cubicBezTo>
                        <a:cubicBezTo>
                          <a:pt x="69519" y="46657"/>
                          <a:pt x="86024" y="45054"/>
                          <a:pt x="90800" y="49652"/>
                        </a:cubicBezTo>
                        <a:cubicBezTo>
                          <a:pt x="94026" y="52763"/>
                          <a:pt x="94581" y="62722"/>
                          <a:pt x="97094" y="66419"/>
                        </a:cubicBezTo>
                        <a:cubicBezTo>
                          <a:pt x="101063" y="72242"/>
                          <a:pt x="112929" y="80442"/>
                          <a:pt x="118051" y="85291"/>
                        </a:cubicBezTo>
                        <a:cubicBezTo>
                          <a:pt x="121276" y="88349"/>
                          <a:pt x="129225" y="93659"/>
                          <a:pt x="130628" y="97880"/>
                        </a:cubicBezTo>
                        <a:cubicBezTo>
                          <a:pt x="132974" y="104917"/>
                          <a:pt x="124847" y="119998"/>
                          <a:pt x="126429" y="127235"/>
                        </a:cubicBezTo>
                        <a:cubicBezTo>
                          <a:pt x="128283" y="135760"/>
                          <a:pt x="138357" y="151291"/>
                          <a:pt x="145301" y="156580"/>
                        </a:cubicBezTo>
                        <a:cubicBezTo>
                          <a:pt x="152286" y="161911"/>
                          <a:pt x="171933" y="161649"/>
                          <a:pt x="178835" y="167085"/>
                        </a:cubicBezTo>
                        <a:cubicBezTo>
                          <a:pt x="186041" y="172750"/>
                          <a:pt x="200881" y="189926"/>
                          <a:pt x="197707" y="198524"/>
                        </a:cubicBezTo>
                        <a:cubicBezTo>
                          <a:pt x="194387" y="207499"/>
                          <a:pt x="166268" y="209018"/>
                          <a:pt x="159973" y="204829"/>
                        </a:cubicBezTo>
                        <a:cubicBezTo>
                          <a:pt x="153679" y="200640"/>
                          <a:pt x="130796" y="199090"/>
                          <a:pt x="122240" y="194324"/>
                        </a:cubicBezTo>
                        <a:cubicBezTo>
                          <a:pt x="112196" y="188732"/>
                          <a:pt x="98141" y="169629"/>
                          <a:pt x="90800" y="160780"/>
                        </a:cubicBezTo>
                        <a:cubicBezTo>
                          <a:pt x="84569" y="153281"/>
                          <a:pt x="76085" y="134367"/>
                          <a:pt x="67739" y="129340"/>
                        </a:cubicBezTo>
                        <a:cubicBezTo>
                          <a:pt x="59434" y="124334"/>
                          <a:pt x="29356" y="123695"/>
                          <a:pt x="29356" y="123695"/>
                        </a:cubicBezTo>
                        <a:close/>
                      </a:path>
                    </a:pathLst>
                  </a:custGeom>
                  <a:grpFill/>
                  <a:ln w="1046" cap="flat">
                    <a:noFill/>
                    <a:prstDash val="solid"/>
                    <a:miter/>
                  </a:ln>
                </p:spPr>
                <p:txBody>
                  <a:bodyPr rtlCol="0" anchor="ctr"/>
                  <a:lstStyle/>
                  <a:p>
                    <a:endParaRPr lang="en-US" dirty="0"/>
                  </a:p>
                </p:txBody>
              </p:sp>
              <p:sp>
                <p:nvSpPr>
                  <p:cNvPr id="1219" name="Freeform 1218">
                    <a:extLst>
                      <a:ext uri="{FF2B5EF4-FFF2-40B4-BE49-F238E27FC236}">
                        <a16:creationId xmlns:a16="http://schemas.microsoft.com/office/drawing/2014/main" id="{DCEB830A-9A73-B8C4-BE34-1248E46B1041}"/>
                      </a:ext>
                    </a:extLst>
                  </p:cNvPr>
                  <p:cNvSpPr/>
                  <p:nvPr/>
                </p:nvSpPr>
                <p:spPr>
                  <a:xfrm>
                    <a:off x="9443707" y="4696584"/>
                    <a:ext cx="68805" cy="54389"/>
                  </a:xfrm>
                  <a:custGeom>
                    <a:avLst/>
                    <a:gdLst>
                      <a:gd name="connsiteX0" fmla="*/ 5107 w 68805"/>
                      <a:gd name="connsiteY0" fmla="*/ 28961 h 54389"/>
                      <a:gd name="connsiteX1" fmla="*/ 908 w 68805"/>
                      <a:gd name="connsiteY1" fmla="*/ 47833 h 54389"/>
                      <a:gd name="connsiteX2" fmla="*/ 28158 w 68805"/>
                      <a:gd name="connsiteY2" fmla="*/ 54117 h 54389"/>
                      <a:gd name="connsiteX3" fmla="*/ 55409 w 68805"/>
                      <a:gd name="connsiteY3" fmla="*/ 39444 h 54389"/>
                      <a:gd name="connsiteX4" fmla="*/ 67997 w 68805"/>
                      <a:gd name="connsiteY4" fmla="*/ 20572 h 54389"/>
                      <a:gd name="connsiteX5" fmla="*/ 65892 w 68805"/>
                      <a:gd name="connsiteY5" fmla="*/ 1700 h 54389"/>
                      <a:gd name="connsiteX6" fmla="*/ 44936 w 68805"/>
                      <a:gd name="connsiteY6" fmla="*/ 3794 h 54389"/>
                      <a:gd name="connsiteX7" fmla="*/ 40736 w 68805"/>
                      <a:gd name="connsiteY7" fmla="*/ 20561 h 54389"/>
                      <a:gd name="connsiteX8" fmla="*/ 5097 w 68805"/>
                      <a:gd name="connsiteY8" fmla="*/ 28950 h 5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805" h="54389">
                        <a:moveTo>
                          <a:pt x="5107" y="28961"/>
                        </a:moveTo>
                        <a:cubicBezTo>
                          <a:pt x="1714" y="32396"/>
                          <a:pt x="-1668" y="43748"/>
                          <a:pt x="908" y="47833"/>
                        </a:cubicBezTo>
                        <a:cubicBezTo>
                          <a:pt x="4636" y="53750"/>
                          <a:pt x="21225" y="55049"/>
                          <a:pt x="28158" y="54117"/>
                        </a:cubicBezTo>
                        <a:cubicBezTo>
                          <a:pt x="35824" y="53090"/>
                          <a:pt x="49690" y="44649"/>
                          <a:pt x="55409" y="39444"/>
                        </a:cubicBezTo>
                        <a:cubicBezTo>
                          <a:pt x="59598" y="35632"/>
                          <a:pt x="66657" y="26081"/>
                          <a:pt x="67997" y="20572"/>
                        </a:cubicBezTo>
                        <a:cubicBezTo>
                          <a:pt x="69118" y="15964"/>
                          <a:pt x="69589" y="4685"/>
                          <a:pt x="65892" y="1700"/>
                        </a:cubicBezTo>
                        <a:cubicBezTo>
                          <a:pt x="61797" y="-1610"/>
                          <a:pt x="48926" y="359"/>
                          <a:pt x="44936" y="3794"/>
                        </a:cubicBezTo>
                        <a:cubicBezTo>
                          <a:pt x="41668" y="6622"/>
                          <a:pt x="43815" y="17535"/>
                          <a:pt x="40736" y="20561"/>
                        </a:cubicBezTo>
                        <a:cubicBezTo>
                          <a:pt x="34222" y="26992"/>
                          <a:pt x="11527" y="22436"/>
                          <a:pt x="5097" y="28950"/>
                        </a:cubicBezTo>
                        <a:close/>
                      </a:path>
                    </a:pathLst>
                  </a:custGeom>
                  <a:grpFill/>
                  <a:ln w="1046" cap="flat">
                    <a:noFill/>
                    <a:prstDash val="solid"/>
                    <a:miter/>
                  </a:ln>
                </p:spPr>
                <p:txBody>
                  <a:bodyPr rtlCol="0" anchor="ctr"/>
                  <a:lstStyle/>
                  <a:p>
                    <a:endParaRPr lang="en-US" dirty="0"/>
                  </a:p>
                </p:txBody>
              </p:sp>
              <p:sp>
                <p:nvSpPr>
                  <p:cNvPr id="1220" name="Freeform 1219">
                    <a:extLst>
                      <a:ext uri="{FF2B5EF4-FFF2-40B4-BE49-F238E27FC236}">
                        <a16:creationId xmlns:a16="http://schemas.microsoft.com/office/drawing/2014/main" id="{98A14C95-EE41-3A98-0C0F-07F8CC7915A5}"/>
                      </a:ext>
                    </a:extLst>
                  </p:cNvPr>
                  <p:cNvSpPr/>
                  <p:nvPr/>
                </p:nvSpPr>
                <p:spPr>
                  <a:xfrm>
                    <a:off x="9555502" y="4717103"/>
                    <a:ext cx="35576" cy="23710"/>
                  </a:xfrm>
                  <a:custGeom>
                    <a:avLst/>
                    <a:gdLst>
                      <a:gd name="connsiteX0" fmla="*/ 17772 w 35576"/>
                      <a:gd name="connsiteY0" fmla="*/ 23711 h 23710"/>
                      <a:gd name="connsiteX1" fmla="*/ 35576 w 35576"/>
                      <a:gd name="connsiteY1" fmla="*/ 11845 h 23710"/>
                      <a:gd name="connsiteX2" fmla="*/ 17772 w 35576"/>
                      <a:gd name="connsiteY2" fmla="*/ 0 h 23710"/>
                      <a:gd name="connsiteX3" fmla="*/ 0 w 35576"/>
                      <a:gd name="connsiteY3" fmla="*/ 11845 h 23710"/>
                      <a:gd name="connsiteX4" fmla="*/ 17772 w 35576"/>
                      <a:gd name="connsiteY4" fmla="*/ 23711 h 23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76" h="23710">
                        <a:moveTo>
                          <a:pt x="17772" y="23711"/>
                        </a:moveTo>
                        <a:cubicBezTo>
                          <a:pt x="27617" y="23711"/>
                          <a:pt x="35576" y="18401"/>
                          <a:pt x="35576" y="11845"/>
                        </a:cubicBezTo>
                        <a:cubicBezTo>
                          <a:pt x="35576" y="5289"/>
                          <a:pt x="27617" y="0"/>
                          <a:pt x="17772" y="0"/>
                        </a:cubicBezTo>
                        <a:cubicBezTo>
                          <a:pt x="7928" y="0"/>
                          <a:pt x="0" y="5299"/>
                          <a:pt x="0" y="11845"/>
                        </a:cubicBezTo>
                        <a:cubicBezTo>
                          <a:pt x="0" y="18390"/>
                          <a:pt x="7959" y="23711"/>
                          <a:pt x="17772" y="23711"/>
                        </a:cubicBezTo>
                        <a:close/>
                      </a:path>
                    </a:pathLst>
                  </a:custGeom>
                  <a:grpFill/>
                  <a:ln w="1046" cap="flat">
                    <a:noFill/>
                    <a:prstDash val="solid"/>
                    <a:miter/>
                  </a:ln>
                </p:spPr>
                <p:txBody>
                  <a:bodyPr rtlCol="0" anchor="ctr"/>
                  <a:lstStyle/>
                  <a:p>
                    <a:endParaRPr lang="en-US" dirty="0"/>
                  </a:p>
                </p:txBody>
              </p:sp>
            </p:grpSp>
          </p:grpSp>
          <p:grpSp>
            <p:nvGrpSpPr>
              <p:cNvPr id="1149" name="Picture 7">
                <a:extLst>
                  <a:ext uri="{FF2B5EF4-FFF2-40B4-BE49-F238E27FC236}">
                    <a16:creationId xmlns:a16="http://schemas.microsoft.com/office/drawing/2014/main" id="{5FEA3B96-0EC4-10F0-57C2-A40EFDECCE12}"/>
                  </a:ext>
                </a:extLst>
              </p:cNvPr>
              <p:cNvGrpSpPr/>
              <p:nvPr/>
            </p:nvGrpSpPr>
            <p:grpSpPr>
              <a:xfrm>
                <a:off x="8531391" y="4870240"/>
                <a:ext cx="1490359" cy="1088191"/>
                <a:chOff x="8531391" y="4870240"/>
                <a:chExt cx="1490359" cy="1088191"/>
              </a:xfrm>
              <a:grpFill/>
            </p:grpSpPr>
            <p:grpSp>
              <p:nvGrpSpPr>
                <p:cNvPr id="1209" name="Picture 7">
                  <a:extLst>
                    <a:ext uri="{FF2B5EF4-FFF2-40B4-BE49-F238E27FC236}">
                      <a16:creationId xmlns:a16="http://schemas.microsoft.com/office/drawing/2014/main" id="{ED4DE7E4-90C9-BA92-827A-761269E5B565}"/>
                    </a:ext>
                  </a:extLst>
                </p:cNvPr>
                <p:cNvGrpSpPr/>
                <p:nvPr/>
              </p:nvGrpSpPr>
              <p:grpSpPr>
                <a:xfrm>
                  <a:off x="8531391" y="4870240"/>
                  <a:ext cx="963582" cy="975191"/>
                  <a:chOff x="8531391" y="4870240"/>
                  <a:chExt cx="963582" cy="975191"/>
                </a:xfrm>
                <a:grpFill/>
              </p:grpSpPr>
              <p:sp>
                <p:nvSpPr>
                  <p:cNvPr id="1213" name="Freeform 1212">
                    <a:extLst>
                      <a:ext uri="{FF2B5EF4-FFF2-40B4-BE49-F238E27FC236}">
                        <a16:creationId xmlns:a16="http://schemas.microsoft.com/office/drawing/2014/main" id="{03F953FB-ED08-C6EF-9A4F-5E0F2E298DCF}"/>
                      </a:ext>
                    </a:extLst>
                  </p:cNvPr>
                  <p:cNvSpPr/>
                  <p:nvPr/>
                </p:nvSpPr>
                <p:spPr>
                  <a:xfrm>
                    <a:off x="8531391" y="4870240"/>
                    <a:ext cx="963582" cy="824200"/>
                  </a:xfrm>
                  <a:custGeom>
                    <a:avLst/>
                    <a:gdLst>
                      <a:gd name="connsiteX0" fmla="*/ 491858 w 963582"/>
                      <a:gd name="connsiteY0" fmla="*/ 33533 h 824200"/>
                      <a:gd name="connsiteX1" fmla="*/ 498163 w 963582"/>
                      <a:gd name="connsiteY1" fmla="*/ 54510 h 824200"/>
                      <a:gd name="connsiteX2" fmla="*/ 452030 w 963582"/>
                      <a:gd name="connsiteY2" fmla="*/ 60783 h 824200"/>
                      <a:gd name="connsiteX3" fmla="*/ 433158 w 963582"/>
                      <a:gd name="connsiteY3" fmla="*/ 83855 h 824200"/>
                      <a:gd name="connsiteX4" fmla="*/ 431073 w 963582"/>
                      <a:gd name="connsiteY4" fmla="*/ 98527 h 824200"/>
                      <a:gd name="connsiteX5" fmla="*/ 426884 w 963582"/>
                      <a:gd name="connsiteY5" fmla="*/ 123704 h 824200"/>
                      <a:gd name="connsiteX6" fmla="*/ 397518 w 963582"/>
                      <a:gd name="connsiteY6" fmla="*/ 129988 h 824200"/>
                      <a:gd name="connsiteX7" fmla="*/ 387056 w 963582"/>
                      <a:gd name="connsiteY7" fmla="*/ 109031 h 824200"/>
                      <a:gd name="connsiteX8" fmla="*/ 372373 w 963582"/>
                      <a:gd name="connsiteY8" fmla="*/ 92243 h 824200"/>
                      <a:gd name="connsiteX9" fmla="*/ 334650 w 963582"/>
                      <a:gd name="connsiteY9" fmla="*/ 100632 h 824200"/>
                      <a:gd name="connsiteX10" fmla="*/ 328356 w 963582"/>
                      <a:gd name="connsiteY10" fmla="*/ 123704 h 824200"/>
                      <a:gd name="connsiteX11" fmla="*/ 309484 w 963582"/>
                      <a:gd name="connsiteY11" fmla="*/ 140471 h 824200"/>
                      <a:gd name="connsiteX12" fmla="*/ 288517 w 963582"/>
                      <a:gd name="connsiteY12" fmla="*/ 150954 h 824200"/>
                      <a:gd name="connsiteX13" fmla="*/ 275949 w 963582"/>
                      <a:gd name="connsiteY13" fmla="*/ 169806 h 824200"/>
                      <a:gd name="connsiteX14" fmla="*/ 275949 w 963582"/>
                      <a:gd name="connsiteY14" fmla="*/ 188678 h 824200"/>
                      <a:gd name="connsiteX15" fmla="*/ 263361 w 963582"/>
                      <a:gd name="connsiteY15" fmla="*/ 188678 h 824200"/>
                      <a:gd name="connsiteX16" fmla="*/ 250783 w 963582"/>
                      <a:gd name="connsiteY16" fmla="*/ 169806 h 824200"/>
                      <a:gd name="connsiteX17" fmla="*/ 244499 w 963582"/>
                      <a:gd name="connsiteY17" fmla="*/ 211750 h 824200"/>
                      <a:gd name="connsiteX18" fmla="*/ 208860 w 963582"/>
                      <a:gd name="connsiteY18" fmla="*/ 255799 h 824200"/>
                      <a:gd name="connsiteX19" fmla="*/ 175305 w 963582"/>
                      <a:gd name="connsiteY19" fmla="*/ 270471 h 824200"/>
                      <a:gd name="connsiteX20" fmla="*/ 89364 w 963582"/>
                      <a:gd name="connsiteY20" fmla="*/ 295627 h 824200"/>
                      <a:gd name="connsiteX21" fmla="*/ 51631 w 963582"/>
                      <a:gd name="connsiteY21" fmla="*/ 333371 h 824200"/>
                      <a:gd name="connsiteX22" fmla="*/ 9697 w 963582"/>
                      <a:gd name="connsiteY22" fmla="*/ 337560 h 824200"/>
                      <a:gd name="connsiteX23" fmla="*/ 15991 w 963582"/>
                      <a:gd name="connsiteY23" fmla="*/ 415144 h 824200"/>
                      <a:gd name="connsiteX24" fmla="*/ 32759 w 963582"/>
                      <a:gd name="connsiteY24" fmla="*/ 427711 h 824200"/>
                      <a:gd name="connsiteX25" fmla="*/ 28559 w 963582"/>
                      <a:gd name="connsiteY25" fmla="*/ 444499 h 824200"/>
                      <a:gd name="connsiteX26" fmla="*/ 3424 w 963582"/>
                      <a:gd name="connsiteY26" fmla="*/ 427711 h 824200"/>
                      <a:gd name="connsiteX27" fmla="*/ 1319 w 963582"/>
                      <a:gd name="connsiteY27" fmla="*/ 452888 h 824200"/>
                      <a:gd name="connsiteX28" fmla="*/ 13886 w 963582"/>
                      <a:gd name="connsiteY28" fmla="*/ 496916 h 824200"/>
                      <a:gd name="connsiteX29" fmla="*/ 28559 w 963582"/>
                      <a:gd name="connsiteY29" fmla="*/ 524177 h 824200"/>
                      <a:gd name="connsiteX30" fmla="*/ 28559 w 963582"/>
                      <a:gd name="connsiteY30" fmla="*/ 555617 h 824200"/>
                      <a:gd name="connsiteX31" fmla="*/ 28559 w 963582"/>
                      <a:gd name="connsiteY31" fmla="*/ 578688 h 824200"/>
                      <a:gd name="connsiteX32" fmla="*/ 41147 w 963582"/>
                      <a:gd name="connsiteY32" fmla="*/ 584993 h 824200"/>
                      <a:gd name="connsiteX33" fmla="*/ 43242 w 963582"/>
                      <a:gd name="connsiteY33" fmla="*/ 633210 h 824200"/>
                      <a:gd name="connsiteX34" fmla="*/ 28559 w 963582"/>
                      <a:gd name="connsiteY34" fmla="*/ 635315 h 824200"/>
                      <a:gd name="connsiteX35" fmla="*/ 20191 w 963582"/>
                      <a:gd name="connsiteY35" fmla="*/ 654187 h 824200"/>
                      <a:gd name="connsiteX36" fmla="*/ 9686 w 963582"/>
                      <a:gd name="connsiteY36" fmla="*/ 668860 h 824200"/>
                      <a:gd name="connsiteX37" fmla="*/ 60009 w 963582"/>
                      <a:gd name="connsiteY37" fmla="*/ 712898 h 824200"/>
                      <a:gd name="connsiteX38" fmla="*/ 80975 w 963582"/>
                      <a:gd name="connsiteY38" fmla="*/ 717087 h 824200"/>
                      <a:gd name="connsiteX39" fmla="*/ 89354 w 963582"/>
                      <a:gd name="connsiteY39" fmla="*/ 704499 h 824200"/>
                      <a:gd name="connsiteX40" fmla="*/ 99837 w 963582"/>
                      <a:gd name="connsiteY40" fmla="*/ 687732 h 824200"/>
                      <a:gd name="connsiteX41" fmla="*/ 139655 w 963582"/>
                      <a:gd name="connsiteY41" fmla="*/ 691932 h 824200"/>
                      <a:gd name="connsiteX42" fmla="*/ 223522 w 963582"/>
                      <a:gd name="connsiteY42" fmla="*/ 679364 h 824200"/>
                      <a:gd name="connsiteX43" fmla="*/ 240289 w 963582"/>
                      <a:gd name="connsiteY43" fmla="*/ 656292 h 824200"/>
                      <a:gd name="connsiteX44" fmla="*/ 265445 w 963582"/>
                      <a:gd name="connsiteY44" fmla="*/ 637420 h 824200"/>
                      <a:gd name="connsiteX45" fmla="*/ 342997 w 963582"/>
                      <a:gd name="connsiteY45" fmla="*/ 629021 h 824200"/>
                      <a:gd name="connsiteX46" fmla="*/ 357680 w 963582"/>
                      <a:gd name="connsiteY46" fmla="*/ 614348 h 824200"/>
                      <a:gd name="connsiteX47" fmla="*/ 389130 w 963582"/>
                      <a:gd name="connsiteY47" fmla="*/ 612254 h 824200"/>
                      <a:gd name="connsiteX48" fmla="*/ 410075 w 963582"/>
                      <a:gd name="connsiteY48" fmla="*/ 608065 h 824200"/>
                      <a:gd name="connsiteX49" fmla="*/ 412180 w 963582"/>
                      <a:gd name="connsiteY49" fmla="*/ 620653 h 824200"/>
                      <a:gd name="connsiteX50" fmla="*/ 447820 w 963582"/>
                      <a:gd name="connsiteY50" fmla="*/ 622758 h 824200"/>
                      <a:gd name="connsiteX51" fmla="*/ 466692 w 963582"/>
                      <a:gd name="connsiteY51" fmla="*/ 641630 h 824200"/>
                      <a:gd name="connsiteX52" fmla="*/ 485564 w 963582"/>
                      <a:gd name="connsiteY52" fmla="*/ 670975 h 824200"/>
                      <a:gd name="connsiteX53" fmla="*/ 487648 w 963582"/>
                      <a:gd name="connsiteY53" fmla="*/ 702436 h 824200"/>
                      <a:gd name="connsiteX54" fmla="*/ 502331 w 963582"/>
                      <a:gd name="connsiteY54" fmla="*/ 700331 h 824200"/>
                      <a:gd name="connsiteX55" fmla="*/ 521203 w 963582"/>
                      <a:gd name="connsiteY55" fmla="*/ 687742 h 824200"/>
                      <a:gd name="connsiteX56" fmla="*/ 540075 w 963582"/>
                      <a:gd name="connsiteY56" fmla="*/ 666776 h 824200"/>
                      <a:gd name="connsiteX57" fmla="*/ 554758 w 963582"/>
                      <a:gd name="connsiteY57" fmla="*/ 641630 h 824200"/>
                      <a:gd name="connsiteX58" fmla="*/ 556843 w 963582"/>
                      <a:gd name="connsiteY58" fmla="*/ 662587 h 824200"/>
                      <a:gd name="connsiteX59" fmla="*/ 548454 w 963582"/>
                      <a:gd name="connsiteY59" fmla="*/ 685648 h 824200"/>
                      <a:gd name="connsiteX60" fmla="*/ 533781 w 963582"/>
                      <a:gd name="connsiteY60" fmla="*/ 704520 h 824200"/>
                      <a:gd name="connsiteX61" fmla="*/ 550548 w 963582"/>
                      <a:gd name="connsiteY61" fmla="*/ 708720 h 824200"/>
                      <a:gd name="connsiteX62" fmla="*/ 556832 w 963582"/>
                      <a:gd name="connsiteY62" fmla="*/ 691953 h 824200"/>
                      <a:gd name="connsiteX63" fmla="*/ 565221 w 963582"/>
                      <a:gd name="connsiteY63" fmla="*/ 681469 h 824200"/>
                      <a:gd name="connsiteX64" fmla="*/ 565221 w 963582"/>
                      <a:gd name="connsiteY64" fmla="*/ 691953 h 824200"/>
                      <a:gd name="connsiteX65" fmla="*/ 569420 w 963582"/>
                      <a:gd name="connsiteY65" fmla="*/ 708720 h 824200"/>
                      <a:gd name="connsiteX66" fmla="*/ 584093 w 963582"/>
                      <a:gd name="connsiteY66" fmla="*/ 723392 h 824200"/>
                      <a:gd name="connsiteX67" fmla="*/ 586188 w 963582"/>
                      <a:gd name="connsiteY67" fmla="*/ 742264 h 824200"/>
                      <a:gd name="connsiteX68" fmla="*/ 577809 w 963582"/>
                      <a:gd name="connsiteY68" fmla="*/ 767441 h 824200"/>
                      <a:gd name="connsiteX69" fmla="*/ 600860 w 963582"/>
                      <a:gd name="connsiteY69" fmla="*/ 790503 h 824200"/>
                      <a:gd name="connsiteX70" fmla="*/ 653266 w 963582"/>
                      <a:gd name="connsiteY70" fmla="*/ 811480 h 824200"/>
                      <a:gd name="connsiteX71" fmla="*/ 714072 w 963582"/>
                      <a:gd name="connsiteY71" fmla="*/ 824068 h 824200"/>
                      <a:gd name="connsiteX72" fmla="*/ 756005 w 963582"/>
                      <a:gd name="connsiteY72" fmla="*/ 807301 h 824200"/>
                      <a:gd name="connsiteX73" fmla="*/ 825179 w 963582"/>
                      <a:gd name="connsiteY73" fmla="*/ 773746 h 824200"/>
                      <a:gd name="connsiteX74" fmla="*/ 844051 w 963582"/>
                      <a:gd name="connsiteY74" fmla="*/ 721319 h 824200"/>
                      <a:gd name="connsiteX75" fmla="*/ 875490 w 963582"/>
                      <a:gd name="connsiteY75" fmla="*/ 696173 h 824200"/>
                      <a:gd name="connsiteX76" fmla="*/ 896457 w 963582"/>
                      <a:gd name="connsiteY76" fmla="*/ 652124 h 824200"/>
                      <a:gd name="connsiteX77" fmla="*/ 936296 w 963582"/>
                      <a:gd name="connsiteY77" fmla="*/ 614380 h 824200"/>
                      <a:gd name="connsiteX78" fmla="*/ 948864 w 963582"/>
                      <a:gd name="connsiteY78" fmla="*/ 597613 h 824200"/>
                      <a:gd name="connsiteX79" fmla="*/ 948864 w 963582"/>
                      <a:gd name="connsiteY79" fmla="*/ 530523 h 824200"/>
                      <a:gd name="connsiteX80" fmla="*/ 963547 w 963582"/>
                      <a:gd name="connsiteY80" fmla="*/ 442446 h 824200"/>
                      <a:gd name="connsiteX81" fmla="*/ 961442 w 963582"/>
                      <a:gd name="connsiteY81" fmla="*/ 421490 h 824200"/>
                      <a:gd name="connsiteX82" fmla="*/ 932086 w 963582"/>
                      <a:gd name="connsiteY82" fmla="*/ 381651 h 824200"/>
                      <a:gd name="connsiteX83" fmla="*/ 917414 w 963582"/>
                      <a:gd name="connsiteY83" fmla="*/ 335508 h 824200"/>
                      <a:gd name="connsiteX84" fmla="*/ 885963 w 963582"/>
                      <a:gd name="connsiteY84" fmla="*/ 320835 h 824200"/>
                      <a:gd name="connsiteX85" fmla="*/ 877575 w 963582"/>
                      <a:gd name="connsiteY85" fmla="*/ 276807 h 824200"/>
                      <a:gd name="connsiteX86" fmla="*/ 829368 w 963582"/>
                      <a:gd name="connsiteY86" fmla="*/ 251651 h 824200"/>
                      <a:gd name="connsiteX87" fmla="*/ 827273 w 963582"/>
                      <a:gd name="connsiteY87" fmla="*/ 195035 h 824200"/>
                      <a:gd name="connsiteX88" fmla="*/ 810506 w 963582"/>
                      <a:gd name="connsiteY88" fmla="*/ 134219 h 824200"/>
                      <a:gd name="connsiteX89" fmla="*/ 781140 w 963582"/>
                      <a:gd name="connsiteY89" fmla="*/ 100674 h 824200"/>
                      <a:gd name="connsiteX90" fmla="*/ 764373 w 963582"/>
                      <a:gd name="connsiteY90" fmla="*/ 54562 h 824200"/>
                      <a:gd name="connsiteX91" fmla="*/ 776961 w 963582"/>
                      <a:gd name="connsiteY91" fmla="*/ 29385 h 824200"/>
                      <a:gd name="connsiteX92" fmla="*/ 751806 w 963582"/>
                      <a:gd name="connsiteY92" fmla="*/ 30 h 824200"/>
                      <a:gd name="connsiteX93" fmla="*/ 735039 w 963582"/>
                      <a:gd name="connsiteY93" fmla="*/ 29385 h 824200"/>
                      <a:gd name="connsiteX94" fmla="*/ 720366 w 963582"/>
                      <a:gd name="connsiteY94" fmla="*/ 48257 h 824200"/>
                      <a:gd name="connsiteX95" fmla="*/ 722450 w 963582"/>
                      <a:gd name="connsiteY95" fmla="*/ 148902 h 824200"/>
                      <a:gd name="connsiteX96" fmla="*/ 707767 w 963582"/>
                      <a:gd name="connsiteY96" fmla="*/ 174058 h 824200"/>
                      <a:gd name="connsiteX97" fmla="*/ 699399 w 963582"/>
                      <a:gd name="connsiteY97" fmla="*/ 190825 h 824200"/>
                      <a:gd name="connsiteX98" fmla="*/ 670044 w 963582"/>
                      <a:gd name="connsiteY98" fmla="*/ 190825 h 824200"/>
                      <a:gd name="connsiteX99" fmla="*/ 644888 w 963582"/>
                      <a:gd name="connsiteY99" fmla="*/ 167764 h 824200"/>
                      <a:gd name="connsiteX100" fmla="*/ 613438 w 963582"/>
                      <a:gd name="connsiteY100" fmla="*/ 155175 h 824200"/>
                      <a:gd name="connsiteX101" fmla="*/ 592471 w 963582"/>
                      <a:gd name="connsiteY101" fmla="*/ 136303 h 824200"/>
                      <a:gd name="connsiteX102" fmla="*/ 573620 w 963582"/>
                      <a:gd name="connsiteY102" fmla="*/ 127935 h 824200"/>
                      <a:gd name="connsiteX103" fmla="*/ 584093 w 963582"/>
                      <a:gd name="connsiteY103" fmla="*/ 102758 h 824200"/>
                      <a:gd name="connsiteX104" fmla="*/ 590398 w 963582"/>
                      <a:gd name="connsiteY104" fmla="*/ 81781 h 824200"/>
                      <a:gd name="connsiteX105" fmla="*/ 605060 w 963582"/>
                      <a:gd name="connsiteY105" fmla="*/ 75497 h 824200"/>
                      <a:gd name="connsiteX106" fmla="*/ 615543 w 963582"/>
                      <a:gd name="connsiteY106" fmla="*/ 46142 h 824200"/>
                      <a:gd name="connsiteX107" fmla="*/ 581988 w 963582"/>
                      <a:gd name="connsiteY107" fmla="*/ 39858 h 824200"/>
                      <a:gd name="connsiteX108" fmla="*/ 550548 w 963582"/>
                      <a:gd name="connsiteY108" fmla="*/ 37764 h 824200"/>
                      <a:gd name="connsiteX109" fmla="*/ 514909 w 963582"/>
                      <a:gd name="connsiteY109" fmla="*/ 18892 h 824200"/>
                      <a:gd name="connsiteX110" fmla="*/ 477175 w 963582"/>
                      <a:gd name="connsiteY110" fmla="*/ 14702 h 824200"/>
                      <a:gd name="connsiteX111" fmla="*/ 475070 w 963582"/>
                      <a:gd name="connsiteY111" fmla="*/ 25175 h 824200"/>
                      <a:gd name="connsiteX112" fmla="*/ 491837 w 963582"/>
                      <a:gd name="connsiteY112" fmla="*/ 33575 h 82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963582" h="824200">
                        <a:moveTo>
                          <a:pt x="491858" y="33533"/>
                        </a:moveTo>
                        <a:cubicBezTo>
                          <a:pt x="495377" y="37722"/>
                          <a:pt x="501127" y="49902"/>
                          <a:pt x="498163" y="54510"/>
                        </a:cubicBezTo>
                        <a:cubicBezTo>
                          <a:pt x="491869" y="64302"/>
                          <a:pt x="462188" y="55096"/>
                          <a:pt x="452030" y="60783"/>
                        </a:cubicBezTo>
                        <a:cubicBezTo>
                          <a:pt x="445526" y="64417"/>
                          <a:pt x="436153" y="77027"/>
                          <a:pt x="433158" y="83855"/>
                        </a:cubicBezTo>
                        <a:cubicBezTo>
                          <a:pt x="431671" y="87248"/>
                          <a:pt x="431639" y="94862"/>
                          <a:pt x="431073" y="98527"/>
                        </a:cubicBezTo>
                        <a:cubicBezTo>
                          <a:pt x="430100" y="104832"/>
                          <a:pt x="431293" y="119086"/>
                          <a:pt x="426884" y="123704"/>
                        </a:cubicBezTo>
                        <a:cubicBezTo>
                          <a:pt x="421700" y="129140"/>
                          <a:pt x="404284" y="133245"/>
                          <a:pt x="397518" y="129988"/>
                        </a:cubicBezTo>
                        <a:cubicBezTo>
                          <a:pt x="392240" y="127453"/>
                          <a:pt x="390313" y="113891"/>
                          <a:pt x="387056" y="109031"/>
                        </a:cubicBezTo>
                        <a:cubicBezTo>
                          <a:pt x="383945" y="104403"/>
                          <a:pt x="377672" y="93982"/>
                          <a:pt x="372373" y="92243"/>
                        </a:cubicBezTo>
                        <a:cubicBezTo>
                          <a:pt x="363188" y="89238"/>
                          <a:pt x="341646" y="93961"/>
                          <a:pt x="334650" y="100632"/>
                        </a:cubicBezTo>
                        <a:cubicBezTo>
                          <a:pt x="330325" y="104759"/>
                          <a:pt x="331508" y="118625"/>
                          <a:pt x="328356" y="123704"/>
                        </a:cubicBezTo>
                        <a:cubicBezTo>
                          <a:pt x="325025" y="129066"/>
                          <a:pt x="314709" y="136931"/>
                          <a:pt x="309484" y="140471"/>
                        </a:cubicBezTo>
                        <a:cubicBezTo>
                          <a:pt x="304634" y="143760"/>
                          <a:pt x="292905" y="147080"/>
                          <a:pt x="288517" y="150954"/>
                        </a:cubicBezTo>
                        <a:cubicBezTo>
                          <a:pt x="284275" y="154704"/>
                          <a:pt x="277593" y="164391"/>
                          <a:pt x="275949" y="169806"/>
                        </a:cubicBezTo>
                        <a:cubicBezTo>
                          <a:pt x="274577" y="174320"/>
                          <a:pt x="279279" y="185337"/>
                          <a:pt x="275949" y="188678"/>
                        </a:cubicBezTo>
                        <a:cubicBezTo>
                          <a:pt x="273729" y="190898"/>
                          <a:pt x="266136" y="190165"/>
                          <a:pt x="263361" y="188678"/>
                        </a:cubicBezTo>
                        <a:cubicBezTo>
                          <a:pt x="258365" y="186007"/>
                          <a:pt x="256313" y="168570"/>
                          <a:pt x="250783" y="169806"/>
                        </a:cubicBezTo>
                        <a:cubicBezTo>
                          <a:pt x="240436" y="172120"/>
                          <a:pt x="248772" y="202041"/>
                          <a:pt x="244499" y="211750"/>
                        </a:cubicBezTo>
                        <a:cubicBezTo>
                          <a:pt x="238792" y="224715"/>
                          <a:pt x="220129" y="247211"/>
                          <a:pt x="208860" y="255799"/>
                        </a:cubicBezTo>
                        <a:cubicBezTo>
                          <a:pt x="201581" y="261349"/>
                          <a:pt x="183913" y="267340"/>
                          <a:pt x="175305" y="270471"/>
                        </a:cubicBezTo>
                        <a:cubicBezTo>
                          <a:pt x="154265" y="278116"/>
                          <a:pt x="108624" y="284212"/>
                          <a:pt x="89364" y="295627"/>
                        </a:cubicBezTo>
                        <a:cubicBezTo>
                          <a:pt x="77886" y="302434"/>
                          <a:pt x="63685" y="327653"/>
                          <a:pt x="51631" y="333371"/>
                        </a:cubicBezTo>
                        <a:cubicBezTo>
                          <a:pt x="42110" y="337885"/>
                          <a:pt x="16442" y="329465"/>
                          <a:pt x="9697" y="337560"/>
                        </a:cubicBezTo>
                        <a:cubicBezTo>
                          <a:pt x="-2766" y="352505"/>
                          <a:pt x="6597" y="398104"/>
                          <a:pt x="15991" y="415144"/>
                        </a:cubicBezTo>
                        <a:cubicBezTo>
                          <a:pt x="18526" y="419731"/>
                          <a:pt x="31009" y="422778"/>
                          <a:pt x="32759" y="427711"/>
                        </a:cubicBezTo>
                        <a:cubicBezTo>
                          <a:pt x="34204" y="431785"/>
                          <a:pt x="32591" y="442939"/>
                          <a:pt x="28559" y="444499"/>
                        </a:cubicBezTo>
                        <a:cubicBezTo>
                          <a:pt x="21510" y="447222"/>
                          <a:pt x="10231" y="424433"/>
                          <a:pt x="3424" y="427711"/>
                        </a:cubicBezTo>
                        <a:cubicBezTo>
                          <a:pt x="-2263" y="430455"/>
                          <a:pt x="711" y="446604"/>
                          <a:pt x="1319" y="452888"/>
                        </a:cubicBezTo>
                        <a:cubicBezTo>
                          <a:pt x="2429" y="464282"/>
                          <a:pt x="9582" y="486307"/>
                          <a:pt x="13886" y="496916"/>
                        </a:cubicBezTo>
                        <a:cubicBezTo>
                          <a:pt x="16798" y="504090"/>
                          <a:pt x="26663" y="516668"/>
                          <a:pt x="28559" y="524177"/>
                        </a:cubicBezTo>
                        <a:cubicBezTo>
                          <a:pt x="30475" y="531801"/>
                          <a:pt x="28559" y="547762"/>
                          <a:pt x="28559" y="555617"/>
                        </a:cubicBezTo>
                        <a:cubicBezTo>
                          <a:pt x="28559" y="561387"/>
                          <a:pt x="25532" y="573776"/>
                          <a:pt x="28559" y="578688"/>
                        </a:cubicBezTo>
                        <a:cubicBezTo>
                          <a:pt x="30412" y="581683"/>
                          <a:pt x="39230" y="582040"/>
                          <a:pt x="41147" y="584993"/>
                        </a:cubicBezTo>
                        <a:cubicBezTo>
                          <a:pt x="47703" y="595120"/>
                          <a:pt x="50950" y="623921"/>
                          <a:pt x="43242" y="633210"/>
                        </a:cubicBezTo>
                        <a:cubicBezTo>
                          <a:pt x="40875" y="636069"/>
                          <a:pt x="31512" y="633074"/>
                          <a:pt x="28559" y="635315"/>
                        </a:cubicBezTo>
                        <a:cubicBezTo>
                          <a:pt x="24443" y="638426"/>
                          <a:pt x="22746" y="649705"/>
                          <a:pt x="20191" y="654187"/>
                        </a:cubicBezTo>
                        <a:cubicBezTo>
                          <a:pt x="17950" y="658104"/>
                          <a:pt x="9174" y="664377"/>
                          <a:pt x="9686" y="668860"/>
                        </a:cubicBezTo>
                        <a:cubicBezTo>
                          <a:pt x="11613" y="685470"/>
                          <a:pt x="45011" y="705515"/>
                          <a:pt x="60009" y="712898"/>
                        </a:cubicBezTo>
                        <a:cubicBezTo>
                          <a:pt x="64805" y="715265"/>
                          <a:pt x="76043" y="719130"/>
                          <a:pt x="80975" y="717087"/>
                        </a:cubicBezTo>
                        <a:cubicBezTo>
                          <a:pt x="84463" y="715642"/>
                          <a:pt x="87312" y="707683"/>
                          <a:pt x="89354" y="704499"/>
                        </a:cubicBezTo>
                        <a:cubicBezTo>
                          <a:pt x="92035" y="700341"/>
                          <a:pt x="95396" y="689889"/>
                          <a:pt x="99837" y="687732"/>
                        </a:cubicBezTo>
                        <a:cubicBezTo>
                          <a:pt x="108833" y="683344"/>
                          <a:pt x="129643" y="692151"/>
                          <a:pt x="139655" y="691932"/>
                        </a:cubicBezTo>
                        <a:cubicBezTo>
                          <a:pt x="160852" y="691471"/>
                          <a:pt x="205404" y="690361"/>
                          <a:pt x="223522" y="679364"/>
                        </a:cubicBezTo>
                        <a:cubicBezTo>
                          <a:pt x="229617" y="675667"/>
                          <a:pt x="235283" y="661372"/>
                          <a:pt x="240289" y="656292"/>
                        </a:cubicBezTo>
                        <a:cubicBezTo>
                          <a:pt x="245808" y="650689"/>
                          <a:pt x="258124" y="640311"/>
                          <a:pt x="265445" y="637420"/>
                        </a:cubicBezTo>
                        <a:cubicBezTo>
                          <a:pt x="283584" y="630267"/>
                          <a:pt x="325413" y="637441"/>
                          <a:pt x="342997" y="629021"/>
                        </a:cubicBezTo>
                        <a:cubicBezTo>
                          <a:pt x="347678" y="626780"/>
                          <a:pt x="352956" y="616495"/>
                          <a:pt x="357680" y="614348"/>
                        </a:cubicBezTo>
                        <a:cubicBezTo>
                          <a:pt x="364853" y="611091"/>
                          <a:pt x="381317" y="613280"/>
                          <a:pt x="389130" y="612254"/>
                        </a:cubicBezTo>
                        <a:cubicBezTo>
                          <a:pt x="394429" y="611552"/>
                          <a:pt x="405687" y="605038"/>
                          <a:pt x="410075" y="608065"/>
                        </a:cubicBezTo>
                        <a:cubicBezTo>
                          <a:pt x="412704" y="609876"/>
                          <a:pt x="409803" y="618517"/>
                          <a:pt x="412180" y="620653"/>
                        </a:cubicBezTo>
                        <a:cubicBezTo>
                          <a:pt x="418820" y="626623"/>
                          <a:pt x="439672" y="619093"/>
                          <a:pt x="447820" y="622758"/>
                        </a:cubicBezTo>
                        <a:cubicBezTo>
                          <a:pt x="453905" y="625492"/>
                          <a:pt x="462503" y="636436"/>
                          <a:pt x="466692" y="641630"/>
                        </a:cubicBezTo>
                        <a:cubicBezTo>
                          <a:pt x="472169" y="648417"/>
                          <a:pt x="482831" y="662691"/>
                          <a:pt x="485564" y="670975"/>
                        </a:cubicBezTo>
                        <a:cubicBezTo>
                          <a:pt x="488036" y="678463"/>
                          <a:pt x="481532" y="697472"/>
                          <a:pt x="487648" y="702436"/>
                        </a:cubicBezTo>
                        <a:cubicBezTo>
                          <a:pt x="490528" y="704771"/>
                          <a:pt x="498864" y="701661"/>
                          <a:pt x="502331" y="700331"/>
                        </a:cubicBezTo>
                        <a:cubicBezTo>
                          <a:pt x="507630" y="698310"/>
                          <a:pt x="516909" y="691450"/>
                          <a:pt x="521203" y="687742"/>
                        </a:cubicBezTo>
                        <a:cubicBezTo>
                          <a:pt x="526534" y="683124"/>
                          <a:pt x="535918" y="672462"/>
                          <a:pt x="540075" y="666776"/>
                        </a:cubicBezTo>
                        <a:cubicBezTo>
                          <a:pt x="544369" y="660901"/>
                          <a:pt x="547647" y="640080"/>
                          <a:pt x="554758" y="641630"/>
                        </a:cubicBezTo>
                        <a:cubicBezTo>
                          <a:pt x="559901" y="642751"/>
                          <a:pt x="557502" y="657361"/>
                          <a:pt x="556843" y="662587"/>
                        </a:cubicBezTo>
                        <a:cubicBezTo>
                          <a:pt x="556078" y="668671"/>
                          <a:pt x="551428" y="680275"/>
                          <a:pt x="548454" y="685648"/>
                        </a:cubicBezTo>
                        <a:cubicBezTo>
                          <a:pt x="545563" y="690874"/>
                          <a:pt x="531833" y="698875"/>
                          <a:pt x="533781" y="704520"/>
                        </a:cubicBezTo>
                        <a:cubicBezTo>
                          <a:pt x="535195" y="708604"/>
                          <a:pt x="546726" y="710730"/>
                          <a:pt x="550548" y="708720"/>
                        </a:cubicBezTo>
                        <a:cubicBezTo>
                          <a:pt x="554507" y="706636"/>
                          <a:pt x="554622" y="695838"/>
                          <a:pt x="556832" y="691953"/>
                        </a:cubicBezTo>
                        <a:cubicBezTo>
                          <a:pt x="558487" y="689031"/>
                          <a:pt x="562047" y="680359"/>
                          <a:pt x="565221" y="681469"/>
                        </a:cubicBezTo>
                        <a:cubicBezTo>
                          <a:pt x="567692" y="682339"/>
                          <a:pt x="564896" y="689355"/>
                          <a:pt x="565221" y="691953"/>
                        </a:cubicBezTo>
                        <a:cubicBezTo>
                          <a:pt x="565745" y="696247"/>
                          <a:pt x="567295" y="704960"/>
                          <a:pt x="569420" y="708720"/>
                        </a:cubicBezTo>
                        <a:cubicBezTo>
                          <a:pt x="571976" y="713234"/>
                          <a:pt x="581841" y="718711"/>
                          <a:pt x="584093" y="723392"/>
                        </a:cubicBezTo>
                        <a:cubicBezTo>
                          <a:pt x="586146" y="727665"/>
                          <a:pt x="586690" y="737541"/>
                          <a:pt x="586188" y="742264"/>
                        </a:cubicBezTo>
                        <a:cubicBezTo>
                          <a:pt x="585486" y="748862"/>
                          <a:pt x="576280" y="760979"/>
                          <a:pt x="577809" y="767441"/>
                        </a:cubicBezTo>
                        <a:cubicBezTo>
                          <a:pt x="579684" y="775379"/>
                          <a:pt x="594053" y="786010"/>
                          <a:pt x="600860" y="790503"/>
                        </a:cubicBezTo>
                        <a:cubicBezTo>
                          <a:pt x="612642" y="798273"/>
                          <a:pt x="639746" y="807406"/>
                          <a:pt x="653266" y="811480"/>
                        </a:cubicBezTo>
                        <a:cubicBezTo>
                          <a:pt x="668127" y="815951"/>
                          <a:pt x="698603" y="825429"/>
                          <a:pt x="714072" y="824068"/>
                        </a:cubicBezTo>
                        <a:cubicBezTo>
                          <a:pt x="725320" y="823073"/>
                          <a:pt x="745679" y="811857"/>
                          <a:pt x="756005" y="807301"/>
                        </a:cubicBezTo>
                        <a:cubicBezTo>
                          <a:pt x="773589" y="799530"/>
                          <a:pt x="812328" y="788041"/>
                          <a:pt x="825179" y="773746"/>
                        </a:cubicBezTo>
                        <a:cubicBezTo>
                          <a:pt x="834489" y="763388"/>
                          <a:pt x="835945" y="732650"/>
                          <a:pt x="844051" y="721319"/>
                        </a:cubicBezTo>
                        <a:cubicBezTo>
                          <a:pt x="849906" y="713129"/>
                          <a:pt x="869238" y="704059"/>
                          <a:pt x="875490" y="696173"/>
                        </a:cubicBezTo>
                        <a:cubicBezTo>
                          <a:pt x="883062" y="686622"/>
                          <a:pt x="889294" y="661990"/>
                          <a:pt x="896457" y="652124"/>
                        </a:cubicBezTo>
                        <a:cubicBezTo>
                          <a:pt x="904522" y="641023"/>
                          <a:pt x="927164" y="624622"/>
                          <a:pt x="936296" y="614380"/>
                        </a:cubicBezTo>
                        <a:cubicBezTo>
                          <a:pt x="939784" y="610463"/>
                          <a:pt x="947209" y="602577"/>
                          <a:pt x="948864" y="597613"/>
                        </a:cubicBezTo>
                        <a:cubicBezTo>
                          <a:pt x="954163" y="581704"/>
                          <a:pt x="947481" y="547238"/>
                          <a:pt x="948864" y="530523"/>
                        </a:cubicBezTo>
                        <a:cubicBezTo>
                          <a:pt x="950707" y="508279"/>
                          <a:pt x="962824" y="464764"/>
                          <a:pt x="963547" y="442446"/>
                        </a:cubicBezTo>
                        <a:cubicBezTo>
                          <a:pt x="963714" y="437179"/>
                          <a:pt x="963337" y="426402"/>
                          <a:pt x="961442" y="421490"/>
                        </a:cubicBezTo>
                        <a:cubicBezTo>
                          <a:pt x="957001" y="409949"/>
                          <a:pt x="937710" y="392669"/>
                          <a:pt x="932086" y="381651"/>
                        </a:cubicBezTo>
                        <a:cubicBezTo>
                          <a:pt x="926588" y="370864"/>
                          <a:pt x="925404" y="344598"/>
                          <a:pt x="917414" y="335508"/>
                        </a:cubicBezTo>
                        <a:cubicBezTo>
                          <a:pt x="911685" y="328994"/>
                          <a:pt x="891294" y="327684"/>
                          <a:pt x="885963" y="320835"/>
                        </a:cubicBezTo>
                        <a:cubicBezTo>
                          <a:pt x="879083" y="311996"/>
                          <a:pt x="884256" y="285803"/>
                          <a:pt x="877575" y="276807"/>
                        </a:cubicBezTo>
                        <a:cubicBezTo>
                          <a:pt x="869469" y="265894"/>
                          <a:pt x="836636" y="263140"/>
                          <a:pt x="829368" y="251651"/>
                        </a:cubicBezTo>
                        <a:cubicBezTo>
                          <a:pt x="821807" y="239681"/>
                          <a:pt x="829431" y="209037"/>
                          <a:pt x="827273" y="195035"/>
                        </a:cubicBezTo>
                        <a:cubicBezTo>
                          <a:pt x="824865" y="179451"/>
                          <a:pt x="817984" y="148106"/>
                          <a:pt x="810506" y="134219"/>
                        </a:cubicBezTo>
                        <a:cubicBezTo>
                          <a:pt x="805217" y="124406"/>
                          <a:pt x="786817" y="110267"/>
                          <a:pt x="781140" y="100674"/>
                        </a:cubicBezTo>
                        <a:cubicBezTo>
                          <a:pt x="774899" y="90118"/>
                          <a:pt x="763671" y="66805"/>
                          <a:pt x="764373" y="54562"/>
                        </a:cubicBezTo>
                        <a:cubicBezTo>
                          <a:pt x="764771" y="47535"/>
                          <a:pt x="777821" y="36371"/>
                          <a:pt x="776961" y="29385"/>
                        </a:cubicBezTo>
                        <a:cubicBezTo>
                          <a:pt x="775778" y="19792"/>
                          <a:pt x="761431" y="-892"/>
                          <a:pt x="751806" y="30"/>
                        </a:cubicBezTo>
                        <a:cubicBezTo>
                          <a:pt x="743396" y="826"/>
                          <a:pt x="739741" y="22368"/>
                          <a:pt x="735039" y="29385"/>
                        </a:cubicBezTo>
                        <a:cubicBezTo>
                          <a:pt x="731719" y="34349"/>
                          <a:pt x="722251" y="42581"/>
                          <a:pt x="720366" y="48257"/>
                        </a:cubicBezTo>
                        <a:cubicBezTo>
                          <a:pt x="712449" y="72146"/>
                          <a:pt x="728765" y="124542"/>
                          <a:pt x="722450" y="148902"/>
                        </a:cubicBezTo>
                        <a:cubicBezTo>
                          <a:pt x="720618" y="155950"/>
                          <a:pt x="711234" y="167659"/>
                          <a:pt x="707767" y="174058"/>
                        </a:cubicBezTo>
                        <a:cubicBezTo>
                          <a:pt x="705537" y="178184"/>
                          <a:pt x="703379" y="188364"/>
                          <a:pt x="699399" y="190825"/>
                        </a:cubicBezTo>
                        <a:cubicBezTo>
                          <a:pt x="693157" y="194689"/>
                          <a:pt x="676882" y="193485"/>
                          <a:pt x="670044" y="190825"/>
                        </a:cubicBezTo>
                        <a:cubicBezTo>
                          <a:pt x="662095" y="187735"/>
                          <a:pt x="652114" y="172309"/>
                          <a:pt x="644888" y="167764"/>
                        </a:cubicBezTo>
                        <a:cubicBezTo>
                          <a:pt x="637714" y="163260"/>
                          <a:pt x="620622" y="159658"/>
                          <a:pt x="613438" y="155175"/>
                        </a:cubicBezTo>
                        <a:cubicBezTo>
                          <a:pt x="607447" y="151447"/>
                          <a:pt x="598389" y="140136"/>
                          <a:pt x="592471" y="136303"/>
                        </a:cubicBezTo>
                        <a:cubicBezTo>
                          <a:pt x="588146" y="133496"/>
                          <a:pt x="575526" y="132721"/>
                          <a:pt x="573620" y="127935"/>
                        </a:cubicBezTo>
                        <a:cubicBezTo>
                          <a:pt x="571096" y="121609"/>
                          <a:pt x="581800" y="109178"/>
                          <a:pt x="584093" y="102758"/>
                        </a:cubicBezTo>
                        <a:cubicBezTo>
                          <a:pt x="585936" y="97606"/>
                          <a:pt x="586743" y="85866"/>
                          <a:pt x="590398" y="81781"/>
                        </a:cubicBezTo>
                        <a:cubicBezTo>
                          <a:pt x="593058" y="78807"/>
                          <a:pt x="602337" y="78398"/>
                          <a:pt x="605060" y="75497"/>
                        </a:cubicBezTo>
                        <a:cubicBezTo>
                          <a:pt x="610401" y="69821"/>
                          <a:pt x="619428" y="52897"/>
                          <a:pt x="615543" y="46142"/>
                        </a:cubicBezTo>
                        <a:cubicBezTo>
                          <a:pt x="611291" y="38738"/>
                          <a:pt x="590461" y="40926"/>
                          <a:pt x="581988" y="39858"/>
                        </a:cubicBezTo>
                        <a:cubicBezTo>
                          <a:pt x="574175" y="38874"/>
                          <a:pt x="558131" y="39910"/>
                          <a:pt x="550548" y="37764"/>
                        </a:cubicBezTo>
                        <a:cubicBezTo>
                          <a:pt x="540851" y="35009"/>
                          <a:pt x="524544" y="21855"/>
                          <a:pt x="514909" y="18892"/>
                        </a:cubicBezTo>
                        <a:cubicBezTo>
                          <a:pt x="505839" y="16095"/>
                          <a:pt x="484842" y="9099"/>
                          <a:pt x="477175" y="14702"/>
                        </a:cubicBezTo>
                        <a:cubicBezTo>
                          <a:pt x="475018" y="16273"/>
                          <a:pt x="473908" y="22777"/>
                          <a:pt x="475070" y="25175"/>
                        </a:cubicBezTo>
                        <a:cubicBezTo>
                          <a:pt x="477123" y="29385"/>
                          <a:pt x="488821" y="29982"/>
                          <a:pt x="491837" y="33575"/>
                        </a:cubicBezTo>
                        <a:close/>
                      </a:path>
                    </a:pathLst>
                  </a:custGeom>
                  <a:grpFill/>
                  <a:ln w="1046" cap="flat">
                    <a:noFill/>
                    <a:prstDash val="solid"/>
                    <a:miter/>
                  </a:ln>
                </p:spPr>
                <p:txBody>
                  <a:bodyPr rtlCol="0" anchor="ctr"/>
                  <a:lstStyle/>
                  <a:p>
                    <a:endParaRPr lang="en-US" dirty="0"/>
                  </a:p>
                </p:txBody>
              </p:sp>
              <p:sp>
                <p:nvSpPr>
                  <p:cNvPr id="1214" name="Freeform 1213">
                    <a:extLst>
                      <a:ext uri="{FF2B5EF4-FFF2-40B4-BE49-F238E27FC236}">
                        <a16:creationId xmlns:a16="http://schemas.microsoft.com/office/drawing/2014/main" id="{04522AF4-75A8-C901-A31D-E337ACA11354}"/>
                      </a:ext>
                    </a:extLst>
                  </p:cNvPr>
                  <p:cNvSpPr/>
                  <p:nvPr/>
                </p:nvSpPr>
                <p:spPr>
                  <a:xfrm>
                    <a:off x="9201917" y="5760063"/>
                    <a:ext cx="91744" cy="85368"/>
                  </a:xfrm>
                  <a:custGeom>
                    <a:avLst/>
                    <a:gdLst>
                      <a:gd name="connsiteX0" fmla="*/ 12106 w 91744"/>
                      <a:gd name="connsiteY0" fmla="*/ 1271 h 85368"/>
                      <a:gd name="connsiteX1" fmla="*/ 43546 w 91744"/>
                      <a:gd name="connsiteY1" fmla="*/ 7576 h 85368"/>
                      <a:gd name="connsiteX2" fmla="*/ 89668 w 91744"/>
                      <a:gd name="connsiteY2" fmla="*/ 7576 h 85368"/>
                      <a:gd name="connsiteX3" fmla="*/ 87563 w 91744"/>
                      <a:gd name="connsiteY3" fmla="*/ 34816 h 85368"/>
                      <a:gd name="connsiteX4" fmla="*/ 70796 w 91744"/>
                      <a:gd name="connsiteY4" fmla="*/ 55783 h 85368"/>
                      <a:gd name="connsiteX5" fmla="*/ 68691 w 91744"/>
                      <a:gd name="connsiteY5" fmla="*/ 76760 h 85368"/>
                      <a:gd name="connsiteX6" fmla="*/ 43535 w 91744"/>
                      <a:gd name="connsiteY6" fmla="*/ 83044 h 85368"/>
                      <a:gd name="connsiteX7" fmla="*/ 24663 w 91744"/>
                      <a:gd name="connsiteY7" fmla="*/ 85138 h 85368"/>
                      <a:gd name="connsiteX8" fmla="*/ 5791 w 91744"/>
                      <a:gd name="connsiteY8" fmla="*/ 74655 h 85368"/>
                      <a:gd name="connsiteX9" fmla="*/ 12085 w 91744"/>
                      <a:gd name="connsiteY9" fmla="*/ 1271 h 85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744" h="85368">
                        <a:moveTo>
                          <a:pt x="12106" y="1271"/>
                        </a:moveTo>
                        <a:cubicBezTo>
                          <a:pt x="18516" y="-3536"/>
                          <a:pt x="35565" y="6780"/>
                          <a:pt x="43546" y="7576"/>
                        </a:cubicBezTo>
                        <a:cubicBezTo>
                          <a:pt x="55024" y="8718"/>
                          <a:pt x="81835" y="-886"/>
                          <a:pt x="89668" y="7576"/>
                        </a:cubicBezTo>
                        <a:cubicBezTo>
                          <a:pt x="94308" y="12593"/>
                          <a:pt x="90077" y="28459"/>
                          <a:pt x="87563" y="34816"/>
                        </a:cubicBezTo>
                        <a:cubicBezTo>
                          <a:pt x="85102" y="41058"/>
                          <a:pt x="73330" y="49572"/>
                          <a:pt x="70796" y="55783"/>
                        </a:cubicBezTo>
                        <a:cubicBezTo>
                          <a:pt x="68806" y="60663"/>
                          <a:pt x="72136" y="72770"/>
                          <a:pt x="68691" y="76760"/>
                        </a:cubicBezTo>
                        <a:cubicBezTo>
                          <a:pt x="64449" y="81661"/>
                          <a:pt x="49913" y="81902"/>
                          <a:pt x="43535" y="83044"/>
                        </a:cubicBezTo>
                        <a:cubicBezTo>
                          <a:pt x="38864" y="83882"/>
                          <a:pt x="29323" y="86081"/>
                          <a:pt x="24663" y="85138"/>
                        </a:cubicBezTo>
                        <a:cubicBezTo>
                          <a:pt x="19374" y="84081"/>
                          <a:pt x="8325" y="79420"/>
                          <a:pt x="5791" y="74655"/>
                        </a:cubicBezTo>
                        <a:cubicBezTo>
                          <a:pt x="-2860" y="58401"/>
                          <a:pt x="-2640" y="12320"/>
                          <a:pt x="12085" y="1271"/>
                        </a:cubicBezTo>
                        <a:close/>
                      </a:path>
                    </a:pathLst>
                  </a:custGeom>
                  <a:grpFill/>
                  <a:ln w="1046" cap="flat">
                    <a:noFill/>
                    <a:prstDash val="solid"/>
                    <a:miter/>
                  </a:ln>
                </p:spPr>
                <p:txBody>
                  <a:bodyPr rtlCol="0" anchor="ctr"/>
                  <a:lstStyle/>
                  <a:p>
                    <a:endParaRPr lang="en-US" dirty="0"/>
                  </a:p>
                </p:txBody>
              </p:sp>
            </p:grpSp>
            <p:grpSp>
              <p:nvGrpSpPr>
                <p:cNvPr id="1210" name="Picture 7">
                  <a:extLst>
                    <a:ext uri="{FF2B5EF4-FFF2-40B4-BE49-F238E27FC236}">
                      <a16:creationId xmlns:a16="http://schemas.microsoft.com/office/drawing/2014/main" id="{B9EDEF46-F3EF-4A33-DED8-925B12498B2F}"/>
                    </a:ext>
                  </a:extLst>
                </p:cNvPr>
                <p:cNvGrpSpPr/>
                <p:nvPr/>
              </p:nvGrpSpPr>
              <p:grpSpPr>
                <a:xfrm>
                  <a:off x="9687543" y="5564894"/>
                  <a:ext cx="334207" cy="393538"/>
                  <a:chOff x="9687543" y="5564894"/>
                  <a:chExt cx="334207" cy="393538"/>
                </a:xfrm>
                <a:grpFill/>
              </p:grpSpPr>
              <p:sp>
                <p:nvSpPr>
                  <p:cNvPr id="1211" name="Freeform 1210">
                    <a:extLst>
                      <a:ext uri="{FF2B5EF4-FFF2-40B4-BE49-F238E27FC236}">
                        <a16:creationId xmlns:a16="http://schemas.microsoft.com/office/drawing/2014/main" id="{613A6C48-8C58-579C-3C38-5420ACF48673}"/>
                      </a:ext>
                    </a:extLst>
                  </p:cNvPr>
                  <p:cNvSpPr/>
                  <p:nvPr/>
                </p:nvSpPr>
                <p:spPr>
                  <a:xfrm>
                    <a:off x="9911738" y="5564894"/>
                    <a:ext cx="110012" cy="222229"/>
                  </a:xfrm>
                  <a:custGeom>
                    <a:avLst/>
                    <a:gdLst>
                      <a:gd name="connsiteX0" fmla="*/ 8744 w 110012"/>
                      <a:gd name="connsiteY0" fmla="*/ 1456 h 222229"/>
                      <a:gd name="connsiteX1" fmla="*/ 8744 w 110012"/>
                      <a:gd name="connsiteY1" fmla="*/ 28696 h 222229"/>
                      <a:gd name="connsiteX2" fmla="*/ 21322 w 110012"/>
                      <a:gd name="connsiteY2" fmla="*/ 58052 h 222229"/>
                      <a:gd name="connsiteX3" fmla="*/ 33910 w 110012"/>
                      <a:gd name="connsiteY3" fmla="*/ 81113 h 222229"/>
                      <a:gd name="connsiteX4" fmla="*/ 23427 w 110012"/>
                      <a:gd name="connsiteY4" fmla="*/ 112584 h 222229"/>
                      <a:gd name="connsiteX5" fmla="*/ 376 w 110012"/>
                      <a:gd name="connsiteY5" fmla="*/ 139824 h 222229"/>
                      <a:gd name="connsiteX6" fmla="*/ 2460 w 110012"/>
                      <a:gd name="connsiteY6" fmla="*/ 158696 h 222229"/>
                      <a:gd name="connsiteX7" fmla="*/ 10849 w 110012"/>
                      <a:gd name="connsiteY7" fmla="*/ 211113 h 222229"/>
                      <a:gd name="connsiteX8" fmla="*/ 33921 w 110012"/>
                      <a:gd name="connsiteY8" fmla="*/ 221617 h 222229"/>
                      <a:gd name="connsiteX9" fmla="*/ 40205 w 110012"/>
                      <a:gd name="connsiteY9" fmla="*/ 185957 h 222229"/>
                      <a:gd name="connsiteX10" fmla="*/ 63255 w 110012"/>
                      <a:gd name="connsiteY10" fmla="*/ 162896 h 222229"/>
                      <a:gd name="connsiteX11" fmla="*/ 100989 w 110012"/>
                      <a:gd name="connsiteY11" fmla="*/ 141929 h 222229"/>
                      <a:gd name="connsiteX12" fmla="*/ 109388 w 110012"/>
                      <a:gd name="connsiteY12" fmla="*/ 114668 h 222229"/>
                      <a:gd name="connsiteX13" fmla="*/ 107283 w 110012"/>
                      <a:gd name="connsiteY13" fmla="*/ 93712 h 222229"/>
                      <a:gd name="connsiteX14" fmla="*/ 67444 w 110012"/>
                      <a:gd name="connsiteY14" fmla="*/ 93712 h 222229"/>
                      <a:gd name="connsiteX15" fmla="*/ 65350 w 110012"/>
                      <a:gd name="connsiteY15" fmla="*/ 62251 h 222229"/>
                      <a:gd name="connsiteX16" fmla="*/ 52782 w 110012"/>
                      <a:gd name="connsiteY16" fmla="*/ 62251 h 222229"/>
                      <a:gd name="connsiteX17" fmla="*/ 38099 w 110012"/>
                      <a:gd name="connsiteY17" fmla="*/ 55968 h 222229"/>
                      <a:gd name="connsiteX18" fmla="*/ 40194 w 110012"/>
                      <a:gd name="connsiteY18" fmla="*/ 24507 h 222229"/>
                      <a:gd name="connsiteX19" fmla="*/ 31805 w 110012"/>
                      <a:gd name="connsiteY19" fmla="*/ 5635 h 222229"/>
                      <a:gd name="connsiteX20" fmla="*/ 8744 w 110012"/>
                      <a:gd name="connsiteY20" fmla="*/ 1446 h 222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0012" h="222229">
                        <a:moveTo>
                          <a:pt x="8744" y="1456"/>
                        </a:moveTo>
                        <a:cubicBezTo>
                          <a:pt x="3518" y="5823"/>
                          <a:pt x="7372" y="22025"/>
                          <a:pt x="8744" y="28696"/>
                        </a:cubicBezTo>
                        <a:cubicBezTo>
                          <a:pt x="10346" y="36520"/>
                          <a:pt x="17835" y="50867"/>
                          <a:pt x="21322" y="58052"/>
                        </a:cubicBezTo>
                        <a:cubicBezTo>
                          <a:pt x="24191" y="63958"/>
                          <a:pt x="33324" y="74568"/>
                          <a:pt x="33910" y="81113"/>
                        </a:cubicBezTo>
                        <a:cubicBezTo>
                          <a:pt x="34643" y="89376"/>
                          <a:pt x="27490" y="105358"/>
                          <a:pt x="23427" y="112584"/>
                        </a:cubicBezTo>
                        <a:cubicBezTo>
                          <a:pt x="19060" y="120366"/>
                          <a:pt x="2984" y="131289"/>
                          <a:pt x="376" y="139824"/>
                        </a:cubicBezTo>
                        <a:cubicBezTo>
                          <a:pt x="-1006" y="144359"/>
                          <a:pt x="1822" y="153994"/>
                          <a:pt x="2460" y="158696"/>
                        </a:cubicBezTo>
                        <a:cubicBezTo>
                          <a:pt x="4240" y="171850"/>
                          <a:pt x="2806" y="200556"/>
                          <a:pt x="10849" y="211113"/>
                        </a:cubicBezTo>
                        <a:cubicBezTo>
                          <a:pt x="14693" y="216151"/>
                          <a:pt x="28307" y="224571"/>
                          <a:pt x="33921" y="221617"/>
                        </a:cubicBezTo>
                        <a:cubicBezTo>
                          <a:pt x="41932" y="217397"/>
                          <a:pt x="36026" y="193990"/>
                          <a:pt x="40205" y="185957"/>
                        </a:cubicBezTo>
                        <a:cubicBezTo>
                          <a:pt x="43964" y="178731"/>
                          <a:pt x="56751" y="167808"/>
                          <a:pt x="63255" y="162896"/>
                        </a:cubicBezTo>
                        <a:cubicBezTo>
                          <a:pt x="71874" y="156392"/>
                          <a:pt x="94192" y="150308"/>
                          <a:pt x="100989" y="141929"/>
                        </a:cubicBezTo>
                        <a:cubicBezTo>
                          <a:pt x="105482" y="136389"/>
                          <a:pt x="108676" y="121769"/>
                          <a:pt x="109388" y="114668"/>
                        </a:cubicBezTo>
                        <a:cubicBezTo>
                          <a:pt x="109912" y="109432"/>
                          <a:pt x="111190" y="97241"/>
                          <a:pt x="107283" y="93712"/>
                        </a:cubicBezTo>
                        <a:cubicBezTo>
                          <a:pt x="99900" y="87030"/>
                          <a:pt x="74723" y="100519"/>
                          <a:pt x="67444" y="93712"/>
                        </a:cubicBezTo>
                        <a:cubicBezTo>
                          <a:pt x="61684" y="88329"/>
                          <a:pt x="71100" y="67634"/>
                          <a:pt x="65350" y="62251"/>
                        </a:cubicBezTo>
                        <a:cubicBezTo>
                          <a:pt x="63056" y="60104"/>
                          <a:pt x="55861" y="62880"/>
                          <a:pt x="52782" y="62251"/>
                        </a:cubicBezTo>
                        <a:cubicBezTo>
                          <a:pt x="48876" y="61445"/>
                          <a:pt x="40184" y="59371"/>
                          <a:pt x="38099" y="55968"/>
                        </a:cubicBezTo>
                        <a:cubicBezTo>
                          <a:pt x="33984" y="49244"/>
                          <a:pt x="41577" y="32267"/>
                          <a:pt x="40194" y="24507"/>
                        </a:cubicBezTo>
                        <a:cubicBezTo>
                          <a:pt x="39293" y="19428"/>
                          <a:pt x="35869" y="8829"/>
                          <a:pt x="31805" y="5635"/>
                        </a:cubicBezTo>
                        <a:cubicBezTo>
                          <a:pt x="27197" y="2011"/>
                          <a:pt x="13237" y="-2304"/>
                          <a:pt x="8744" y="1446"/>
                        </a:cubicBezTo>
                        <a:close/>
                      </a:path>
                    </a:pathLst>
                  </a:custGeom>
                  <a:grpFill/>
                  <a:ln w="1046" cap="flat">
                    <a:noFill/>
                    <a:prstDash val="solid"/>
                    <a:miter/>
                  </a:ln>
                </p:spPr>
                <p:txBody>
                  <a:bodyPr rtlCol="0" anchor="ctr"/>
                  <a:lstStyle/>
                  <a:p>
                    <a:endParaRPr lang="en-US" dirty="0"/>
                  </a:p>
                </p:txBody>
              </p:sp>
              <p:sp>
                <p:nvSpPr>
                  <p:cNvPr id="1212" name="Freeform 1211">
                    <a:extLst>
                      <a:ext uri="{FF2B5EF4-FFF2-40B4-BE49-F238E27FC236}">
                        <a16:creationId xmlns:a16="http://schemas.microsoft.com/office/drawing/2014/main" id="{49F64C35-2598-A74E-23C6-2AA861841410}"/>
                      </a:ext>
                    </a:extLst>
                  </p:cNvPr>
                  <p:cNvSpPr/>
                  <p:nvPr/>
                </p:nvSpPr>
                <p:spPr>
                  <a:xfrm>
                    <a:off x="9687543" y="5744645"/>
                    <a:ext cx="210361" cy="213786"/>
                  </a:xfrm>
                  <a:custGeom>
                    <a:avLst/>
                    <a:gdLst>
                      <a:gd name="connsiteX0" fmla="*/ 163765 w 210361"/>
                      <a:gd name="connsiteY0" fmla="*/ 4121 h 213786"/>
                      <a:gd name="connsiteX1" fmla="*/ 159566 w 210361"/>
                      <a:gd name="connsiteY1" fmla="*/ 37666 h 213786"/>
                      <a:gd name="connsiteX2" fmla="*/ 126032 w 210361"/>
                      <a:gd name="connsiteY2" fmla="*/ 54433 h 213786"/>
                      <a:gd name="connsiteX3" fmla="*/ 100876 w 210361"/>
                      <a:gd name="connsiteY3" fmla="*/ 87978 h 213786"/>
                      <a:gd name="connsiteX4" fmla="*/ 40091 w 210361"/>
                      <a:gd name="connsiteY4" fmla="*/ 115249 h 213786"/>
                      <a:gd name="connsiteX5" fmla="*/ 252 w 210361"/>
                      <a:gd name="connsiteY5" fmla="*/ 152994 h 213786"/>
                      <a:gd name="connsiteX6" fmla="*/ 8631 w 210361"/>
                      <a:gd name="connsiteY6" fmla="*/ 178139 h 213786"/>
                      <a:gd name="connsiteX7" fmla="*/ 44270 w 210361"/>
                      <a:gd name="connsiteY7" fmla="*/ 213778 h 213786"/>
                      <a:gd name="connsiteX8" fmla="*/ 90393 w 210361"/>
                      <a:gd name="connsiteY8" fmla="*/ 173950 h 213786"/>
                      <a:gd name="connsiteX9" fmla="*/ 105065 w 210361"/>
                      <a:gd name="connsiteY9" fmla="*/ 138311 h 213786"/>
                      <a:gd name="connsiteX10" fmla="*/ 138599 w 210361"/>
                      <a:gd name="connsiteY10" fmla="*/ 113155 h 213786"/>
                      <a:gd name="connsiteX11" fmla="*/ 157471 w 210361"/>
                      <a:gd name="connsiteY11" fmla="*/ 113155 h 213786"/>
                      <a:gd name="connsiteX12" fmla="*/ 167975 w 210361"/>
                      <a:gd name="connsiteY12" fmla="*/ 83799 h 213786"/>
                      <a:gd name="connsiteX13" fmla="*/ 188932 w 210361"/>
                      <a:gd name="connsiteY13" fmla="*/ 58643 h 213786"/>
                      <a:gd name="connsiteX14" fmla="*/ 209899 w 210361"/>
                      <a:gd name="connsiteY14" fmla="*/ 37676 h 213786"/>
                      <a:gd name="connsiteX15" fmla="*/ 201510 w 210361"/>
                      <a:gd name="connsiteY15" fmla="*/ 10415 h 213786"/>
                      <a:gd name="connsiteX16" fmla="*/ 188932 w 210361"/>
                      <a:gd name="connsiteY16" fmla="*/ 25098 h 213786"/>
                      <a:gd name="connsiteX17" fmla="*/ 186848 w 210361"/>
                      <a:gd name="connsiteY17" fmla="*/ 2027 h 213786"/>
                      <a:gd name="connsiteX18" fmla="*/ 163776 w 210361"/>
                      <a:gd name="connsiteY18" fmla="*/ 4132 h 21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0361" h="213786">
                        <a:moveTo>
                          <a:pt x="163765" y="4121"/>
                        </a:moveTo>
                        <a:cubicBezTo>
                          <a:pt x="157691" y="9997"/>
                          <a:pt x="164446" y="30764"/>
                          <a:pt x="159566" y="37666"/>
                        </a:cubicBezTo>
                        <a:cubicBezTo>
                          <a:pt x="154152" y="45322"/>
                          <a:pt x="133227" y="48432"/>
                          <a:pt x="126032" y="54433"/>
                        </a:cubicBezTo>
                        <a:cubicBezTo>
                          <a:pt x="117988" y="61146"/>
                          <a:pt x="109065" y="81432"/>
                          <a:pt x="100876" y="87978"/>
                        </a:cubicBezTo>
                        <a:cubicBezTo>
                          <a:pt x="87869" y="98377"/>
                          <a:pt x="53926" y="105981"/>
                          <a:pt x="40091" y="115249"/>
                        </a:cubicBezTo>
                        <a:cubicBezTo>
                          <a:pt x="28697" y="122884"/>
                          <a:pt x="3583" y="139683"/>
                          <a:pt x="252" y="152994"/>
                        </a:cubicBezTo>
                        <a:cubicBezTo>
                          <a:pt x="-1361" y="159424"/>
                          <a:pt x="5154" y="172494"/>
                          <a:pt x="8631" y="178139"/>
                        </a:cubicBezTo>
                        <a:cubicBezTo>
                          <a:pt x="15260" y="188853"/>
                          <a:pt x="31682" y="213317"/>
                          <a:pt x="44270" y="213778"/>
                        </a:cubicBezTo>
                        <a:cubicBezTo>
                          <a:pt x="59498" y="214333"/>
                          <a:pt x="81480" y="186308"/>
                          <a:pt x="90393" y="173950"/>
                        </a:cubicBezTo>
                        <a:cubicBezTo>
                          <a:pt x="96027" y="166137"/>
                          <a:pt x="99158" y="145924"/>
                          <a:pt x="105065" y="138311"/>
                        </a:cubicBezTo>
                        <a:cubicBezTo>
                          <a:pt x="111475" y="130026"/>
                          <a:pt x="128661" y="116464"/>
                          <a:pt x="138599" y="113155"/>
                        </a:cubicBezTo>
                        <a:cubicBezTo>
                          <a:pt x="143071" y="111668"/>
                          <a:pt x="153607" y="115867"/>
                          <a:pt x="157471" y="113155"/>
                        </a:cubicBezTo>
                        <a:cubicBezTo>
                          <a:pt x="163839" y="108662"/>
                          <a:pt x="164101" y="90565"/>
                          <a:pt x="167975" y="83799"/>
                        </a:cubicBezTo>
                        <a:cubicBezTo>
                          <a:pt x="172039" y="76688"/>
                          <a:pt x="183413" y="64686"/>
                          <a:pt x="188932" y="58643"/>
                        </a:cubicBezTo>
                        <a:cubicBezTo>
                          <a:pt x="193928" y="53166"/>
                          <a:pt x="208108" y="44871"/>
                          <a:pt x="209899" y="37676"/>
                        </a:cubicBezTo>
                        <a:cubicBezTo>
                          <a:pt x="211616" y="30754"/>
                          <a:pt x="208495" y="11871"/>
                          <a:pt x="201510" y="10415"/>
                        </a:cubicBezTo>
                        <a:cubicBezTo>
                          <a:pt x="196776" y="9431"/>
                          <a:pt x="193530" y="26575"/>
                          <a:pt x="188932" y="25098"/>
                        </a:cubicBezTo>
                        <a:cubicBezTo>
                          <a:pt x="183413" y="23339"/>
                          <a:pt x="191299" y="5734"/>
                          <a:pt x="186848" y="2027"/>
                        </a:cubicBezTo>
                        <a:cubicBezTo>
                          <a:pt x="182397" y="-1681"/>
                          <a:pt x="167944" y="100"/>
                          <a:pt x="163776" y="4132"/>
                        </a:cubicBezTo>
                        <a:close/>
                      </a:path>
                    </a:pathLst>
                  </a:custGeom>
                  <a:grpFill/>
                  <a:ln w="1046" cap="flat">
                    <a:noFill/>
                    <a:prstDash val="solid"/>
                    <a:miter/>
                  </a:ln>
                </p:spPr>
                <p:txBody>
                  <a:bodyPr rtlCol="0" anchor="ctr"/>
                  <a:lstStyle/>
                  <a:p>
                    <a:endParaRPr lang="en-US" dirty="0"/>
                  </a:p>
                </p:txBody>
              </p:sp>
            </p:grpSp>
          </p:grpSp>
          <p:grpSp>
            <p:nvGrpSpPr>
              <p:cNvPr id="1150" name="Picture 7">
                <a:extLst>
                  <a:ext uri="{FF2B5EF4-FFF2-40B4-BE49-F238E27FC236}">
                    <a16:creationId xmlns:a16="http://schemas.microsoft.com/office/drawing/2014/main" id="{45BCB12B-DEE5-C7F1-0C29-1C5F0C9569C3}"/>
                  </a:ext>
                </a:extLst>
              </p:cNvPr>
              <p:cNvGrpSpPr/>
              <p:nvPr/>
            </p:nvGrpSpPr>
            <p:grpSpPr>
              <a:xfrm>
                <a:off x="7258064" y="3495483"/>
                <a:ext cx="889479" cy="928925"/>
                <a:chOff x="7258064" y="3495483"/>
                <a:chExt cx="889479" cy="928925"/>
              </a:xfrm>
              <a:grpFill/>
            </p:grpSpPr>
            <p:sp>
              <p:nvSpPr>
                <p:cNvPr id="1202" name="Freeform 1201">
                  <a:extLst>
                    <a:ext uri="{FF2B5EF4-FFF2-40B4-BE49-F238E27FC236}">
                      <a16:creationId xmlns:a16="http://schemas.microsoft.com/office/drawing/2014/main" id="{D6482AF8-BEA6-7266-2718-5D8B5ED57F95}"/>
                    </a:ext>
                  </a:extLst>
                </p:cNvPr>
                <p:cNvSpPr/>
                <p:nvPr/>
              </p:nvSpPr>
              <p:spPr>
                <a:xfrm>
                  <a:off x="7741534" y="3739082"/>
                  <a:ext cx="202756" cy="107487"/>
                </a:xfrm>
                <a:custGeom>
                  <a:avLst/>
                  <a:gdLst>
                    <a:gd name="connsiteX0" fmla="*/ 33 w 202756"/>
                    <a:gd name="connsiteY0" fmla="*/ 262 h 107487"/>
                    <a:gd name="connsiteX1" fmla="*/ 26843 w 202756"/>
                    <a:gd name="connsiteY1" fmla="*/ 1739 h 107487"/>
                    <a:gd name="connsiteX2" fmla="*/ 47884 w 202756"/>
                    <a:gd name="connsiteY2" fmla="*/ 21742 h 107487"/>
                    <a:gd name="connsiteX3" fmla="*/ 73291 w 202756"/>
                    <a:gd name="connsiteY3" fmla="*/ 33744 h 107487"/>
                    <a:gd name="connsiteX4" fmla="*/ 81218 w 202756"/>
                    <a:gd name="connsiteY4" fmla="*/ 16883 h 107487"/>
                    <a:gd name="connsiteX5" fmla="*/ 83628 w 202756"/>
                    <a:gd name="connsiteY5" fmla="*/ 44081 h 107487"/>
                    <a:gd name="connsiteX6" fmla="*/ 102290 w 202756"/>
                    <a:gd name="connsiteY6" fmla="*/ 54690 h 107487"/>
                    <a:gd name="connsiteX7" fmla="*/ 126608 w 202756"/>
                    <a:gd name="connsiteY7" fmla="*/ 67477 h 107487"/>
                    <a:gd name="connsiteX8" fmla="*/ 179999 w 202756"/>
                    <a:gd name="connsiteY8" fmla="*/ 71614 h 107487"/>
                    <a:gd name="connsiteX9" fmla="*/ 202757 w 202756"/>
                    <a:gd name="connsiteY9" fmla="*/ 79877 h 107487"/>
                    <a:gd name="connsiteX10" fmla="*/ 190356 w 202756"/>
                    <a:gd name="connsiteY10" fmla="*/ 104981 h 107487"/>
                    <a:gd name="connsiteX11" fmla="*/ 167306 w 202756"/>
                    <a:gd name="connsiteY11" fmla="*/ 104981 h 107487"/>
                    <a:gd name="connsiteX12" fmla="*/ 140034 w 202756"/>
                    <a:gd name="connsiteY12" fmla="*/ 107075 h 107487"/>
                    <a:gd name="connsiteX13" fmla="*/ 119078 w 202756"/>
                    <a:gd name="connsiteY13" fmla="*/ 94497 h 107487"/>
                    <a:gd name="connsiteX14" fmla="*/ 89723 w 202756"/>
                    <a:gd name="connsiteY14" fmla="*/ 88214 h 107487"/>
                    <a:gd name="connsiteX15" fmla="*/ 51989 w 202756"/>
                    <a:gd name="connsiteY15" fmla="*/ 73531 h 107487"/>
                    <a:gd name="connsiteX16" fmla="*/ 22654 w 202756"/>
                    <a:gd name="connsiteY16" fmla="*/ 65142 h 107487"/>
                    <a:gd name="connsiteX17" fmla="*/ 3782 w 202756"/>
                    <a:gd name="connsiteY17" fmla="*/ 42081 h 107487"/>
                    <a:gd name="connsiteX18" fmla="*/ 1 w 202756"/>
                    <a:gd name="connsiteY18" fmla="*/ 262 h 10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2756" h="107487">
                      <a:moveTo>
                        <a:pt x="33" y="262"/>
                      </a:moveTo>
                      <a:cubicBezTo>
                        <a:pt x="33" y="262"/>
                        <a:pt x="20685" y="-921"/>
                        <a:pt x="26843" y="1739"/>
                      </a:cubicBezTo>
                      <a:cubicBezTo>
                        <a:pt x="33504" y="4619"/>
                        <a:pt x="41903" y="17637"/>
                        <a:pt x="47884" y="21742"/>
                      </a:cubicBezTo>
                      <a:cubicBezTo>
                        <a:pt x="53675" y="25712"/>
                        <a:pt x="66682" y="36122"/>
                        <a:pt x="73291" y="33744"/>
                      </a:cubicBezTo>
                      <a:cubicBezTo>
                        <a:pt x="77679" y="32173"/>
                        <a:pt x="76631" y="16066"/>
                        <a:pt x="81218" y="16883"/>
                      </a:cubicBezTo>
                      <a:cubicBezTo>
                        <a:pt x="87942" y="18077"/>
                        <a:pt x="79941" y="38331"/>
                        <a:pt x="83628" y="44081"/>
                      </a:cubicBezTo>
                      <a:cubicBezTo>
                        <a:pt x="86529" y="48595"/>
                        <a:pt x="97577" y="52114"/>
                        <a:pt x="102290" y="54690"/>
                      </a:cubicBezTo>
                      <a:cubicBezTo>
                        <a:pt x="108323" y="57989"/>
                        <a:pt x="120010" y="65571"/>
                        <a:pt x="126608" y="67477"/>
                      </a:cubicBezTo>
                      <a:cubicBezTo>
                        <a:pt x="139469" y="71185"/>
                        <a:pt x="166908" y="68787"/>
                        <a:pt x="179999" y="71614"/>
                      </a:cubicBezTo>
                      <a:cubicBezTo>
                        <a:pt x="185916" y="72892"/>
                        <a:pt x="202757" y="79877"/>
                        <a:pt x="202757" y="79877"/>
                      </a:cubicBezTo>
                      <a:cubicBezTo>
                        <a:pt x="202757" y="79877"/>
                        <a:pt x="196305" y="101284"/>
                        <a:pt x="190356" y="104981"/>
                      </a:cubicBezTo>
                      <a:cubicBezTo>
                        <a:pt x="185466" y="108018"/>
                        <a:pt x="173066" y="104761"/>
                        <a:pt x="167306" y="104981"/>
                      </a:cubicBezTo>
                      <a:cubicBezTo>
                        <a:pt x="160477" y="105243"/>
                        <a:pt x="146695" y="108646"/>
                        <a:pt x="140034" y="107075"/>
                      </a:cubicBezTo>
                      <a:cubicBezTo>
                        <a:pt x="134086" y="105672"/>
                        <a:pt x="124765" y="96739"/>
                        <a:pt x="119078" y="94497"/>
                      </a:cubicBezTo>
                      <a:cubicBezTo>
                        <a:pt x="112093" y="91743"/>
                        <a:pt x="96918" y="90361"/>
                        <a:pt x="89723" y="88214"/>
                      </a:cubicBezTo>
                      <a:cubicBezTo>
                        <a:pt x="80025" y="85313"/>
                        <a:pt x="61582" y="76767"/>
                        <a:pt x="51989" y="73531"/>
                      </a:cubicBezTo>
                      <a:cubicBezTo>
                        <a:pt x="44763" y="71101"/>
                        <a:pt x="29022" y="69331"/>
                        <a:pt x="22654" y="65142"/>
                      </a:cubicBezTo>
                      <a:cubicBezTo>
                        <a:pt x="16433" y="61047"/>
                        <a:pt x="6599" y="48982"/>
                        <a:pt x="3782" y="42081"/>
                      </a:cubicBezTo>
                      <a:cubicBezTo>
                        <a:pt x="-187" y="32362"/>
                        <a:pt x="1" y="262"/>
                        <a:pt x="1" y="262"/>
                      </a:cubicBezTo>
                    </a:path>
                  </a:pathLst>
                </a:custGeom>
                <a:grpFill/>
                <a:ln w="1046" cap="flat">
                  <a:noFill/>
                  <a:prstDash val="solid"/>
                  <a:miter/>
                </a:ln>
              </p:spPr>
              <p:txBody>
                <a:bodyPr rtlCol="0" anchor="ctr"/>
                <a:lstStyle/>
                <a:p>
                  <a:endParaRPr lang="en-US" dirty="0"/>
                </a:p>
              </p:txBody>
            </p:sp>
            <p:sp>
              <p:nvSpPr>
                <p:cNvPr id="1203" name="Freeform 1202">
                  <a:extLst>
                    <a:ext uri="{FF2B5EF4-FFF2-40B4-BE49-F238E27FC236}">
                      <a16:creationId xmlns:a16="http://schemas.microsoft.com/office/drawing/2014/main" id="{2EE132B4-FFBC-9F8F-9133-D328306AD45A}"/>
                    </a:ext>
                  </a:extLst>
                </p:cNvPr>
                <p:cNvSpPr/>
                <p:nvPr/>
              </p:nvSpPr>
              <p:spPr>
                <a:xfrm>
                  <a:off x="7311330" y="3567316"/>
                  <a:ext cx="296749" cy="356434"/>
                </a:xfrm>
                <a:custGeom>
                  <a:avLst/>
                  <a:gdLst>
                    <a:gd name="connsiteX0" fmla="*/ 228550 w 296749"/>
                    <a:gd name="connsiteY0" fmla="*/ 0 h 356434"/>
                    <a:gd name="connsiteX1" fmla="*/ 205468 w 296749"/>
                    <a:gd name="connsiteY1" fmla="*/ 8389 h 356434"/>
                    <a:gd name="connsiteX2" fmla="*/ 199833 w 296749"/>
                    <a:gd name="connsiteY2" fmla="*/ 35325 h 356434"/>
                    <a:gd name="connsiteX3" fmla="*/ 190795 w 296749"/>
                    <a:gd name="connsiteY3" fmla="*/ 65005 h 356434"/>
                    <a:gd name="connsiteX4" fmla="*/ 180322 w 296749"/>
                    <a:gd name="connsiteY4" fmla="*/ 90161 h 356434"/>
                    <a:gd name="connsiteX5" fmla="*/ 163534 w 296749"/>
                    <a:gd name="connsiteY5" fmla="*/ 100644 h 356434"/>
                    <a:gd name="connsiteX6" fmla="*/ 157250 w 296749"/>
                    <a:gd name="connsiteY6" fmla="*/ 130000 h 356434"/>
                    <a:gd name="connsiteX7" fmla="*/ 136284 w 296749"/>
                    <a:gd name="connsiteY7" fmla="*/ 132095 h 356434"/>
                    <a:gd name="connsiteX8" fmla="*/ 109033 w 296749"/>
                    <a:gd name="connsiteY8" fmla="*/ 148872 h 356434"/>
                    <a:gd name="connsiteX9" fmla="*/ 90161 w 296749"/>
                    <a:gd name="connsiteY9" fmla="*/ 163545 h 356434"/>
                    <a:gd name="connsiteX10" fmla="*/ 79677 w 296749"/>
                    <a:gd name="connsiteY10" fmla="*/ 188711 h 356434"/>
                    <a:gd name="connsiteX11" fmla="*/ 10504 w 296749"/>
                    <a:gd name="connsiteY11" fmla="*/ 194995 h 356434"/>
                    <a:gd name="connsiteX12" fmla="*/ 0 w 296749"/>
                    <a:gd name="connsiteY12" fmla="*/ 215972 h 356434"/>
                    <a:gd name="connsiteX13" fmla="*/ 6305 w 296749"/>
                    <a:gd name="connsiteY13" fmla="*/ 243222 h 356434"/>
                    <a:gd name="connsiteX14" fmla="*/ 25176 w 296749"/>
                    <a:gd name="connsiteY14" fmla="*/ 245317 h 356434"/>
                    <a:gd name="connsiteX15" fmla="*/ 33576 w 296749"/>
                    <a:gd name="connsiteY15" fmla="*/ 260000 h 356434"/>
                    <a:gd name="connsiteX16" fmla="*/ 18893 w 296749"/>
                    <a:gd name="connsiteY16" fmla="*/ 278872 h 356434"/>
                    <a:gd name="connsiteX17" fmla="*/ 21 w 296749"/>
                    <a:gd name="connsiteY17" fmla="*/ 285166 h 356434"/>
                    <a:gd name="connsiteX18" fmla="*/ 18924 w 296749"/>
                    <a:gd name="connsiteY18" fmla="*/ 291429 h 356434"/>
                    <a:gd name="connsiteX19" fmla="*/ 29407 w 296749"/>
                    <a:gd name="connsiteY19" fmla="*/ 312396 h 356434"/>
                    <a:gd name="connsiteX20" fmla="*/ 71331 w 296749"/>
                    <a:gd name="connsiteY20" fmla="*/ 312396 h 356434"/>
                    <a:gd name="connsiteX21" fmla="*/ 98581 w 296749"/>
                    <a:gd name="connsiteY21" fmla="*/ 301912 h 356434"/>
                    <a:gd name="connsiteX22" fmla="*/ 102781 w 296749"/>
                    <a:gd name="connsiteY22" fmla="*/ 322879 h 356434"/>
                    <a:gd name="connsiteX23" fmla="*/ 130021 w 296749"/>
                    <a:gd name="connsiteY23" fmla="*/ 341751 h 356434"/>
                    <a:gd name="connsiteX24" fmla="*/ 150988 w 296749"/>
                    <a:gd name="connsiteY24" fmla="*/ 356434 h 356434"/>
                    <a:gd name="connsiteX25" fmla="*/ 165671 w 296749"/>
                    <a:gd name="connsiteY25" fmla="*/ 341751 h 356434"/>
                    <a:gd name="connsiteX26" fmla="*/ 213888 w 296749"/>
                    <a:gd name="connsiteY26" fmla="*/ 341751 h 356434"/>
                    <a:gd name="connsiteX27" fmla="*/ 215993 w 296749"/>
                    <a:gd name="connsiteY27" fmla="*/ 320785 h 356434"/>
                    <a:gd name="connsiteX28" fmla="*/ 190826 w 296749"/>
                    <a:gd name="connsiteY28" fmla="*/ 287240 h 356434"/>
                    <a:gd name="connsiteX29" fmla="*/ 169860 w 296749"/>
                    <a:gd name="connsiteY29" fmla="*/ 266263 h 356434"/>
                    <a:gd name="connsiteX30" fmla="*/ 178259 w 296749"/>
                    <a:gd name="connsiteY30" fmla="*/ 241107 h 356434"/>
                    <a:gd name="connsiteX31" fmla="*/ 192931 w 296749"/>
                    <a:gd name="connsiteY31" fmla="*/ 226424 h 356434"/>
                    <a:gd name="connsiteX32" fmla="*/ 234854 w 296749"/>
                    <a:gd name="connsiteY32" fmla="*/ 241107 h 356434"/>
                    <a:gd name="connsiteX33" fmla="*/ 241138 w 296749"/>
                    <a:gd name="connsiteY33" fmla="*/ 224329 h 356434"/>
                    <a:gd name="connsiteX34" fmla="*/ 243243 w 296749"/>
                    <a:gd name="connsiteY34" fmla="*/ 205457 h 356434"/>
                    <a:gd name="connsiteX35" fmla="*/ 270514 w 296749"/>
                    <a:gd name="connsiteY35" fmla="*/ 182396 h 356434"/>
                    <a:gd name="connsiteX36" fmla="*/ 278882 w 296749"/>
                    <a:gd name="connsiteY36" fmla="*/ 159335 h 356434"/>
                    <a:gd name="connsiteX37" fmla="*/ 295649 w 296749"/>
                    <a:gd name="connsiteY37" fmla="*/ 142557 h 356434"/>
                    <a:gd name="connsiteX38" fmla="*/ 293565 w 296749"/>
                    <a:gd name="connsiteY38" fmla="*/ 104813 h 356434"/>
                    <a:gd name="connsiteX39" fmla="*/ 270514 w 296749"/>
                    <a:gd name="connsiteY39" fmla="*/ 88046 h 356434"/>
                    <a:gd name="connsiteX40" fmla="*/ 272598 w 296749"/>
                    <a:gd name="connsiteY40" fmla="*/ 54490 h 356434"/>
                    <a:gd name="connsiteX41" fmla="*/ 260021 w 296749"/>
                    <a:gd name="connsiteY41" fmla="*/ 37723 h 356434"/>
                    <a:gd name="connsiteX42" fmla="*/ 264419 w 296749"/>
                    <a:gd name="connsiteY42" fmla="*/ 14966 h 356434"/>
                    <a:gd name="connsiteX43" fmla="*/ 243254 w 296749"/>
                    <a:gd name="connsiteY43" fmla="*/ 4179 h 356434"/>
                    <a:gd name="connsiteX44" fmla="*/ 228571 w 296749"/>
                    <a:gd name="connsiteY44" fmla="*/ 10 h 35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96749" h="356434">
                      <a:moveTo>
                        <a:pt x="228550" y="0"/>
                      </a:moveTo>
                      <a:cubicBezTo>
                        <a:pt x="222412" y="220"/>
                        <a:pt x="209468" y="3739"/>
                        <a:pt x="205468" y="8389"/>
                      </a:cubicBezTo>
                      <a:cubicBezTo>
                        <a:pt x="201111" y="13458"/>
                        <a:pt x="200922" y="28727"/>
                        <a:pt x="199833" y="35325"/>
                      </a:cubicBezTo>
                      <a:cubicBezTo>
                        <a:pt x="198534" y="43180"/>
                        <a:pt x="193508" y="57528"/>
                        <a:pt x="190795" y="65005"/>
                      </a:cubicBezTo>
                      <a:cubicBezTo>
                        <a:pt x="188480" y="71415"/>
                        <a:pt x="184731" y="84967"/>
                        <a:pt x="180322" y="90161"/>
                      </a:cubicBezTo>
                      <a:cubicBezTo>
                        <a:pt x="177128" y="93931"/>
                        <a:pt x="166382" y="96591"/>
                        <a:pt x="163534" y="100644"/>
                      </a:cubicBezTo>
                      <a:cubicBezTo>
                        <a:pt x="159229" y="106792"/>
                        <a:pt x="162843" y="124994"/>
                        <a:pt x="157250" y="130000"/>
                      </a:cubicBezTo>
                      <a:cubicBezTo>
                        <a:pt x="153323" y="133508"/>
                        <a:pt x="141279" y="130408"/>
                        <a:pt x="136284" y="132095"/>
                      </a:cubicBezTo>
                      <a:cubicBezTo>
                        <a:pt x="128701" y="134650"/>
                        <a:pt x="115610" y="144316"/>
                        <a:pt x="109033" y="148872"/>
                      </a:cubicBezTo>
                      <a:cubicBezTo>
                        <a:pt x="104121" y="152276"/>
                        <a:pt x="93795" y="158790"/>
                        <a:pt x="90161" y="163545"/>
                      </a:cubicBezTo>
                      <a:cubicBezTo>
                        <a:pt x="86024" y="168959"/>
                        <a:pt x="85165" y="184679"/>
                        <a:pt x="79677" y="188711"/>
                      </a:cubicBezTo>
                      <a:cubicBezTo>
                        <a:pt x="65675" y="198985"/>
                        <a:pt x="24852" y="185213"/>
                        <a:pt x="10504" y="194995"/>
                      </a:cubicBezTo>
                      <a:cubicBezTo>
                        <a:pt x="5655" y="198304"/>
                        <a:pt x="0" y="215972"/>
                        <a:pt x="0" y="215972"/>
                      </a:cubicBezTo>
                      <a:cubicBezTo>
                        <a:pt x="0" y="215972"/>
                        <a:pt x="1078" y="238572"/>
                        <a:pt x="6305" y="243222"/>
                      </a:cubicBezTo>
                      <a:cubicBezTo>
                        <a:pt x="9855" y="246375"/>
                        <a:pt x="21208" y="242709"/>
                        <a:pt x="25176" y="245317"/>
                      </a:cubicBezTo>
                      <a:cubicBezTo>
                        <a:pt x="28717" y="247632"/>
                        <a:pt x="33869" y="255779"/>
                        <a:pt x="33576" y="260000"/>
                      </a:cubicBezTo>
                      <a:cubicBezTo>
                        <a:pt x="33157" y="265959"/>
                        <a:pt x="23773" y="275416"/>
                        <a:pt x="18893" y="278872"/>
                      </a:cubicBezTo>
                      <a:cubicBezTo>
                        <a:pt x="14829" y="281742"/>
                        <a:pt x="21" y="285166"/>
                        <a:pt x="21" y="285166"/>
                      </a:cubicBezTo>
                      <a:cubicBezTo>
                        <a:pt x="21" y="285166"/>
                        <a:pt x="15154" y="288172"/>
                        <a:pt x="18924" y="291429"/>
                      </a:cubicBezTo>
                      <a:cubicBezTo>
                        <a:pt x="23354" y="295262"/>
                        <a:pt x="24423" y="309317"/>
                        <a:pt x="29407" y="312396"/>
                      </a:cubicBezTo>
                      <a:cubicBezTo>
                        <a:pt x="38320" y="317905"/>
                        <a:pt x="61026" y="314312"/>
                        <a:pt x="71331" y="312396"/>
                      </a:cubicBezTo>
                      <a:cubicBezTo>
                        <a:pt x="78505" y="311066"/>
                        <a:pt x="92182" y="298394"/>
                        <a:pt x="98581" y="301912"/>
                      </a:cubicBezTo>
                      <a:cubicBezTo>
                        <a:pt x="103262" y="304489"/>
                        <a:pt x="99848" y="318418"/>
                        <a:pt x="102781" y="322879"/>
                      </a:cubicBezTo>
                      <a:cubicBezTo>
                        <a:pt x="107326" y="329802"/>
                        <a:pt x="123224" y="337018"/>
                        <a:pt x="130021" y="341751"/>
                      </a:cubicBezTo>
                      <a:cubicBezTo>
                        <a:pt x="135267" y="345406"/>
                        <a:pt x="150988" y="356434"/>
                        <a:pt x="150988" y="356434"/>
                      </a:cubicBezTo>
                      <a:cubicBezTo>
                        <a:pt x="150988" y="356434"/>
                        <a:pt x="160874" y="343741"/>
                        <a:pt x="165671" y="341751"/>
                      </a:cubicBezTo>
                      <a:cubicBezTo>
                        <a:pt x="176803" y="337143"/>
                        <a:pt x="204954" y="349836"/>
                        <a:pt x="213888" y="341751"/>
                      </a:cubicBezTo>
                      <a:cubicBezTo>
                        <a:pt x="217794" y="338211"/>
                        <a:pt x="217406" y="325854"/>
                        <a:pt x="215993" y="320785"/>
                      </a:cubicBezTo>
                      <a:cubicBezTo>
                        <a:pt x="213175" y="310689"/>
                        <a:pt x="197697" y="295158"/>
                        <a:pt x="190826" y="287240"/>
                      </a:cubicBezTo>
                      <a:cubicBezTo>
                        <a:pt x="185967" y="281637"/>
                        <a:pt x="171556" y="273489"/>
                        <a:pt x="169860" y="266263"/>
                      </a:cubicBezTo>
                      <a:cubicBezTo>
                        <a:pt x="168341" y="259811"/>
                        <a:pt x="174771" y="246741"/>
                        <a:pt x="178259" y="241107"/>
                      </a:cubicBezTo>
                      <a:cubicBezTo>
                        <a:pt x="180992" y="236698"/>
                        <a:pt x="187873" y="227586"/>
                        <a:pt x="192931" y="226424"/>
                      </a:cubicBezTo>
                      <a:cubicBezTo>
                        <a:pt x="203760" y="223952"/>
                        <a:pt x="224790" y="245809"/>
                        <a:pt x="234854" y="241107"/>
                      </a:cubicBezTo>
                      <a:cubicBezTo>
                        <a:pt x="238907" y="239211"/>
                        <a:pt x="240101" y="228686"/>
                        <a:pt x="241138" y="224329"/>
                      </a:cubicBezTo>
                      <a:cubicBezTo>
                        <a:pt x="242238" y="219711"/>
                        <a:pt x="241012" y="209646"/>
                        <a:pt x="243243" y="205457"/>
                      </a:cubicBezTo>
                      <a:cubicBezTo>
                        <a:pt x="247443" y="197582"/>
                        <a:pt x="265404" y="189716"/>
                        <a:pt x="270514" y="182396"/>
                      </a:cubicBezTo>
                      <a:cubicBezTo>
                        <a:pt x="274012" y="177369"/>
                        <a:pt x="275594" y="164508"/>
                        <a:pt x="278882" y="159335"/>
                      </a:cubicBezTo>
                      <a:cubicBezTo>
                        <a:pt x="282066" y="154328"/>
                        <a:pt x="293534" y="148097"/>
                        <a:pt x="295649" y="142557"/>
                      </a:cubicBezTo>
                      <a:cubicBezTo>
                        <a:pt x="299022" y="133728"/>
                        <a:pt x="293565" y="104813"/>
                        <a:pt x="293565" y="104813"/>
                      </a:cubicBezTo>
                      <a:cubicBezTo>
                        <a:pt x="293565" y="104813"/>
                        <a:pt x="273552" y="94486"/>
                        <a:pt x="270514" y="88046"/>
                      </a:cubicBezTo>
                      <a:cubicBezTo>
                        <a:pt x="266933" y="80442"/>
                        <a:pt x="275007" y="62544"/>
                        <a:pt x="272598" y="54490"/>
                      </a:cubicBezTo>
                      <a:cubicBezTo>
                        <a:pt x="271090" y="49463"/>
                        <a:pt x="261215" y="42824"/>
                        <a:pt x="260021" y="37723"/>
                      </a:cubicBezTo>
                      <a:cubicBezTo>
                        <a:pt x="258670" y="32016"/>
                        <a:pt x="264419" y="14966"/>
                        <a:pt x="264419" y="14966"/>
                      </a:cubicBezTo>
                      <a:cubicBezTo>
                        <a:pt x="264419" y="14966"/>
                        <a:pt x="248720" y="6294"/>
                        <a:pt x="243254" y="4179"/>
                      </a:cubicBezTo>
                      <a:cubicBezTo>
                        <a:pt x="239693" y="2796"/>
                        <a:pt x="232383" y="-126"/>
                        <a:pt x="228571" y="10"/>
                      </a:cubicBezTo>
                      <a:close/>
                    </a:path>
                  </a:pathLst>
                </a:custGeom>
                <a:grpFill/>
                <a:ln w="1046" cap="flat">
                  <a:noFill/>
                  <a:prstDash val="solid"/>
                  <a:miter/>
                </a:ln>
              </p:spPr>
              <p:txBody>
                <a:bodyPr rtlCol="0" anchor="ctr"/>
                <a:lstStyle/>
                <a:p>
                  <a:endParaRPr lang="en-US" dirty="0"/>
                </a:p>
              </p:txBody>
            </p:sp>
            <p:sp>
              <p:nvSpPr>
                <p:cNvPr id="1204" name="Freeform 1203">
                  <a:extLst>
                    <a:ext uri="{FF2B5EF4-FFF2-40B4-BE49-F238E27FC236}">
                      <a16:creationId xmlns:a16="http://schemas.microsoft.com/office/drawing/2014/main" id="{0C67C4F6-0FB7-6788-4572-9C490FFF317E}"/>
                    </a:ext>
                  </a:extLst>
                </p:cNvPr>
                <p:cNvSpPr/>
                <p:nvPr/>
              </p:nvSpPr>
              <p:spPr>
                <a:xfrm>
                  <a:off x="7462276" y="3650412"/>
                  <a:ext cx="685267" cy="713709"/>
                </a:xfrm>
                <a:custGeom>
                  <a:avLst/>
                  <a:gdLst>
                    <a:gd name="connsiteX0" fmla="*/ 685252 w 685267"/>
                    <a:gd name="connsiteY0" fmla="*/ 162514 h 713709"/>
                    <a:gd name="connsiteX1" fmla="*/ 683440 w 685267"/>
                    <a:gd name="connsiteY1" fmla="*/ 176904 h 713709"/>
                    <a:gd name="connsiteX2" fmla="*/ 652000 w 685267"/>
                    <a:gd name="connsiteY2" fmla="*/ 191587 h 713709"/>
                    <a:gd name="connsiteX3" fmla="*/ 633128 w 685267"/>
                    <a:gd name="connsiteY3" fmla="*/ 216754 h 713709"/>
                    <a:gd name="connsiteX4" fmla="*/ 622623 w 685267"/>
                    <a:gd name="connsiteY4" fmla="*/ 250309 h 713709"/>
                    <a:gd name="connsiteX5" fmla="*/ 601667 w 685267"/>
                    <a:gd name="connsiteY5" fmla="*/ 273370 h 713709"/>
                    <a:gd name="connsiteX6" fmla="*/ 601646 w 685267"/>
                    <a:gd name="connsiteY6" fmla="*/ 321619 h 713709"/>
                    <a:gd name="connsiteX7" fmla="*/ 601646 w 685267"/>
                    <a:gd name="connsiteY7" fmla="*/ 321619 h 713709"/>
                    <a:gd name="connsiteX8" fmla="*/ 586942 w 685267"/>
                    <a:gd name="connsiteY8" fmla="*/ 309051 h 713709"/>
                    <a:gd name="connsiteX9" fmla="*/ 576480 w 685267"/>
                    <a:gd name="connsiteY9" fmla="*/ 269212 h 713709"/>
                    <a:gd name="connsiteX10" fmla="*/ 572343 w 685267"/>
                    <a:gd name="connsiteY10" fmla="*/ 239804 h 713709"/>
                    <a:gd name="connsiteX11" fmla="*/ 542987 w 685267"/>
                    <a:gd name="connsiteY11" fmla="*/ 223037 h 713709"/>
                    <a:gd name="connsiteX12" fmla="*/ 517842 w 685267"/>
                    <a:gd name="connsiteY12" fmla="*/ 218838 h 713709"/>
                    <a:gd name="connsiteX13" fmla="*/ 488487 w 685267"/>
                    <a:gd name="connsiteY13" fmla="*/ 197871 h 713709"/>
                    <a:gd name="connsiteX14" fmla="*/ 471720 w 685267"/>
                    <a:gd name="connsiteY14" fmla="*/ 250298 h 713709"/>
                    <a:gd name="connsiteX15" fmla="*/ 488487 w 685267"/>
                    <a:gd name="connsiteY15" fmla="*/ 254487 h 713709"/>
                    <a:gd name="connsiteX16" fmla="*/ 490592 w 685267"/>
                    <a:gd name="connsiteY16" fmla="*/ 319493 h 713709"/>
                    <a:gd name="connsiteX17" fmla="*/ 473824 w 685267"/>
                    <a:gd name="connsiteY17" fmla="*/ 321598 h 713709"/>
                    <a:gd name="connsiteX18" fmla="*/ 457037 w 685267"/>
                    <a:gd name="connsiteY18" fmla="*/ 332081 h 713709"/>
                    <a:gd name="connsiteX19" fmla="*/ 457037 w 685267"/>
                    <a:gd name="connsiteY19" fmla="*/ 363531 h 713709"/>
                    <a:gd name="connsiteX20" fmla="*/ 448669 w 685267"/>
                    <a:gd name="connsiteY20" fmla="*/ 369825 h 713709"/>
                    <a:gd name="connsiteX21" fmla="*/ 429797 w 685267"/>
                    <a:gd name="connsiteY21" fmla="*/ 397086 h 713709"/>
                    <a:gd name="connsiteX22" fmla="*/ 400441 w 685267"/>
                    <a:gd name="connsiteY22" fmla="*/ 409675 h 713709"/>
                    <a:gd name="connsiteX23" fmla="*/ 383653 w 685267"/>
                    <a:gd name="connsiteY23" fmla="*/ 430631 h 713709"/>
                    <a:gd name="connsiteX24" fmla="*/ 358518 w 685267"/>
                    <a:gd name="connsiteY24" fmla="*/ 441114 h 713709"/>
                    <a:gd name="connsiteX25" fmla="*/ 345930 w 685267"/>
                    <a:gd name="connsiteY25" fmla="*/ 472554 h 713709"/>
                    <a:gd name="connsiteX26" fmla="*/ 320774 w 685267"/>
                    <a:gd name="connsiteY26" fmla="*/ 491426 h 713709"/>
                    <a:gd name="connsiteX27" fmla="*/ 287219 w 685267"/>
                    <a:gd name="connsiteY27" fmla="*/ 512403 h 713709"/>
                    <a:gd name="connsiteX28" fmla="*/ 295597 w 685267"/>
                    <a:gd name="connsiteY28" fmla="*/ 598375 h 713709"/>
                    <a:gd name="connsiteX29" fmla="*/ 285124 w 685267"/>
                    <a:gd name="connsiteY29" fmla="*/ 602564 h 713709"/>
                    <a:gd name="connsiteX30" fmla="*/ 295597 w 685267"/>
                    <a:gd name="connsiteY30" fmla="*/ 642403 h 713709"/>
                    <a:gd name="connsiteX31" fmla="*/ 278830 w 685267"/>
                    <a:gd name="connsiteY31" fmla="*/ 671759 h 713709"/>
                    <a:gd name="connsiteX32" fmla="*/ 262063 w 685267"/>
                    <a:gd name="connsiteY32" fmla="*/ 699020 h 713709"/>
                    <a:gd name="connsiteX33" fmla="*/ 234813 w 685267"/>
                    <a:gd name="connsiteY33" fmla="*/ 713692 h 713709"/>
                    <a:gd name="connsiteX34" fmla="*/ 220130 w 685267"/>
                    <a:gd name="connsiteY34" fmla="*/ 703219 h 713709"/>
                    <a:gd name="connsiteX35" fmla="*/ 215940 w 685267"/>
                    <a:gd name="connsiteY35" fmla="*/ 671759 h 713709"/>
                    <a:gd name="connsiteX36" fmla="*/ 186585 w 685267"/>
                    <a:gd name="connsiteY36" fmla="*/ 604659 h 713709"/>
                    <a:gd name="connsiteX37" fmla="*/ 159335 w 685267"/>
                    <a:gd name="connsiteY37" fmla="*/ 531276 h 713709"/>
                    <a:gd name="connsiteX38" fmla="*/ 129979 w 685267"/>
                    <a:gd name="connsiteY38" fmla="*/ 487247 h 713709"/>
                    <a:gd name="connsiteX39" fmla="*/ 117411 w 685267"/>
                    <a:gd name="connsiteY39" fmla="*/ 428547 h 713709"/>
                    <a:gd name="connsiteX40" fmla="*/ 117411 w 685267"/>
                    <a:gd name="connsiteY40" fmla="*/ 376119 h 713709"/>
                    <a:gd name="connsiteX41" fmla="*/ 111117 w 685267"/>
                    <a:gd name="connsiteY41" fmla="*/ 334186 h 713709"/>
                    <a:gd name="connsiteX42" fmla="*/ 98550 w 685267"/>
                    <a:gd name="connsiteY42" fmla="*/ 309030 h 713709"/>
                    <a:gd name="connsiteX43" fmla="*/ 98550 w 685267"/>
                    <a:gd name="connsiteY43" fmla="*/ 332091 h 713709"/>
                    <a:gd name="connsiteX44" fmla="*/ 81783 w 685267"/>
                    <a:gd name="connsiteY44" fmla="*/ 348859 h 713709"/>
                    <a:gd name="connsiteX45" fmla="*/ 46144 w 685267"/>
                    <a:gd name="connsiteY45" fmla="*/ 346753 h 713709"/>
                    <a:gd name="connsiteX46" fmla="*/ 18872 w 685267"/>
                    <a:gd name="connsiteY46" fmla="*/ 311114 h 713709"/>
                    <a:gd name="connsiteX47" fmla="*/ 33555 w 685267"/>
                    <a:gd name="connsiteY47" fmla="*/ 292242 h 713709"/>
                    <a:gd name="connsiteX48" fmla="*/ 12588 w 685267"/>
                    <a:gd name="connsiteY48" fmla="*/ 294347 h 713709"/>
                    <a:gd name="connsiteX49" fmla="*/ 0 w 685267"/>
                    <a:gd name="connsiteY49" fmla="*/ 273381 h 713709"/>
                    <a:gd name="connsiteX50" fmla="*/ 14683 w 685267"/>
                    <a:gd name="connsiteY50" fmla="*/ 258698 h 713709"/>
                    <a:gd name="connsiteX51" fmla="*/ 62900 w 685267"/>
                    <a:gd name="connsiteY51" fmla="*/ 258698 h 713709"/>
                    <a:gd name="connsiteX52" fmla="*/ 65005 w 685267"/>
                    <a:gd name="connsiteY52" fmla="*/ 237731 h 713709"/>
                    <a:gd name="connsiteX53" fmla="*/ 39839 w 685267"/>
                    <a:gd name="connsiteY53" fmla="*/ 204186 h 713709"/>
                    <a:gd name="connsiteX54" fmla="*/ 18872 w 685267"/>
                    <a:gd name="connsiteY54" fmla="*/ 183209 h 713709"/>
                    <a:gd name="connsiteX55" fmla="*/ 27271 w 685267"/>
                    <a:gd name="connsiteY55" fmla="*/ 158053 h 713709"/>
                    <a:gd name="connsiteX56" fmla="*/ 41944 w 685267"/>
                    <a:gd name="connsiteY56" fmla="*/ 143370 h 713709"/>
                    <a:gd name="connsiteX57" fmla="*/ 83867 w 685267"/>
                    <a:gd name="connsiteY57" fmla="*/ 158053 h 713709"/>
                    <a:gd name="connsiteX58" fmla="*/ 90151 w 685267"/>
                    <a:gd name="connsiteY58" fmla="*/ 141275 h 713709"/>
                    <a:gd name="connsiteX59" fmla="*/ 92255 w 685267"/>
                    <a:gd name="connsiteY59" fmla="*/ 122403 h 713709"/>
                    <a:gd name="connsiteX60" fmla="*/ 119527 w 685267"/>
                    <a:gd name="connsiteY60" fmla="*/ 99342 h 713709"/>
                    <a:gd name="connsiteX61" fmla="*/ 127895 w 685267"/>
                    <a:gd name="connsiteY61" fmla="*/ 76281 h 713709"/>
                    <a:gd name="connsiteX62" fmla="*/ 144662 w 685267"/>
                    <a:gd name="connsiteY62" fmla="*/ 59503 h 713709"/>
                    <a:gd name="connsiteX63" fmla="*/ 142578 w 685267"/>
                    <a:gd name="connsiteY63" fmla="*/ 21759 h 713709"/>
                    <a:gd name="connsiteX64" fmla="*/ 176101 w 685267"/>
                    <a:gd name="connsiteY64" fmla="*/ 824 h 713709"/>
                    <a:gd name="connsiteX65" fmla="*/ 203551 w 685267"/>
                    <a:gd name="connsiteY65" fmla="*/ 2656 h 713709"/>
                    <a:gd name="connsiteX66" fmla="*/ 222077 w 685267"/>
                    <a:gd name="connsiteY66" fmla="*/ 17465 h 713709"/>
                    <a:gd name="connsiteX67" fmla="*/ 222077 w 685267"/>
                    <a:gd name="connsiteY67" fmla="*/ 61200 h 713709"/>
                    <a:gd name="connsiteX68" fmla="*/ 257874 w 685267"/>
                    <a:gd name="connsiteY68" fmla="*/ 68070 h 713709"/>
                    <a:gd name="connsiteX69" fmla="*/ 279270 w 685267"/>
                    <a:gd name="connsiteY69" fmla="*/ 88984 h 713709"/>
                    <a:gd name="connsiteX70" fmla="*/ 283051 w 685267"/>
                    <a:gd name="connsiteY70" fmla="*/ 130803 h 713709"/>
                    <a:gd name="connsiteX71" fmla="*/ 301923 w 685267"/>
                    <a:gd name="connsiteY71" fmla="*/ 153864 h 713709"/>
                    <a:gd name="connsiteX72" fmla="*/ 331257 w 685267"/>
                    <a:gd name="connsiteY72" fmla="*/ 162253 h 713709"/>
                    <a:gd name="connsiteX73" fmla="*/ 368991 w 685267"/>
                    <a:gd name="connsiteY73" fmla="*/ 176936 h 713709"/>
                    <a:gd name="connsiteX74" fmla="*/ 398347 w 685267"/>
                    <a:gd name="connsiteY74" fmla="*/ 183219 h 713709"/>
                    <a:gd name="connsiteX75" fmla="*/ 419303 w 685267"/>
                    <a:gd name="connsiteY75" fmla="*/ 195797 h 713709"/>
                    <a:gd name="connsiteX76" fmla="*/ 446574 w 685267"/>
                    <a:gd name="connsiteY76" fmla="*/ 193703 h 713709"/>
                    <a:gd name="connsiteX77" fmla="*/ 469625 w 685267"/>
                    <a:gd name="connsiteY77" fmla="*/ 193703 h 713709"/>
                    <a:gd name="connsiteX78" fmla="*/ 482025 w 685267"/>
                    <a:gd name="connsiteY78" fmla="*/ 168599 h 713709"/>
                    <a:gd name="connsiteX79" fmla="*/ 495221 w 685267"/>
                    <a:gd name="connsiteY79" fmla="*/ 145548 h 713709"/>
                    <a:gd name="connsiteX80" fmla="*/ 521424 w 685267"/>
                    <a:gd name="connsiteY80" fmla="*/ 157990 h 713709"/>
                    <a:gd name="connsiteX81" fmla="*/ 561577 w 685267"/>
                    <a:gd name="connsiteY81" fmla="*/ 157739 h 713709"/>
                    <a:gd name="connsiteX82" fmla="*/ 573893 w 685267"/>
                    <a:gd name="connsiteY82" fmla="*/ 139013 h 713709"/>
                    <a:gd name="connsiteX83" fmla="*/ 603479 w 685267"/>
                    <a:gd name="connsiteY83" fmla="*/ 122477 h 713709"/>
                    <a:gd name="connsiteX84" fmla="*/ 641339 w 685267"/>
                    <a:gd name="connsiteY84" fmla="*/ 122477 h 713709"/>
                    <a:gd name="connsiteX85" fmla="*/ 669217 w 685267"/>
                    <a:gd name="connsiteY85" fmla="*/ 137285 h 713709"/>
                    <a:gd name="connsiteX86" fmla="*/ 685252 w 685267"/>
                    <a:gd name="connsiteY86" fmla="*/ 162556 h 71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685267" h="713709">
                      <a:moveTo>
                        <a:pt x="685252" y="162514"/>
                      </a:moveTo>
                      <a:cubicBezTo>
                        <a:pt x="685252" y="162514"/>
                        <a:pt x="685566" y="173972"/>
                        <a:pt x="683440" y="176904"/>
                      </a:cubicBezTo>
                      <a:cubicBezTo>
                        <a:pt x="678329" y="183911"/>
                        <a:pt x="658734" y="186110"/>
                        <a:pt x="652000" y="191587"/>
                      </a:cubicBezTo>
                      <a:cubicBezTo>
                        <a:pt x="645894" y="196541"/>
                        <a:pt x="636720" y="209758"/>
                        <a:pt x="633128" y="216754"/>
                      </a:cubicBezTo>
                      <a:cubicBezTo>
                        <a:pt x="629117" y="224577"/>
                        <a:pt x="627001" y="242685"/>
                        <a:pt x="622623" y="250309"/>
                      </a:cubicBezTo>
                      <a:cubicBezTo>
                        <a:pt x="618749" y="257064"/>
                        <a:pt x="604485" y="266102"/>
                        <a:pt x="601667" y="273370"/>
                      </a:cubicBezTo>
                      <a:cubicBezTo>
                        <a:pt x="597321" y="284618"/>
                        <a:pt x="601646" y="321619"/>
                        <a:pt x="601646" y="321619"/>
                      </a:cubicBezTo>
                      <a:lnTo>
                        <a:pt x="601646" y="321619"/>
                      </a:lnTo>
                      <a:cubicBezTo>
                        <a:pt x="601646" y="321619"/>
                        <a:pt x="589519" y="313146"/>
                        <a:pt x="586942" y="309051"/>
                      </a:cubicBezTo>
                      <a:cubicBezTo>
                        <a:pt x="581475" y="300327"/>
                        <a:pt x="578501" y="279308"/>
                        <a:pt x="576480" y="269212"/>
                      </a:cubicBezTo>
                      <a:cubicBezTo>
                        <a:pt x="575014" y="261934"/>
                        <a:pt x="576511" y="245941"/>
                        <a:pt x="572343" y="239804"/>
                      </a:cubicBezTo>
                      <a:cubicBezTo>
                        <a:pt x="567599" y="232809"/>
                        <a:pt x="550947" y="225865"/>
                        <a:pt x="542987" y="223037"/>
                      </a:cubicBezTo>
                      <a:cubicBezTo>
                        <a:pt x="536987" y="220901"/>
                        <a:pt x="523728" y="221278"/>
                        <a:pt x="517842" y="218838"/>
                      </a:cubicBezTo>
                      <a:cubicBezTo>
                        <a:pt x="509516" y="215382"/>
                        <a:pt x="497043" y="195033"/>
                        <a:pt x="488487" y="197871"/>
                      </a:cubicBezTo>
                      <a:cubicBezTo>
                        <a:pt x="475427" y="202207"/>
                        <a:pt x="465027" y="238275"/>
                        <a:pt x="471720" y="250298"/>
                      </a:cubicBezTo>
                      <a:cubicBezTo>
                        <a:pt x="473824" y="254068"/>
                        <a:pt x="485774" y="251126"/>
                        <a:pt x="488487" y="254487"/>
                      </a:cubicBezTo>
                      <a:cubicBezTo>
                        <a:pt x="498698" y="267139"/>
                        <a:pt x="490592" y="319493"/>
                        <a:pt x="490592" y="319493"/>
                      </a:cubicBezTo>
                      <a:cubicBezTo>
                        <a:pt x="490592" y="319493"/>
                        <a:pt x="477805" y="320184"/>
                        <a:pt x="473824" y="321598"/>
                      </a:cubicBezTo>
                      <a:cubicBezTo>
                        <a:pt x="469164" y="323252"/>
                        <a:pt x="459435" y="327756"/>
                        <a:pt x="457037" y="332081"/>
                      </a:cubicBezTo>
                      <a:cubicBezTo>
                        <a:pt x="453224" y="338962"/>
                        <a:pt x="460545" y="356493"/>
                        <a:pt x="457037" y="363531"/>
                      </a:cubicBezTo>
                      <a:cubicBezTo>
                        <a:pt x="455864" y="365877"/>
                        <a:pt x="450481" y="367940"/>
                        <a:pt x="448669" y="369825"/>
                      </a:cubicBezTo>
                      <a:cubicBezTo>
                        <a:pt x="442929" y="375795"/>
                        <a:pt x="436217" y="391839"/>
                        <a:pt x="429797" y="397086"/>
                      </a:cubicBezTo>
                      <a:cubicBezTo>
                        <a:pt x="423618" y="402145"/>
                        <a:pt x="406798" y="404836"/>
                        <a:pt x="400441" y="409675"/>
                      </a:cubicBezTo>
                      <a:cubicBezTo>
                        <a:pt x="395100" y="413738"/>
                        <a:pt x="389015" y="426599"/>
                        <a:pt x="383653" y="430631"/>
                      </a:cubicBezTo>
                      <a:cubicBezTo>
                        <a:pt x="378218" y="434726"/>
                        <a:pt x="363294" y="436265"/>
                        <a:pt x="358518" y="441114"/>
                      </a:cubicBezTo>
                      <a:cubicBezTo>
                        <a:pt x="352580" y="447147"/>
                        <a:pt x="351083" y="465841"/>
                        <a:pt x="345930" y="472554"/>
                      </a:cubicBezTo>
                      <a:cubicBezTo>
                        <a:pt x="341144" y="478796"/>
                        <a:pt x="327257" y="486975"/>
                        <a:pt x="320774" y="491426"/>
                      </a:cubicBezTo>
                      <a:cubicBezTo>
                        <a:pt x="312616" y="497018"/>
                        <a:pt x="291596" y="503522"/>
                        <a:pt x="287219" y="512403"/>
                      </a:cubicBezTo>
                      <a:cubicBezTo>
                        <a:pt x="277678" y="531778"/>
                        <a:pt x="306824" y="579932"/>
                        <a:pt x="295597" y="598375"/>
                      </a:cubicBezTo>
                      <a:cubicBezTo>
                        <a:pt x="294131" y="600784"/>
                        <a:pt x="286402" y="600040"/>
                        <a:pt x="285124" y="602564"/>
                      </a:cubicBezTo>
                      <a:cubicBezTo>
                        <a:pt x="280495" y="611759"/>
                        <a:pt x="296938" y="632192"/>
                        <a:pt x="295597" y="642403"/>
                      </a:cubicBezTo>
                      <a:cubicBezTo>
                        <a:pt x="294497" y="650781"/>
                        <a:pt x="283145" y="664491"/>
                        <a:pt x="278830" y="671759"/>
                      </a:cubicBezTo>
                      <a:cubicBezTo>
                        <a:pt x="274746" y="678639"/>
                        <a:pt x="267875" y="693521"/>
                        <a:pt x="262063" y="699020"/>
                      </a:cubicBezTo>
                      <a:cubicBezTo>
                        <a:pt x="256439" y="704329"/>
                        <a:pt x="242531" y="714174"/>
                        <a:pt x="234813" y="713692"/>
                      </a:cubicBezTo>
                      <a:cubicBezTo>
                        <a:pt x="230309" y="713409"/>
                        <a:pt x="222454" y="707084"/>
                        <a:pt x="220130" y="703219"/>
                      </a:cubicBezTo>
                      <a:cubicBezTo>
                        <a:pt x="216034" y="696422"/>
                        <a:pt x="218077" y="679404"/>
                        <a:pt x="215940" y="671759"/>
                      </a:cubicBezTo>
                      <a:cubicBezTo>
                        <a:pt x="211018" y="654122"/>
                        <a:pt x="193445" y="621635"/>
                        <a:pt x="186585" y="604659"/>
                      </a:cubicBezTo>
                      <a:cubicBezTo>
                        <a:pt x="179254" y="586510"/>
                        <a:pt x="168226" y="548702"/>
                        <a:pt x="159335" y="531276"/>
                      </a:cubicBezTo>
                      <a:cubicBezTo>
                        <a:pt x="153323" y="519493"/>
                        <a:pt x="135131" y="499438"/>
                        <a:pt x="129979" y="487247"/>
                      </a:cubicBezTo>
                      <a:cubicBezTo>
                        <a:pt x="124146" y="473423"/>
                        <a:pt x="118993" y="443471"/>
                        <a:pt x="117411" y="428547"/>
                      </a:cubicBezTo>
                      <a:cubicBezTo>
                        <a:pt x="116029" y="415508"/>
                        <a:pt x="118386" y="389190"/>
                        <a:pt x="117411" y="376119"/>
                      </a:cubicBezTo>
                      <a:cubicBezTo>
                        <a:pt x="116626" y="365553"/>
                        <a:pt x="114311" y="344292"/>
                        <a:pt x="111117" y="334186"/>
                      </a:cubicBezTo>
                      <a:cubicBezTo>
                        <a:pt x="109002" y="327483"/>
                        <a:pt x="105389" y="307418"/>
                        <a:pt x="98550" y="309030"/>
                      </a:cubicBezTo>
                      <a:cubicBezTo>
                        <a:pt x="92936" y="310350"/>
                        <a:pt x="100760" y="326771"/>
                        <a:pt x="98550" y="332091"/>
                      </a:cubicBezTo>
                      <a:cubicBezTo>
                        <a:pt x="96277" y="337569"/>
                        <a:pt x="87323" y="346753"/>
                        <a:pt x="81783" y="348859"/>
                      </a:cubicBezTo>
                      <a:cubicBezTo>
                        <a:pt x="73446" y="352032"/>
                        <a:pt x="54029" y="350943"/>
                        <a:pt x="46144" y="346753"/>
                      </a:cubicBezTo>
                      <a:cubicBezTo>
                        <a:pt x="36236" y="341486"/>
                        <a:pt x="18830" y="322331"/>
                        <a:pt x="18872" y="311114"/>
                      </a:cubicBezTo>
                      <a:cubicBezTo>
                        <a:pt x="18893" y="305134"/>
                        <a:pt x="36445" y="297479"/>
                        <a:pt x="33555" y="292242"/>
                      </a:cubicBezTo>
                      <a:cubicBezTo>
                        <a:pt x="31010" y="287634"/>
                        <a:pt x="17290" y="296704"/>
                        <a:pt x="12588" y="294347"/>
                      </a:cubicBezTo>
                      <a:cubicBezTo>
                        <a:pt x="7121" y="291603"/>
                        <a:pt x="0" y="273381"/>
                        <a:pt x="0" y="273381"/>
                      </a:cubicBezTo>
                      <a:cubicBezTo>
                        <a:pt x="0" y="273381"/>
                        <a:pt x="9886" y="260687"/>
                        <a:pt x="14683" y="258698"/>
                      </a:cubicBezTo>
                      <a:cubicBezTo>
                        <a:pt x="25816" y="254089"/>
                        <a:pt x="53967" y="266783"/>
                        <a:pt x="62900" y="258698"/>
                      </a:cubicBezTo>
                      <a:cubicBezTo>
                        <a:pt x="66807" y="255158"/>
                        <a:pt x="66419" y="242800"/>
                        <a:pt x="65005" y="237731"/>
                      </a:cubicBezTo>
                      <a:cubicBezTo>
                        <a:pt x="62188" y="227635"/>
                        <a:pt x="46709" y="212104"/>
                        <a:pt x="39839" y="204186"/>
                      </a:cubicBezTo>
                      <a:cubicBezTo>
                        <a:pt x="34979" y="198583"/>
                        <a:pt x="20569" y="190435"/>
                        <a:pt x="18872" y="183209"/>
                      </a:cubicBezTo>
                      <a:cubicBezTo>
                        <a:pt x="17353" y="176758"/>
                        <a:pt x="23784" y="163687"/>
                        <a:pt x="27271" y="158053"/>
                      </a:cubicBezTo>
                      <a:cubicBezTo>
                        <a:pt x="30005" y="153644"/>
                        <a:pt x="36885" y="144533"/>
                        <a:pt x="41944" y="143370"/>
                      </a:cubicBezTo>
                      <a:cubicBezTo>
                        <a:pt x="52773" y="140898"/>
                        <a:pt x="73802" y="162755"/>
                        <a:pt x="83867" y="158053"/>
                      </a:cubicBezTo>
                      <a:cubicBezTo>
                        <a:pt x="87920" y="156158"/>
                        <a:pt x="89114" y="145632"/>
                        <a:pt x="90151" y="141275"/>
                      </a:cubicBezTo>
                      <a:cubicBezTo>
                        <a:pt x="91250" y="136657"/>
                        <a:pt x="90025" y="126592"/>
                        <a:pt x="92255" y="122403"/>
                      </a:cubicBezTo>
                      <a:cubicBezTo>
                        <a:pt x="96455" y="114528"/>
                        <a:pt x="114416" y="106663"/>
                        <a:pt x="119527" y="99342"/>
                      </a:cubicBezTo>
                      <a:cubicBezTo>
                        <a:pt x="123025" y="94315"/>
                        <a:pt x="124606" y="81454"/>
                        <a:pt x="127895" y="76281"/>
                      </a:cubicBezTo>
                      <a:cubicBezTo>
                        <a:pt x="131078" y="71275"/>
                        <a:pt x="142546" y="65043"/>
                        <a:pt x="144662" y="59503"/>
                      </a:cubicBezTo>
                      <a:cubicBezTo>
                        <a:pt x="148034" y="50674"/>
                        <a:pt x="142578" y="21759"/>
                        <a:pt x="142578" y="21759"/>
                      </a:cubicBezTo>
                      <a:cubicBezTo>
                        <a:pt x="142578" y="21759"/>
                        <a:pt x="166519" y="3232"/>
                        <a:pt x="176101" y="824"/>
                      </a:cubicBezTo>
                      <a:cubicBezTo>
                        <a:pt x="182773" y="-852"/>
                        <a:pt x="197141" y="164"/>
                        <a:pt x="203551" y="2656"/>
                      </a:cubicBezTo>
                      <a:cubicBezTo>
                        <a:pt x="209081" y="4803"/>
                        <a:pt x="219501" y="12113"/>
                        <a:pt x="222077" y="17465"/>
                      </a:cubicBezTo>
                      <a:cubicBezTo>
                        <a:pt x="226811" y="27320"/>
                        <a:pt x="215113" y="52769"/>
                        <a:pt x="222077" y="61200"/>
                      </a:cubicBezTo>
                      <a:cubicBezTo>
                        <a:pt x="227879" y="68227"/>
                        <a:pt x="249799" y="63849"/>
                        <a:pt x="257874" y="68070"/>
                      </a:cubicBezTo>
                      <a:cubicBezTo>
                        <a:pt x="264503" y="71537"/>
                        <a:pt x="279270" y="88984"/>
                        <a:pt x="279270" y="88984"/>
                      </a:cubicBezTo>
                      <a:cubicBezTo>
                        <a:pt x="279270" y="88984"/>
                        <a:pt x="279071" y="121084"/>
                        <a:pt x="283051" y="130803"/>
                      </a:cubicBezTo>
                      <a:cubicBezTo>
                        <a:pt x="285868" y="137694"/>
                        <a:pt x="295702" y="149769"/>
                        <a:pt x="301923" y="153864"/>
                      </a:cubicBezTo>
                      <a:cubicBezTo>
                        <a:pt x="308301" y="158053"/>
                        <a:pt x="324031" y="159823"/>
                        <a:pt x="331257" y="162253"/>
                      </a:cubicBezTo>
                      <a:cubicBezTo>
                        <a:pt x="340851" y="165478"/>
                        <a:pt x="359293" y="174024"/>
                        <a:pt x="368991" y="176936"/>
                      </a:cubicBezTo>
                      <a:cubicBezTo>
                        <a:pt x="376176" y="179093"/>
                        <a:pt x="391361" y="180465"/>
                        <a:pt x="398347" y="183219"/>
                      </a:cubicBezTo>
                      <a:cubicBezTo>
                        <a:pt x="404034" y="185461"/>
                        <a:pt x="413354" y="194394"/>
                        <a:pt x="419303" y="195797"/>
                      </a:cubicBezTo>
                      <a:cubicBezTo>
                        <a:pt x="425953" y="197368"/>
                        <a:pt x="439735" y="193965"/>
                        <a:pt x="446574" y="193703"/>
                      </a:cubicBezTo>
                      <a:cubicBezTo>
                        <a:pt x="452334" y="193483"/>
                        <a:pt x="464734" y="196740"/>
                        <a:pt x="469625" y="193703"/>
                      </a:cubicBezTo>
                      <a:cubicBezTo>
                        <a:pt x="475574" y="190006"/>
                        <a:pt x="482025" y="168599"/>
                        <a:pt x="482025" y="168599"/>
                      </a:cubicBezTo>
                      <a:lnTo>
                        <a:pt x="495221" y="145548"/>
                      </a:lnTo>
                      <a:cubicBezTo>
                        <a:pt x="495221" y="145548"/>
                        <a:pt x="514345" y="156419"/>
                        <a:pt x="521424" y="157990"/>
                      </a:cubicBezTo>
                      <a:cubicBezTo>
                        <a:pt x="531226" y="160169"/>
                        <a:pt x="561577" y="157739"/>
                        <a:pt x="561577" y="157739"/>
                      </a:cubicBezTo>
                      <a:cubicBezTo>
                        <a:pt x="561577" y="157739"/>
                        <a:pt x="569798" y="142836"/>
                        <a:pt x="573893" y="139013"/>
                      </a:cubicBezTo>
                      <a:cubicBezTo>
                        <a:pt x="580093" y="133243"/>
                        <a:pt x="595279" y="124613"/>
                        <a:pt x="603479" y="122477"/>
                      </a:cubicBezTo>
                      <a:cubicBezTo>
                        <a:pt x="612632" y="120089"/>
                        <a:pt x="632154" y="120194"/>
                        <a:pt x="641339" y="122477"/>
                      </a:cubicBezTo>
                      <a:cubicBezTo>
                        <a:pt x="648994" y="124383"/>
                        <a:pt x="663426" y="131923"/>
                        <a:pt x="669217" y="137285"/>
                      </a:cubicBezTo>
                      <a:cubicBezTo>
                        <a:pt x="674705" y="142365"/>
                        <a:pt x="685252" y="162556"/>
                        <a:pt x="685252" y="162556"/>
                      </a:cubicBezTo>
                    </a:path>
                  </a:pathLst>
                </a:custGeom>
                <a:grpFill/>
                <a:ln w="1046" cap="flat">
                  <a:noFill/>
                  <a:prstDash val="solid"/>
                  <a:miter/>
                </a:ln>
              </p:spPr>
              <p:txBody>
                <a:bodyPr rtlCol="0" anchor="ctr"/>
                <a:lstStyle/>
                <a:p>
                  <a:endParaRPr lang="en-US" dirty="0"/>
                </a:p>
              </p:txBody>
            </p:sp>
            <p:sp>
              <p:nvSpPr>
                <p:cNvPr id="1205" name="Freeform 1204">
                  <a:extLst>
                    <a:ext uri="{FF2B5EF4-FFF2-40B4-BE49-F238E27FC236}">
                      <a16:creationId xmlns:a16="http://schemas.microsoft.com/office/drawing/2014/main" id="{ABB29F59-E0EB-32BA-0CFB-20E92B065B05}"/>
                    </a:ext>
                  </a:extLst>
                </p:cNvPr>
                <p:cNvSpPr/>
                <p:nvPr/>
              </p:nvSpPr>
              <p:spPr>
                <a:xfrm>
                  <a:off x="7931906" y="3847971"/>
                  <a:ext cx="132026" cy="145016"/>
                </a:xfrm>
                <a:custGeom>
                  <a:avLst/>
                  <a:gdLst>
                    <a:gd name="connsiteX0" fmla="*/ 132027 w 132026"/>
                    <a:gd name="connsiteY0" fmla="*/ 124039 h 145016"/>
                    <a:gd name="connsiteX1" fmla="*/ 121523 w 132026"/>
                    <a:gd name="connsiteY1" fmla="*/ 145016 h 145016"/>
                    <a:gd name="connsiteX2" fmla="*/ 106850 w 132026"/>
                    <a:gd name="connsiteY2" fmla="*/ 139769 h 145016"/>
                    <a:gd name="connsiteX3" fmla="*/ 89015 w 132026"/>
                    <a:gd name="connsiteY3" fmla="*/ 113566 h 145016"/>
                    <a:gd name="connsiteX4" fmla="*/ 92230 w 132026"/>
                    <a:gd name="connsiteY4" fmla="*/ 90442 h 145016"/>
                    <a:gd name="connsiteX5" fmla="*/ 77557 w 132026"/>
                    <a:gd name="connsiteY5" fmla="*/ 69475 h 145016"/>
                    <a:gd name="connsiteX6" fmla="*/ 71274 w 132026"/>
                    <a:gd name="connsiteY6" fmla="*/ 88348 h 145016"/>
                    <a:gd name="connsiteX7" fmla="*/ 50307 w 132026"/>
                    <a:gd name="connsiteY7" fmla="*/ 98831 h 145016"/>
                    <a:gd name="connsiteX8" fmla="*/ 48212 w 132026"/>
                    <a:gd name="connsiteY8" fmla="*/ 126092 h 145016"/>
                    <a:gd name="connsiteX9" fmla="*/ 20962 w 132026"/>
                    <a:gd name="connsiteY9" fmla="*/ 121892 h 145016"/>
                    <a:gd name="connsiteX10" fmla="*/ 18857 w 132026"/>
                    <a:gd name="connsiteY10" fmla="*/ 56887 h 145016"/>
                    <a:gd name="connsiteX11" fmla="*/ 2090 w 132026"/>
                    <a:gd name="connsiteY11" fmla="*/ 52698 h 145016"/>
                    <a:gd name="connsiteX12" fmla="*/ 18857 w 132026"/>
                    <a:gd name="connsiteY12" fmla="*/ 271 h 145016"/>
                    <a:gd name="connsiteX13" fmla="*/ 48212 w 132026"/>
                    <a:gd name="connsiteY13" fmla="*/ 21237 h 145016"/>
                    <a:gd name="connsiteX14" fmla="*/ 73358 w 132026"/>
                    <a:gd name="connsiteY14" fmla="*/ 25437 h 145016"/>
                    <a:gd name="connsiteX15" fmla="*/ 102713 w 132026"/>
                    <a:gd name="connsiteY15" fmla="*/ 42204 h 145016"/>
                    <a:gd name="connsiteX16" fmla="*/ 106850 w 132026"/>
                    <a:gd name="connsiteY16" fmla="*/ 71612 h 145016"/>
                    <a:gd name="connsiteX17" fmla="*/ 117312 w 132026"/>
                    <a:gd name="connsiteY17" fmla="*/ 111451 h 145016"/>
                    <a:gd name="connsiteX18" fmla="*/ 132016 w 132026"/>
                    <a:gd name="connsiteY18" fmla="*/ 124018 h 14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2026" h="145016">
                      <a:moveTo>
                        <a:pt x="132027" y="124039"/>
                      </a:moveTo>
                      <a:lnTo>
                        <a:pt x="121523" y="145016"/>
                      </a:lnTo>
                      <a:cubicBezTo>
                        <a:pt x="121523" y="145016"/>
                        <a:pt x="109940" y="142157"/>
                        <a:pt x="106850" y="139769"/>
                      </a:cubicBezTo>
                      <a:cubicBezTo>
                        <a:pt x="100577" y="134921"/>
                        <a:pt x="90816" y="121274"/>
                        <a:pt x="89015" y="113566"/>
                      </a:cubicBezTo>
                      <a:cubicBezTo>
                        <a:pt x="87685" y="107879"/>
                        <a:pt x="93591" y="96118"/>
                        <a:pt x="92230" y="90442"/>
                      </a:cubicBezTo>
                      <a:cubicBezTo>
                        <a:pt x="90732" y="84221"/>
                        <a:pt x="83893" y="68554"/>
                        <a:pt x="77557" y="69475"/>
                      </a:cubicBezTo>
                      <a:cubicBezTo>
                        <a:pt x="72635" y="70188"/>
                        <a:pt x="74531" y="84588"/>
                        <a:pt x="71274" y="88348"/>
                      </a:cubicBezTo>
                      <a:cubicBezTo>
                        <a:pt x="67430" y="92778"/>
                        <a:pt x="53575" y="93971"/>
                        <a:pt x="50307" y="98831"/>
                      </a:cubicBezTo>
                      <a:cubicBezTo>
                        <a:pt x="46495" y="104507"/>
                        <a:pt x="53564" y="121840"/>
                        <a:pt x="48212" y="126092"/>
                      </a:cubicBezTo>
                      <a:cubicBezTo>
                        <a:pt x="42808" y="130375"/>
                        <a:pt x="20962" y="121892"/>
                        <a:pt x="20962" y="121892"/>
                      </a:cubicBezTo>
                      <a:cubicBezTo>
                        <a:pt x="20962" y="121892"/>
                        <a:pt x="29068" y="69538"/>
                        <a:pt x="18857" y="56887"/>
                      </a:cubicBezTo>
                      <a:cubicBezTo>
                        <a:pt x="16144" y="53525"/>
                        <a:pt x="4195" y="56478"/>
                        <a:pt x="2090" y="52698"/>
                      </a:cubicBezTo>
                      <a:cubicBezTo>
                        <a:pt x="-4603" y="40675"/>
                        <a:pt x="5797" y="4606"/>
                        <a:pt x="18857" y="271"/>
                      </a:cubicBezTo>
                      <a:cubicBezTo>
                        <a:pt x="27413" y="-2568"/>
                        <a:pt x="39876" y="17781"/>
                        <a:pt x="48212" y="21237"/>
                      </a:cubicBezTo>
                      <a:cubicBezTo>
                        <a:pt x="54098" y="23678"/>
                        <a:pt x="67357" y="23300"/>
                        <a:pt x="73358" y="25437"/>
                      </a:cubicBezTo>
                      <a:cubicBezTo>
                        <a:pt x="81317" y="28275"/>
                        <a:pt x="97969" y="35208"/>
                        <a:pt x="102713" y="42204"/>
                      </a:cubicBezTo>
                      <a:cubicBezTo>
                        <a:pt x="106882" y="48352"/>
                        <a:pt x="105384" y="64333"/>
                        <a:pt x="106850" y="71612"/>
                      </a:cubicBezTo>
                      <a:cubicBezTo>
                        <a:pt x="108882" y="81708"/>
                        <a:pt x="111845" y="102727"/>
                        <a:pt x="117312" y="111451"/>
                      </a:cubicBezTo>
                      <a:cubicBezTo>
                        <a:pt x="119879" y="115546"/>
                        <a:pt x="132016" y="124018"/>
                        <a:pt x="132016" y="124018"/>
                      </a:cubicBezTo>
                    </a:path>
                  </a:pathLst>
                </a:custGeom>
                <a:grpFill/>
                <a:ln w="1046" cap="flat">
                  <a:noFill/>
                  <a:prstDash val="solid"/>
                  <a:miter/>
                </a:ln>
              </p:spPr>
              <p:txBody>
                <a:bodyPr rtlCol="0" anchor="ctr"/>
                <a:lstStyle/>
                <a:p>
                  <a:endParaRPr lang="en-US" dirty="0"/>
                </a:p>
              </p:txBody>
            </p:sp>
            <p:sp>
              <p:nvSpPr>
                <p:cNvPr id="1206" name="Freeform 1205">
                  <a:extLst>
                    <a:ext uri="{FF2B5EF4-FFF2-40B4-BE49-F238E27FC236}">
                      <a16:creationId xmlns:a16="http://schemas.microsoft.com/office/drawing/2014/main" id="{E2584570-EB79-2630-C573-30C25D569900}"/>
                    </a:ext>
                  </a:extLst>
                </p:cNvPr>
                <p:cNvSpPr/>
                <p:nvPr/>
              </p:nvSpPr>
              <p:spPr>
                <a:xfrm>
                  <a:off x="7957497" y="3795908"/>
                  <a:ext cx="66356" cy="38755"/>
                </a:xfrm>
                <a:custGeom>
                  <a:avLst/>
                  <a:gdLst>
                    <a:gd name="connsiteX0" fmla="*/ 58418 w 66356"/>
                    <a:gd name="connsiteY0" fmla="*/ 37168 h 38755"/>
                    <a:gd name="connsiteX1" fmla="*/ 30340 w 66356"/>
                    <a:gd name="connsiteY1" fmla="*/ 35158 h 38755"/>
                    <a:gd name="connsiteX2" fmla="*/ 8273 w 66356"/>
                    <a:gd name="connsiteY2" fmla="*/ 27135 h 38755"/>
                    <a:gd name="connsiteX3" fmla="*/ 0 w 66356"/>
                    <a:gd name="connsiteY3" fmla="*/ 0 h 38755"/>
                    <a:gd name="connsiteX4" fmla="*/ 26203 w 66356"/>
                    <a:gd name="connsiteY4" fmla="*/ 12442 h 38755"/>
                    <a:gd name="connsiteX5" fmla="*/ 66356 w 66356"/>
                    <a:gd name="connsiteY5" fmla="*/ 12190 h 38755"/>
                    <a:gd name="connsiteX6" fmla="*/ 58428 w 66356"/>
                    <a:gd name="connsiteY6" fmla="*/ 37158 h 38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356" h="38755">
                      <a:moveTo>
                        <a:pt x="58418" y="37168"/>
                      </a:moveTo>
                      <a:cubicBezTo>
                        <a:pt x="52595" y="41117"/>
                        <a:pt x="37221" y="36634"/>
                        <a:pt x="30340" y="35158"/>
                      </a:cubicBezTo>
                      <a:cubicBezTo>
                        <a:pt x="24601" y="33932"/>
                        <a:pt x="12316" y="31387"/>
                        <a:pt x="8273" y="27135"/>
                      </a:cubicBezTo>
                      <a:cubicBezTo>
                        <a:pt x="3393" y="21993"/>
                        <a:pt x="0" y="0"/>
                        <a:pt x="0" y="0"/>
                      </a:cubicBezTo>
                      <a:cubicBezTo>
                        <a:pt x="0" y="0"/>
                        <a:pt x="19124" y="10871"/>
                        <a:pt x="26203" y="12442"/>
                      </a:cubicBezTo>
                      <a:cubicBezTo>
                        <a:pt x="36006" y="14620"/>
                        <a:pt x="66356" y="12190"/>
                        <a:pt x="66356" y="12190"/>
                      </a:cubicBezTo>
                      <a:cubicBezTo>
                        <a:pt x="66356" y="12190"/>
                        <a:pt x="63843" y="33482"/>
                        <a:pt x="58428" y="37158"/>
                      </a:cubicBezTo>
                      <a:close/>
                    </a:path>
                  </a:pathLst>
                </a:custGeom>
                <a:solidFill>
                  <a:schemeClr val="accent4">
                    <a:alpha val="5062"/>
                  </a:schemeClr>
                </a:solidFill>
                <a:ln w="1046" cap="flat">
                  <a:noFill/>
                  <a:prstDash val="solid"/>
                  <a:miter/>
                </a:ln>
              </p:spPr>
              <p:txBody>
                <a:bodyPr rtlCol="0" anchor="ctr"/>
                <a:lstStyle/>
                <a:p>
                  <a:endParaRPr lang="en-US" dirty="0"/>
                </a:p>
              </p:txBody>
            </p:sp>
            <p:sp>
              <p:nvSpPr>
                <p:cNvPr id="1207" name="Freeform 1206">
                  <a:extLst>
                    <a:ext uri="{FF2B5EF4-FFF2-40B4-BE49-F238E27FC236}">
                      <a16:creationId xmlns:a16="http://schemas.microsoft.com/office/drawing/2014/main" id="{168A2F48-E863-A686-DF6A-B7303641AC72}"/>
                    </a:ext>
                  </a:extLst>
                </p:cNvPr>
                <p:cNvSpPr/>
                <p:nvPr/>
              </p:nvSpPr>
              <p:spPr>
                <a:xfrm>
                  <a:off x="7258064" y="3495483"/>
                  <a:ext cx="323906" cy="287795"/>
                </a:xfrm>
                <a:custGeom>
                  <a:avLst/>
                  <a:gdLst>
                    <a:gd name="connsiteX0" fmla="*/ 323896 w 323906"/>
                    <a:gd name="connsiteY0" fmla="*/ 47442 h 287795"/>
                    <a:gd name="connsiteX1" fmla="*/ 271447 w 323906"/>
                    <a:gd name="connsiteY1" fmla="*/ 44520 h 287795"/>
                    <a:gd name="connsiteX2" fmla="*/ 246124 w 323906"/>
                    <a:gd name="connsiteY2" fmla="*/ 34121 h 287795"/>
                    <a:gd name="connsiteX3" fmla="*/ 233557 w 323906"/>
                    <a:gd name="connsiteY3" fmla="*/ 2671 h 287795"/>
                    <a:gd name="connsiteX4" fmla="*/ 220968 w 323906"/>
                    <a:gd name="connsiteY4" fmla="*/ 566 h 287795"/>
                    <a:gd name="connsiteX5" fmla="*/ 210485 w 323906"/>
                    <a:gd name="connsiteY5" fmla="*/ 21532 h 287795"/>
                    <a:gd name="connsiteX6" fmla="*/ 172751 w 323906"/>
                    <a:gd name="connsiteY6" fmla="*/ 29921 h 287795"/>
                    <a:gd name="connsiteX7" fmla="*/ 158089 w 323906"/>
                    <a:gd name="connsiteY7" fmla="*/ 38310 h 287795"/>
                    <a:gd name="connsiteX8" fmla="*/ 139217 w 323906"/>
                    <a:gd name="connsiteY8" fmla="*/ 29921 h 287795"/>
                    <a:gd name="connsiteX9" fmla="*/ 107766 w 323906"/>
                    <a:gd name="connsiteY9" fmla="*/ 27827 h 287795"/>
                    <a:gd name="connsiteX10" fmla="*/ 95179 w 323906"/>
                    <a:gd name="connsiteY10" fmla="*/ 38310 h 287795"/>
                    <a:gd name="connsiteX11" fmla="*/ 76264 w 323906"/>
                    <a:gd name="connsiteY11" fmla="*/ 40436 h 287795"/>
                    <a:gd name="connsiteX12" fmla="*/ 70033 w 323906"/>
                    <a:gd name="connsiteY12" fmla="*/ 52982 h 287795"/>
                    <a:gd name="connsiteX13" fmla="*/ 53266 w 323906"/>
                    <a:gd name="connsiteY13" fmla="*/ 63466 h 287795"/>
                    <a:gd name="connsiteX14" fmla="*/ 49077 w 323906"/>
                    <a:gd name="connsiteY14" fmla="*/ 84433 h 287795"/>
                    <a:gd name="connsiteX15" fmla="*/ 23910 w 323906"/>
                    <a:gd name="connsiteY15" fmla="*/ 90727 h 287795"/>
                    <a:gd name="connsiteX16" fmla="*/ 2943 w 323906"/>
                    <a:gd name="connsiteY16" fmla="*/ 109599 h 287795"/>
                    <a:gd name="connsiteX17" fmla="*/ 9437 w 323906"/>
                    <a:gd name="connsiteY17" fmla="*/ 147647 h 287795"/>
                    <a:gd name="connsiteX18" fmla="*/ 3132 w 323906"/>
                    <a:gd name="connsiteY18" fmla="*/ 206358 h 287795"/>
                    <a:gd name="connsiteX19" fmla="*/ 32487 w 323906"/>
                    <a:gd name="connsiteY19" fmla="*/ 206358 h 287795"/>
                    <a:gd name="connsiteX20" fmla="*/ 40866 w 323906"/>
                    <a:gd name="connsiteY20" fmla="*/ 235703 h 287795"/>
                    <a:gd name="connsiteX21" fmla="*/ 28298 w 323906"/>
                    <a:gd name="connsiteY21" fmla="*/ 252470 h 287795"/>
                    <a:gd name="connsiteX22" fmla="*/ 26194 w 323906"/>
                    <a:gd name="connsiteY22" fmla="*/ 275542 h 287795"/>
                    <a:gd name="connsiteX23" fmla="*/ 53266 w 323906"/>
                    <a:gd name="connsiteY23" fmla="*/ 287795 h 287795"/>
                    <a:gd name="connsiteX24" fmla="*/ 63770 w 323906"/>
                    <a:gd name="connsiteY24" fmla="*/ 266818 h 287795"/>
                    <a:gd name="connsiteX25" fmla="*/ 132943 w 323906"/>
                    <a:gd name="connsiteY25" fmla="*/ 260534 h 287795"/>
                    <a:gd name="connsiteX26" fmla="*/ 143427 w 323906"/>
                    <a:gd name="connsiteY26" fmla="*/ 235368 h 287795"/>
                    <a:gd name="connsiteX27" fmla="*/ 162299 w 323906"/>
                    <a:gd name="connsiteY27" fmla="*/ 220695 h 287795"/>
                    <a:gd name="connsiteX28" fmla="*/ 189550 w 323906"/>
                    <a:gd name="connsiteY28" fmla="*/ 203918 h 287795"/>
                    <a:gd name="connsiteX29" fmla="*/ 210579 w 323906"/>
                    <a:gd name="connsiteY29" fmla="*/ 201949 h 287795"/>
                    <a:gd name="connsiteX30" fmla="*/ 216800 w 323906"/>
                    <a:gd name="connsiteY30" fmla="*/ 172468 h 287795"/>
                    <a:gd name="connsiteX31" fmla="*/ 233588 w 323906"/>
                    <a:gd name="connsiteY31" fmla="*/ 161984 h 287795"/>
                    <a:gd name="connsiteX32" fmla="*/ 244061 w 323906"/>
                    <a:gd name="connsiteY32" fmla="*/ 136828 h 287795"/>
                    <a:gd name="connsiteX33" fmla="*/ 253099 w 323906"/>
                    <a:gd name="connsiteY33" fmla="*/ 107148 h 287795"/>
                    <a:gd name="connsiteX34" fmla="*/ 258734 w 323906"/>
                    <a:gd name="connsiteY34" fmla="*/ 80212 h 287795"/>
                    <a:gd name="connsiteX35" fmla="*/ 281816 w 323906"/>
                    <a:gd name="connsiteY35" fmla="*/ 71823 h 287795"/>
                    <a:gd name="connsiteX36" fmla="*/ 281816 w 323906"/>
                    <a:gd name="connsiteY36" fmla="*/ 71823 h 287795"/>
                    <a:gd name="connsiteX37" fmla="*/ 296499 w 323906"/>
                    <a:gd name="connsiteY37" fmla="*/ 75991 h 287795"/>
                    <a:gd name="connsiteX38" fmla="*/ 317664 w 323906"/>
                    <a:gd name="connsiteY38" fmla="*/ 86779 h 287795"/>
                    <a:gd name="connsiteX39" fmla="*/ 323906 w 323906"/>
                    <a:gd name="connsiteY39" fmla="*/ 47432 h 287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23906" h="287795">
                      <a:moveTo>
                        <a:pt x="323896" y="47442"/>
                      </a:moveTo>
                      <a:lnTo>
                        <a:pt x="271447" y="44520"/>
                      </a:lnTo>
                      <a:cubicBezTo>
                        <a:pt x="271447" y="44520"/>
                        <a:pt x="250900" y="39012"/>
                        <a:pt x="246124" y="34121"/>
                      </a:cubicBezTo>
                      <a:cubicBezTo>
                        <a:pt x="240207" y="28068"/>
                        <a:pt x="240154" y="7981"/>
                        <a:pt x="233557" y="2671"/>
                      </a:cubicBezTo>
                      <a:cubicBezTo>
                        <a:pt x="231074" y="670"/>
                        <a:pt x="223817" y="-880"/>
                        <a:pt x="220968" y="566"/>
                      </a:cubicBezTo>
                      <a:cubicBezTo>
                        <a:pt x="215742" y="3226"/>
                        <a:pt x="215103" y="17930"/>
                        <a:pt x="210485" y="21532"/>
                      </a:cubicBezTo>
                      <a:cubicBezTo>
                        <a:pt x="202871" y="27481"/>
                        <a:pt x="181768" y="26434"/>
                        <a:pt x="172751" y="29921"/>
                      </a:cubicBezTo>
                      <a:cubicBezTo>
                        <a:pt x="168813" y="31440"/>
                        <a:pt x="158089" y="38310"/>
                        <a:pt x="158089" y="38310"/>
                      </a:cubicBezTo>
                      <a:cubicBezTo>
                        <a:pt x="158089" y="38310"/>
                        <a:pt x="144233" y="31168"/>
                        <a:pt x="139217" y="29921"/>
                      </a:cubicBezTo>
                      <a:cubicBezTo>
                        <a:pt x="131572" y="28026"/>
                        <a:pt x="107766" y="27827"/>
                        <a:pt x="107766" y="27827"/>
                      </a:cubicBezTo>
                      <a:cubicBezTo>
                        <a:pt x="107766" y="27827"/>
                        <a:pt x="98948" y="36697"/>
                        <a:pt x="95179" y="38310"/>
                      </a:cubicBezTo>
                      <a:cubicBezTo>
                        <a:pt x="90811" y="40174"/>
                        <a:pt x="80150" y="37724"/>
                        <a:pt x="76264" y="40436"/>
                      </a:cubicBezTo>
                      <a:cubicBezTo>
                        <a:pt x="73384" y="42447"/>
                        <a:pt x="72389" y="50385"/>
                        <a:pt x="70033" y="52982"/>
                      </a:cubicBezTo>
                      <a:cubicBezTo>
                        <a:pt x="66702" y="56638"/>
                        <a:pt x="56072" y="59402"/>
                        <a:pt x="53266" y="63466"/>
                      </a:cubicBezTo>
                      <a:cubicBezTo>
                        <a:pt x="50228" y="67865"/>
                        <a:pt x="52774" y="80558"/>
                        <a:pt x="49077" y="84433"/>
                      </a:cubicBezTo>
                      <a:cubicBezTo>
                        <a:pt x="44605" y="89124"/>
                        <a:pt x="29639" y="87679"/>
                        <a:pt x="23910" y="90727"/>
                      </a:cubicBezTo>
                      <a:cubicBezTo>
                        <a:pt x="17689" y="94036"/>
                        <a:pt x="2943" y="109599"/>
                        <a:pt x="2943" y="109599"/>
                      </a:cubicBezTo>
                      <a:cubicBezTo>
                        <a:pt x="2943" y="109599"/>
                        <a:pt x="9164" y="138085"/>
                        <a:pt x="9437" y="147647"/>
                      </a:cubicBezTo>
                      <a:cubicBezTo>
                        <a:pt x="9866" y="162403"/>
                        <a:pt x="-6723" y="195372"/>
                        <a:pt x="3132" y="206358"/>
                      </a:cubicBezTo>
                      <a:cubicBezTo>
                        <a:pt x="8033" y="211814"/>
                        <a:pt x="26623" y="201938"/>
                        <a:pt x="32487" y="206358"/>
                      </a:cubicBezTo>
                      <a:cubicBezTo>
                        <a:pt x="38583" y="210956"/>
                        <a:pt x="42259" y="228204"/>
                        <a:pt x="40866" y="235703"/>
                      </a:cubicBezTo>
                      <a:cubicBezTo>
                        <a:pt x="39913" y="240856"/>
                        <a:pt x="30173" y="247579"/>
                        <a:pt x="28298" y="252470"/>
                      </a:cubicBezTo>
                      <a:cubicBezTo>
                        <a:pt x="26225" y="257874"/>
                        <a:pt x="23303" y="270525"/>
                        <a:pt x="26194" y="275542"/>
                      </a:cubicBezTo>
                      <a:cubicBezTo>
                        <a:pt x="29953" y="282035"/>
                        <a:pt x="53266" y="287795"/>
                        <a:pt x="53266" y="287795"/>
                      </a:cubicBezTo>
                      <a:cubicBezTo>
                        <a:pt x="53266" y="287795"/>
                        <a:pt x="58921" y="270117"/>
                        <a:pt x="63770" y="266818"/>
                      </a:cubicBezTo>
                      <a:cubicBezTo>
                        <a:pt x="78118" y="257026"/>
                        <a:pt x="118941" y="270808"/>
                        <a:pt x="132943" y="260534"/>
                      </a:cubicBezTo>
                      <a:cubicBezTo>
                        <a:pt x="138431" y="256502"/>
                        <a:pt x="139290" y="240782"/>
                        <a:pt x="143427" y="235368"/>
                      </a:cubicBezTo>
                      <a:cubicBezTo>
                        <a:pt x="147051" y="230624"/>
                        <a:pt x="157387" y="224099"/>
                        <a:pt x="162299" y="220695"/>
                      </a:cubicBezTo>
                      <a:cubicBezTo>
                        <a:pt x="168876" y="216140"/>
                        <a:pt x="181967" y="206473"/>
                        <a:pt x="189550" y="203918"/>
                      </a:cubicBezTo>
                      <a:cubicBezTo>
                        <a:pt x="194545" y="202232"/>
                        <a:pt x="206652" y="205457"/>
                        <a:pt x="210579" y="201949"/>
                      </a:cubicBezTo>
                      <a:cubicBezTo>
                        <a:pt x="216172" y="196943"/>
                        <a:pt x="212485" y="178615"/>
                        <a:pt x="216800" y="172468"/>
                      </a:cubicBezTo>
                      <a:cubicBezTo>
                        <a:pt x="219638" y="168415"/>
                        <a:pt x="230383" y="165755"/>
                        <a:pt x="233588" y="161984"/>
                      </a:cubicBezTo>
                      <a:cubicBezTo>
                        <a:pt x="237997" y="156790"/>
                        <a:pt x="241736" y="143227"/>
                        <a:pt x="244061" y="136828"/>
                      </a:cubicBezTo>
                      <a:cubicBezTo>
                        <a:pt x="246774" y="129340"/>
                        <a:pt x="251800" y="115003"/>
                        <a:pt x="253099" y="107148"/>
                      </a:cubicBezTo>
                      <a:cubicBezTo>
                        <a:pt x="254188" y="100561"/>
                        <a:pt x="254377" y="85281"/>
                        <a:pt x="258734" y="80212"/>
                      </a:cubicBezTo>
                      <a:cubicBezTo>
                        <a:pt x="262734" y="75552"/>
                        <a:pt x="275773" y="72881"/>
                        <a:pt x="281816" y="71823"/>
                      </a:cubicBezTo>
                      <a:lnTo>
                        <a:pt x="281816" y="71823"/>
                      </a:lnTo>
                      <a:cubicBezTo>
                        <a:pt x="285596" y="72347"/>
                        <a:pt x="292938" y="74609"/>
                        <a:pt x="296499" y="75991"/>
                      </a:cubicBezTo>
                      <a:cubicBezTo>
                        <a:pt x="301965" y="78107"/>
                        <a:pt x="317664" y="86779"/>
                        <a:pt x="317664" y="86779"/>
                      </a:cubicBezTo>
                      <a:lnTo>
                        <a:pt x="323906" y="47432"/>
                      </a:lnTo>
                      <a:close/>
                    </a:path>
                  </a:pathLst>
                </a:custGeom>
                <a:grpFill/>
                <a:ln w="1046" cap="flat">
                  <a:noFill/>
                  <a:prstDash val="solid"/>
                  <a:miter/>
                </a:ln>
              </p:spPr>
              <p:txBody>
                <a:bodyPr rtlCol="0" anchor="ctr"/>
                <a:lstStyle/>
                <a:p>
                  <a:endParaRPr lang="en-US" dirty="0"/>
                </a:p>
              </p:txBody>
            </p:sp>
            <p:sp>
              <p:nvSpPr>
                <p:cNvPr id="1208" name="Freeform 1207">
                  <a:extLst>
                    <a:ext uri="{FF2B5EF4-FFF2-40B4-BE49-F238E27FC236}">
                      <a16:creationId xmlns:a16="http://schemas.microsoft.com/office/drawing/2014/main" id="{29D77CB0-43B3-33D9-E3A4-E27BB863723A}"/>
                    </a:ext>
                  </a:extLst>
                </p:cNvPr>
                <p:cNvSpPr/>
                <p:nvPr/>
              </p:nvSpPr>
              <p:spPr>
                <a:xfrm>
                  <a:off x="7757166" y="4322037"/>
                  <a:ext cx="54515" cy="102371"/>
                </a:xfrm>
                <a:custGeom>
                  <a:avLst/>
                  <a:gdLst>
                    <a:gd name="connsiteX0" fmla="*/ 17516 w 54515"/>
                    <a:gd name="connsiteY0" fmla="*/ 81 h 102371"/>
                    <a:gd name="connsiteX1" fmla="*/ 2844 w 54515"/>
                    <a:gd name="connsiteY1" fmla="*/ 29437 h 102371"/>
                    <a:gd name="connsiteX2" fmla="*/ 749 w 54515"/>
                    <a:gd name="connsiteY2" fmla="*/ 67181 h 102371"/>
                    <a:gd name="connsiteX3" fmla="*/ 15421 w 54515"/>
                    <a:gd name="connsiteY3" fmla="*/ 100726 h 102371"/>
                    <a:gd name="connsiteX4" fmla="*/ 48976 w 54515"/>
                    <a:gd name="connsiteY4" fmla="*/ 94421 h 102371"/>
                    <a:gd name="connsiteX5" fmla="*/ 48976 w 54515"/>
                    <a:gd name="connsiteY5" fmla="*/ 33626 h 102371"/>
                    <a:gd name="connsiteX6" fmla="*/ 38493 w 54515"/>
                    <a:gd name="connsiteY6" fmla="*/ 18953 h 102371"/>
                    <a:gd name="connsiteX7" fmla="*/ 17527 w 54515"/>
                    <a:gd name="connsiteY7" fmla="*/ 81 h 102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515" h="102371">
                      <a:moveTo>
                        <a:pt x="17516" y="81"/>
                      </a:moveTo>
                      <a:cubicBezTo>
                        <a:pt x="9452" y="1610"/>
                        <a:pt x="4948" y="21508"/>
                        <a:pt x="2844" y="29437"/>
                      </a:cubicBezTo>
                      <a:cubicBezTo>
                        <a:pt x="424" y="38569"/>
                        <a:pt x="-938" y="57881"/>
                        <a:pt x="749" y="67181"/>
                      </a:cubicBezTo>
                      <a:cubicBezTo>
                        <a:pt x="2372" y="76188"/>
                        <a:pt x="7326" y="96442"/>
                        <a:pt x="15421" y="100726"/>
                      </a:cubicBezTo>
                      <a:cubicBezTo>
                        <a:pt x="22962" y="104716"/>
                        <a:pt x="43520" y="100998"/>
                        <a:pt x="48976" y="94421"/>
                      </a:cubicBezTo>
                      <a:cubicBezTo>
                        <a:pt x="58685" y="82723"/>
                        <a:pt x="53616" y="48099"/>
                        <a:pt x="48976" y="33626"/>
                      </a:cubicBezTo>
                      <a:cubicBezTo>
                        <a:pt x="47604" y="29332"/>
                        <a:pt x="41499" y="22315"/>
                        <a:pt x="38493" y="18953"/>
                      </a:cubicBezTo>
                      <a:cubicBezTo>
                        <a:pt x="33791" y="13696"/>
                        <a:pt x="24449" y="-1228"/>
                        <a:pt x="17527" y="81"/>
                      </a:cubicBezTo>
                      <a:close/>
                    </a:path>
                  </a:pathLst>
                </a:custGeom>
                <a:grpFill/>
                <a:ln w="1046" cap="flat">
                  <a:noFill/>
                  <a:prstDash val="solid"/>
                  <a:miter/>
                </a:ln>
              </p:spPr>
              <p:txBody>
                <a:bodyPr rtlCol="0" anchor="ctr"/>
                <a:lstStyle/>
                <a:p>
                  <a:endParaRPr lang="en-US" dirty="0"/>
                </a:p>
              </p:txBody>
            </p:sp>
          </p:grpSp>
          <p:sp>
            <p:nvSpPr>
              <p:cNvPr id="1151" name="Freeform 1150">
                <a:extLst>
                  <a:ext uri="{FF2B5EF4-FFF2-40B4-BE49-F238E27FC236}">
                    <a16:creationId xmlns:a16="http://schemas.microsoft.com/office/drawing/2014/main" id="{EF8BE31F-D682-0A13-4252-E5556FC36302}"/>
                  </a:ext>
                </a:extLst>
              </p:cNvPr>
              <p:cNvSpPr/>
              <p:nvPr/>
            </p:nvSpPr>
            <p:spPr>
              <a:xfrm>
                <a:off x="8704442" y="3881792"/>
                <a:ext cx="42976" cy="81971"/>
              </a:xfrm>
              <a:custGeom>
                <a:avLst/>
                <a:gdLst>
                  <a:gd name="connsiteX0" fmla="*/ 21963 w 42976"/>
                  <a:gd name="connsiteY0" fmla="*/ 15 h 81971"/>
                  <a:gd name="connsiteX1" fmla="*/ 5196 w 42976"/>
                  <a:gd name="connsiteY1" fmla="*/ 23076 h 81971"/>
                  <a:gd name="connsiteX2" fmla="*/ 1007 w 42976"/>
                  <a:gd name="connsiteY2" fmla="*/ 56631 h 81971"/>
                  <a:gd name="connsiteX3" fmla="*/ 28258 w 42976"/>
                  <a:gd name="connsiteY3" fmla="*/ 81798 h 81971"/>
                  <a:gd name="connsiteX4" fmla="*/ 42930 w 42976"/>
                  <a:gd name="connsiteY4" fmla="*/ 41959 h 81971"/>
                  <a:gd name="connsiteX5" fmla="*/ 21963 w 42976"/>
                  <a:gd name="connsiteY5" fmla="*/ 25 h 8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76" h="81971">
                    <a:moveTo>
                      <a:pt x="21963" y="15"/>
                    </a:moveTo>
                    <a:cubicBezTo>
                      <a:pt x="14863" y="-572"/>
                      <a:pt x="7815" y="16447"/>
                      <a:pt x="5196" y="23076"/>
                    </a:cubicBezTo>
                    <a:cubicBezTo>
                      <a:pt x="2086" y="30941"/>
                      <a:pt x="-1894" y="48693"/>
                      <a:pt x="1007" y="56631"/>
                    </a:cubicBezTo>
                    <a:cubicBezTo>
                      <a:pt x="4191" y="65345"/>
                      <a:pt x="19240" y="83965"/>
                      <a:pt x="28258" y="81798"/>
                    </a:cubicBezTo>
                    <a:cubicBezTo>
                      <a:pt x="38573" y="79315"/>
                      <a:pt x="43516" y="52557"/>
                      <a:pt x="42930" y="41959"/>
                    </a:cubicBezTo>
                    <a:cubicBezTo>
                      <a:pt x="42281" y="30250"/>
                      <a:pt x="33640" y="989"/>
                      <a:pt x="21963" y="25"/>
                    </a:cubicBezTo>
                    <a:close/>
                  </a:path>
                </a:pathLst>
              </a:custGeom>
              <a:grpFill/>
              <a:ln w="1046" cap="flat">
                <a:noFill/>
                <a:prstDash val="solid"/>
                <a:miter/>
              </a:ln>
            </p:spPr>
            <p:txBody>
              <a:bodyPr rtlCol="0" anchor="ctr"/>
              <a:lstStyle/>
              <a:p>
                <a:endParaRPr lang="en-US" dirty="0"/>
              </a:p>
            </p:txBody>
          </p:sp>
          <p:sp>
            <p:nvSpPr>
              <p:cNvPr id="1152" name="Freeform 1151">
                <a:extLst>
                  <a:ext uri="{FF2B5EF4-FFF2-40B4-BE49-F238E27FC236}">
                    <a16:creationId xmlns:a16="http://schemas.microsoft.com/office/drawing/2014/main" id="{B3F453A5-3062-CE46-6FFC-F0A0714F14A1}"/>
                  </a:ext>
                </a:extLst>
              </p:cNvPr>
              <p:cNvSpPr/>
              <p:nvPr/>
            </p:nvSpPr>
            <p:spPr>
              <a:xfrm>
                <a:off x="8789285" y="3472966"/>
                <a:ext cx="94676" cy="144688"/>
              </a:xfrm>
              <a:custGeom>
                <a:avLst/>
                <a:gdLst>
                  <a:gd name="connsiteX0" fmla="*/ 41933 w 94676"/>
                  <a:gd name="connsiteY0" fmla="*/ 0 h 144688"/>
                  <a:gd name="connsiteX1" fmla="*/ 33534 w 94676"/>
                  <a:gd name="connsiteY1" fmla="*/ 25166 h 144688"/>
                  <a:gd name="connsiteX2" fmla="*/ 0 w 94676"/>
                  <a:gd name="connsiteY2" fmla="*/ 37744 h 144688"/>
                  <a:gd name="connsiteX3" fmla="*/ 12599 w 94676"/>
                  <a:gd name="connsiteY3" fmla="*/ 58690 h 144688"/>
                  <a:gd name="connsiteX4" fmla="*/ 10505 w 94676"/>
                  <a:gd name="connsiteY4" fmla="*/ 77562 h 144688"/>
                  <a:gd name="connsiteX5" fmla="*/ 31471 w 94676"/>
                  <a:gd name="connsiteY5" fmla="*/ 85951 h 144688"/>
                  <a:gd name="connsiteX6" fmla="*/ 27282 w 94676"/>
                  <a:gd name="connsiteY6" fmla="*/ 134179 h 144688"/>
                  <a:gd name="connsiteX7" fmla="*/ 52438 w 94676"/>
                  <a:gd name="connsiteY7" fmla="*/ 144652 h 144688"/>
                  <a:gd name="connsiteX8" fmla="*/ 90172 w 94676"/>
                  <a:gd name="connsiteY8" fmla="*/ 121590 h 144688"/>
                  <a:gd name="connsiteX9" fmla="*/ 90172 w 94676"/>
                  <a:gd name="connsiteY9" fmla="*/ 62879 h 144688"/>
                  <a:gd name="connsiteX10" fmla="*/ 41933 w 94676"/>
                  <a:gd name="connsiteY10" fmla="*/ 0 h 14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676" h="144688">
                    <a:moveTo>
                      <a:pt x="41933" y="0"/>
                    </a:moveTo>
                    <a:lnTo>
                      <a:pt x="33534" y="25166"/>
                    </a:lnTo>
                    <a:lnTo>
                      <a:pt x="0" y="37744"/>
                    </a:lnTo>
                    <a:cubicBezTo>
                      <a:pt x="0" y="37744"/>
                      <a:pt x="11290" y="52720"/>
                      <a:pt x="12599" y="58690"/>
                    </a:cubicBezTo>
                    <a:cubicBezTo>
                      <a:pt x="13615" y="63330"/>
                      <a:pt x="8064" y="73488"/>
                      <a:pt x="10505" y="77562"/>
                    </a:cubicBezTo>
                    <a:cubicBezTo>
                      <a:pt x="13406" y="82401"/>
                      <a:pt x="28507" y="81144"/>
                      <a:pt x="31471" y="85951"/>
                    </a:cubicBezTo>
                    <a:cubicBezTo>
                      <a:pt x="37817" y="96256"/>
                      <a:pt x="21019" y="123831"/>
                      <a:pt x="27282" y="134179"/>
                    </a:cubicBezTo>
                    <a:cubicBezTo>
                      <a:pt x="30811" y="140002"/>
                      <a:pt x="45641" y="145175"/>
                      <a:pt x="52438" y="144652"/>
                    </a:cubicBezTo>
                    <a:cubicBezTo>
                      <a:pt x="63466" y="143803"/>
                      <a:pt x="84767" y="131236"/>
                      <a:pt x="90172" y="121590"/>
                    </a:cubicBezTo>
                    <a:cubicBezTo>
                      <a:pt x="97346" y="108792"/>
                      <a:pt x="94884" y="76777"/>
                      <a:pt x="90172" y="62879"/>
                    </a:cubicBezTo>
                    <a:cubicBezTo>
                      <a:pt x="83804" y="44122"/>
                      <a:pt x="41933" y="0"/>
                      <a:pt x="41933" y="0"/>
                    </a:cubicBezTo>
                    <a:close/>
                  </a:path>
                </a:pathLst>
              </a:custGeom>
              <a:grpFill/>
              <a:ln w="1046" cap="flat">
                <a:noFill/>
                <a:prstDash val="solid"/>
                <a:miter/>
              </a:ln>
            </p:spPr>
            <p:txBody>
              <a:bodyPr rtlCol="0" anchor="ctr"/>
              <a:lstStyle/>
              <a:p>
                <a:endParaRPr lang="en-US" dirty="0"/>
              </a:p>
            </p:txBody>
          </p:sp>
          <p:grpSp>
            <p:nvGrpSpPr>
              <p:cNvPr id="1153" name="Picture 7">
                <a:extLst>
                  <a:ext uri="{FF2B5EF4-FFF2-40B4-BE49-F238E27FC236}">
                    <a16:creationId xmlns:a16="http://schemas.microsoft.com/office/drawing/2014/main" id="{EB567AFD-C2D1-F655-7149-21029A81A3B6}"/>
                  </a:ext>
                </a:extLst>
              </p:cNvPr>
              <p:cNvGrpSpPr/>
              <p:nvPr/>
            </p:nvGrpSpPr>
            <p:grpSpPr>
              <a:xfrm>
                <a:off x="8892935" y="3230548"/>
                <a:ext cx="310204" cy="476080"/>
                <a:chOff x="8892935" y="3230548"/>
                <a:chExt cx="310204" cy="476080"/>
              </a:xfrm>
              <a:grpFill/>
            </p:grpSpPr>
            <p:sp>
              <p:nvSpPr>
                <p:cNvPr id="1198" name="Freeform 1197">
                  <a:extLst>
                    <a:ext uri="{FF2B5EF4-FFF2-40B4-BE49-F238E27FC236}">
                      <a16:creationId xmlns:a16="http://schemas.microsoft.com/office/drawing/2014/main" id="{0739546D-C20E-EEB7-68FE-F828EAED95FF}"/>
                    </a:ext>
                  </a:extLst>
                </p:cNvPr>
                <p:cNvSpPr/>
                <p:nvPr/>
              </p:nvSpPr>
              <p:spPr>
                <a:xfrm>
                  <a:off x="9086058" y="3230548"/>
                  <a:ext cx="117082" cy="148012"/>
                </a:xfrm>
                <a:custGeom>
                  <a:avLst/>
                  <a:gdLst>
                    <a:gd name="connsiteX0" fmla="*/ 18964 w 117082"/>
                    <a:gd name="connsiteY0" fmla="*/ 12591 h 148012"/>
                    <a:gd name="connsiteX1" fmla="*/ 25237 w 117082"/>
                    <a:gd name="connsiteY1" fmla="*/ 44041 h 148012"/>
                    <a:gd name="connsiteX2" fmla="*/ 27332 w 117082"/>
                    <a:gd name="connsiteY2" fmla="*/ 71302 h 148012"/>
                    <a:gd name="connsiteX3" fmla="*/ 12659 w 117082"/>
                    <a:gd name="connsiteY3" fmla="*/ 98563 h 148012"/>
                    <a:gd name="connsiteX4" fmla="*/ 91 w 117082"/>
                    <a:gd name="connsiteY4" fmla="*/ 121624 h 148012"/>
                    <a:gd name="connsiteX5" fmla="*/ 14764 w 117082"/>
                    <a:gd name="connsiteY5" fmla="*/ 134212 h 148012"/>
                    <a:gd name="connsiteX6" fmla="*/ 42015 w 117082"/>
                    <a:gd name="connsiteY6" fmla="*/ 123729 h 148012"/>
                    <a:gd name="connsiteX7" fmla="*/ 69265 w 117082"/>
                    <a:gd name="connsiteY7" fmla="*/ 130023 h 148012"/>
                    <a:gd name="connsiteX8" fmla="*/ 81833 w 117082"/>
                    <a:gd name="connsiteY8" fmla="*/ 146790 h 148012"/>
                    <a:gd name="connsiteX9" fmla="*/ 98600 w 117082"/>
                    <a:gd name="connsiteY9" fmla="*/ 111151 h 148012"/>
                    <a:gd name="connsiteX10" fmla="*/ 115388 w 117082"/>
                    <a:gd name="connsiteY10" fmla="*/ 102762 h 148012"/>
                    <a:gd name="connsiteX11" fmla="*/ 111199 w 117082"/>
                    <a:gd name="connsiteY11" fmla="*/ 71312 h 148012"/>
                    <a:gd name="connsiteX12" fmla="*/ 86032 w 117082"/>
                    <a:gd name="connsiteY12" fmla="*/ 62923 h 148012"/>
                    <a:gd name="connsiteX13" fmla="*/ 50393 w 117082"/>
                    <a:gd name="connsiteY13" fmla="*/ 50345 h 148012"/>
                    <a:gd name="connsiteX14" fmla="*/ 39909 w 117082"/>
                    <a:gd name="connsiteY14" fmla="*/ 23084 h 148012"/>
                    <a:gd name="connsiteX15" fmla="*/ 29426 w 117082"/>
                    <a:gd name="connsiteY15" fmla="*/ 23 h 148012"/>
                    <a:gd name="connsiteX16" fmla="*/ 18953 w 117082"/>
                    <a:gd name="connsiteY16" fmla="*/ 12601 h 148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7082" h="148012">
                      <a:moveTo>
                        <a:pt x="18964" y="12591"/>
                      </a:moveTo>
                      <a:cubicBezTo>
                        <a:pt x="16995" y="20362"/>
                        <a:pt x="24137" y="36102"/>
                        <a:pt x="25237" y="44041"/>
                      </a:cubicBezTo>
                      <a:cubicBezTo>
                        <a:pt x="26169" y="50806"/>
                        <a:pt x="28745" y="64610"/>
                        <a:pt x="27332" y="71302"/>
                      </a:cubicBezTo>
                      <a:cubicBezTo>
                        <a:pt x="25729" y="78874"/>
                        <a:pt x="16345" y="91755"/>
                        <a:pt x="12659" y="98563"/>
                      </a:cubicBezTo>
                      <a:cubicBezTo>
                        <a:pt x="9538" y="104333"/>
                        <a:pt x="-1092" y="115173"/>
                        <a:pt x="91" y="121624"/>
                      </a:cubicBezTo>
                      <a:cubicBezTo>
                        <a:pt x="961" y="126379"/>
                        <a:pt x="9999" y="133385"/>
                        <a:pt x="14764" y="134212"/>
                      </a:cubicBezTo>
                      <a:cubicBezTo>
                        <a:pt x="21959" y="135459"/>
                        <a:pt x="34736" y="124242"/>
                        <a:pt x="42015" y="123729"/>
                      </a:cubicBezTo>
                      <a:cubicBezTo>
                        <a:pt x="48989" y="123237"/>
                        <a:pt x="63693" y="125792"/>
                        <a:pt x="69265" y="130023"/>
                      </a:cubicBezTo>
                      <a:cubicBezTo>
                        <a:pt x="73433" y="133186"/>
                        <a:pt x="81833" y="153084"/>
                        <a:pt x="81833" y="146790"/>
                      </a:cubicBezTo>
                      <a:cubicBezTo>
                        <a:pt x="81833" y="140496"/>
                        <a:pt x="91446" y="117917"/>
                        <a:pt x="98600" y="111151"/>
                      </a:cubicBezTo>
                      <a:cubicBezTo>
                        <a:pt x="102003" y="107925"/>
                        <a:pt x="113188" y="106899"/>
                        <a:pt x="115388" y="102762"/>
                      </a:cubicBezTo>
                      <a:cubicBezTo>
                        <a:pt x="119106" y="95756"/>
                        <a:pt x="116257" y="77428"/>
                        <a:pt x="111199" y="71312"/>
                      </a:cubicBezTo>
                      <a:cubicBezTo>
                        <a:pt x="106978" y="66201"/>
                        <a:pt x="92306" y="65081"/>
                        <a:pt x="86032" y="62923"/>
                      </a:cubicBezTo>
                      <a:cubicBezTo>
                        <a:pt x="77099" y="59855"/>
                        <a:pt x="57169" y="56933"/>
                        <a:pt x="50393" y="50345"/>
                      </a:cubicBezTo>
                      <a:cubicBezTo>
                        <a:pt x="45157" y="45256"/>
                        <a:pt x="42737" y="29819"/>
                        <a:pt x="39909" y="23084"/>
                      </a:cubicBezTo>
                      <a:cubicBezTo>
                        <a:pt x="37459" y="17241"/>
                        <a:pt x="35699" y="861"/>
                        <a:pt x="29426" y="23"/>
                      </a:cubicBezTo>
                      <a:cubicBezTo>
                        <a:pt x="25373" y="-521"/>
                        <a:pt x="19969" y="8632"/>
                        <a:pt x="18953" y="12601"/>
                      </a:cubicBezTo>
                      <a:close/>
                    </a:path>
                  </a:pathLst>
                </a:custGeom>
                <a:grpFill/>
                <a:ln w="1046" cap="flat">
                  <a:noFill/>
                  <a:prstDash val="solid"/>
                  <a:miter/>
                </a:ln>
              </p:spPr>
              <p:txBody>
                <a:bodyPr rtlCol="0" anchor="ctr"/>
                <a:lstStyle/>
                <a:p>
                  <a:endParaRPr lang="en-US" dirty="0"/>
                </a:p>
              </p:txBody>
            </p:sp>
            <p:sp>
              <p:nvSpPr>
                <p:cNvPr id="1199" name="Freeform 1198">
                  <a:extLst>
                    <a:ext uri="{FF2B5EF4-FFF2-40B4-BE49-F238E27FC236}">
                      <a16:creationId xmlns:a16="http://schemas.microsoft.com/office/drawing/2014/main" id="{844A699D-0FA4-52B4-0AF5-CC4DEF5B7231}"/>
                    </a:ext>
                  </a:extLst>
                </p:cNvPr>
                <p:cNvSpPr/>
                <p:nvPr/>
              </p:nvSpPr>
              <p:spPr>
                <a:xfrm>
                  <a:off x="8947755" y="3389665"/>
                  <a:ext cx="226452" cy="239564"/>
                </a:xfrm>
                <a:custGeom>
                  <a:avLst/>
                  <a:gdLst>
                    <a:gd name="connsiteX0" fmla="*/ 167739 w 226452"/>
                    <a:gd name="connsiteY0" fmla="*/ 2346 h 239564"/>
                    <a:gd name="connsiteX1" fmla="*/ 190811 w 226452"/>
                    <a:gd name="connsiteY1" fmla="*/ 2346 h 239564"/>
                    <a:gd name="connsiteX2" fmla="*/ 199199 w 226452"/>
                    <a:gd name="connsiteY2" fmla="*/ 42184 h 239564"/>
                    <a:gd name="connsiteX3" fmla="*/ 207578 w 226452"/>
                    <a:gd name="connsiteY3" fmla="*/ 58952 h 239564"/>
                    <a:gd name="connsiteX4" fmla="*/ 226450 w 226452"/>
                    <a:gd name="connsiteY4" fmla="*/ 77824 h 239564"/>
                    <a:gd name="connsiteX5" fmla="*/ 197095 w 226452"/>
                    <a:gd name="connsiteY5" fmla="*/ 102990 h 239564"/>
                    <a:gd name="connsiteX6" fmla="*/ 209672 w 226452"/>
                    <a:gd name="connsiteY6" fmla="*/ 147018 h 239564"/>
                    <a:gd name="connsiteX7" fmla="*/ 203378 w 226452"/>
                    <a:gd name="connsiteY7" fmla="*/ 174279 h 239564"/>
                    <a:gd name="connsiteX8" fmla="*/ 190811 w 226452"/>
                    <a:gd name="connsiteY8" fmla="*/ 188962 h 239564"/>
                    <a:gd name="connsiteX9" fmla="*/ 178222 w 226452"/>
                    <a:gd name="connsiteY9" fmla="*/ 193151 h 239564"/>
                    <a:gd name="connsiteX10" fmla="*/ 169833 w 226452"/>
                    <a:gd name="connsiteY10" fmla="*/ 214118 h 239564"/>
                    <a:gd name="connsiteX11" fmla="*/ 153067 w 226452"/>
                    <a:gd name="connsiteY11" fmla="*/ 195256 h 239564"/>
                    <a:gd name="connsiteX12" fmla="*/ 144667 w 226452"/>
                    <a:gd name="connsiteY12" fmla="*/ 205729 h 239564"/>
                    <a:gd name="connsiteX13" fmla="*/ 113228 w 226452"/>
                    <a:gd name="connsiteY13" fmla="*/ 207834 h 239564"/>
                    <a:gd name="connsiteX14" fmla="*/ 106944 w 226452"/>
                    <a:gd name="connsiteY14" fmla="*/ 193151 h 239564"/>
                    <a:gd name="connsiteX15" fmla="*/ 94355 w 226452"/>
                    <a:gd name="connsiteY15" fmla="*/ 197340 h 239564"/>
                    <a:gd name="connsiteX16" fmla="*/ 94355 w 226452"/>
                    <a:gd name="connsiteY16" fmla="*/ 235085 h 239564"/>
                    <a:gd name="connsiteX17" fmla="*/ 77588 w 226452"/>
                    <a:gd name="connsiteY17" fmla="*/ 224601 h 239564"/>
                    <a:gd name="connsiteX18" fmla="*/ 67105 w 226452"/>
                    <a:gd name="connsiteY18" fmla="*/ 209918 h 239564"/>
                    <a:gd name="connsiteX19" fmla="*/ 60821 w 226452"/>
                    <a:gd name="connsiteY19" fmla="*/ 235085 h 239564"/>
                    <a:gd name="connsiteX20" fmla="*/ 46148 w 226452"/>
                    <a:gd name="connsiteY20" fmla="*/ 239274 h 239564"/>
                    <a:gd name="connsiteX21" fmla="*/ 31465 w 226452"/>
                    <a:gd name="connsiteY21" fmla="*/ 220402 h 239564"/>
                    <a:gd name="connsiteX22" fmla="*/ 12593 w 226452"/>
                    <a:gd name="connsiteY22" fmla="*/ 218307 h 239564"/>
                    <a:gd name="connsiteX23" fmla="*/ 5 w 226452"/>
                    <a:gd name="connsiteY23" fmla="*/ 207824 h 239564"/>
                    <a:gd name="connsiteX24" fmla="*/ 18877 w 226452"/>
                    <a:gd name="connsiteY24" fmla="*/ 188952 h 239564"/>
                    <a:gd name="connsiteX25" fmla="*/ 39844 w 226452"/>
                    <a:gd name="connsiteY25" fmla="*/ 176374 h 239564"/>
                    <a:gd name="connsiteX26" fmla="*/ 54517 w 226452"/>
                    <a:gd name="connsiteY26" fmla="*/ 163785 h 239564"/>
                    <a:gd name="connsiteX27" fmla="*/ 92250 w 226452"/>
                    <a:gd name="connsiteY27" fmla="*/ 167974 h 239564"/>
                    <a:gd name="connsiteX28" fmla="*/ 94345 w 226452"/>
                    <a:gd name="connsiteY28" fmla="*/ 142818 h 239564"/>
                    <a:gd name="connsiteX29" fmla="*/ 102734 w 226452"/>
                    <a:gd name="connsiteY29" fmla="*/ 121852 h 239564"/>
                    <a:gd name="connsiteX30" fmla="*/ 115311 w 226452"/>
                    <a:gd name="connsiteY30" fmla="*/ 128135 h 239564"/>
                    <a:gd name="connsiteX31" fmla="*/ 148846 w 226452"/>
                    <a:gd name="connsiteY31" fmla="*/ 123946 h 239564"/>
                    <a:gd name="connsiteX32" fmla="*/ 153046 w 226452"/>
                    <a:gd name="connsiteY32" fmla="*/ 105074 h 239564"/>
                    <a:gd name="connsiteX33" fmla="*/ 153046 w 226452"/>
                    <a:gd name="connsiteY33" fmla="*/ 75729 h 239564"/>
                    <a:gd name="connsiteX34" fmla="*/ 163518 w 226452"/>
                    <a:gd name="connsiteY34" fmla="*/ 58952 h 239564"/>
                    <a:gd name="connsiteX35" fmla="*/ 155150 w 226452"/>
                    <a:gd name="connsiteY35" fmla="*/ 19113 h 239564"/>
                    <a:gd name="connsiteX36" fmla="*/ 167718 w 226452"/>
                    <a:gd name="connsiteY36" fmla="*/ 2346 h 239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6452" h="239564">
                      <a:moveTo>
                        <a:pt x="167739" y="2346"/>
                      </a:moveTo>
                      <a:cubicBezTo>
                        <a:pt x="172891" y="-231"/>
                        <a:pt x="186328" y="-1289"/>
                        <a:pt x="190811" y="2346"/>
                      </a:cubicBezTo>
                      <a:cubicBezTo>
                        <a:pt x="198707" y="8755"/>
                        <a:pt x="195848" y="32570"/>
                        <a:pt x="199199" y="42184"/>
                      </a:cubicBezTo>
                      <a:cubicBezTo>
                        <a:pt x="200739" y="46614"/>
                        <a:pt x="204844" y="55150"/>
                        <a:pt x="207578" y="58952"/>
                      </a:cubicBezTo>
                      <a:cubicBezTo>
                        <a:pt x="211474" y="64366"/>
                        <a:pt x="226701" y="71152"/>
                        <a:pt x="226450" y="77824"/>
                      </a:cubicBezTo>
                      <a:cubicBezTo>
                        <a:pt x="226083" y="87480"/>
                        <a:pt x="199880" y="93732"/>
                        <a:pt x="197095" y="102990"/>
                      </a:cubicBezTo>
                      <a:cubicBezTo>
                        <a:pt x="193795" y="113955"/>
                        <a:pt x="209389" y="135571"/>
                        <a:pt x="209672" y="147018"/>
                      </a:cubicBezTo>
                      <a:cubicBezTo>
                        <a:pt x="209850" y="154014"/>
                        <a:pt x="206530" y="168037"/>
                        <a:pt x="203378" y="174279"/>
                      </a:cubicBezTo>
                      <a:cubicBezTo>
                        <a:pt x="201200" y="178594"/>
                        <a:pt x="194822" y="186260"/>
                        <a:pt x="190811" y="188962"/>
                      </a:cubicBezTo>
                      <a:cubicBezTo>
                        <a:pt x="188056" y="190816"/>
                        <a:pt x="180642" y="190878"/>
                        <a:pt x="178222" y="193151"/>
                      </a:cubicBezTo>
                      <a:cubicBezTo>
                        <a:pt x="174117" y="197026"/>
                        <a:pt x="175395" y="213144"/>
                        <a:pt x="169833" y="214118"/>
                      </a:cubicBezTo>
                      <a:cubicBezTo>
                        <a:pt x="163623" y="215207"/>
                        <a:pt x="159371" y="195089"/>
                        <a:pt x="153067" y="195256"/>
                      </a:cubicBezTo>
                      <a:cubicBezTo>
                        <a:pt x="149715" y="195340"/>
                        <a:pt x="147641" y="204179"/>
                        <a:pt x="144667" y="205729"/>
                      </a:cubicBezTo>
                      <a:cubicBezTo>
                        <a:pt x="137682" y="209374"/>
                        <a:pt x="119951" y="211950"/>
                        <a:pt x="113228" y="207834"/>
                      </a:cubicBezTo>
                      <a:cubicBezTo>
                        <a:pt x="109824" y="205750"/>
                        <a:pt x="110588" y="194795"/>
                        <a:pt x="106944" y="193151"/>
                      </a:cubicBezTo>
                      <a:cubicBezTo>
                        <a:pt x="103917" y="191790"/>
                        <a:pt x="96303" y="194649"/>
                        <a:pt x="94355" y="197340"/>
                      </a:cubicBezTo>
                      <a:cubicBezTo>
                        <a:pt x="88836" y="204996"/>
                        <a:pt x="102608" y="230508"/>
                        <a:pt x="94355" y="235085"/>
                      </a:cubicBezTo>
                      <a:cubicBezTo>
                        <a:pt x="90030" y="237483"/>
                        <a:pt x="81191" y="227984"/>
                        <a:pt x="77588" y="224601"/>
                      </a:cubicBezTo>
                      <a:cubicBezTo>
                        <a:pt x="74300" y="221512"/>
                        <a:pt x="71535" y="209080"/>
                        <a:pt x="67105" y="209918"/>
                      </a:cubicBezTo>
                      <a:cubicBezTo>
                        <a:pt x="60737" y="211133"/>
                        <a:pt x="65324" y="230424"/>
                        <a:pt x="60821" y="235085"/>
                      </a:cubicBezTo>
                      <a:cubicBezTo>
                        <a:pt x="58171" y="237829"/>
                        <a:pt x="49783" y="240457"/>
                        <a:pt x="46148" y="239274"/>
                      </a:cubicBezTo>
                      <a:cubicBezTo>
                        <a:pt x="40462" y="237420"/>
                        <a:pt x="36681" y="223323"/>
                        <a:pt x="31465" y="220402"/>
                      </a:cubicBezTo>
                      <a:cubicBezTo>
                        <a:pt x="27318" y="218087"/>
                        <a:pt x="16961" y="220171"/>
                        <a:pt x="12593" y="218307"/>
                      </a:cubicBezTo>
                      <a:cubicBezTo>
                        <a:pt x="8823" y="216705"/>
                        <a:pt x="194" y="211908"/>
                        <a:pt x="5" y="207824"/>
                      </a:cubicBezTo>
                      <a:cubicBezTo>
                        <a:pt x="-298" y="201163"/>
                        <a:pt x="13620" y="193057"/>
                        <a:pt x="18877" y="188952"/>
                      </a:cubicBezTo>
                      <a:cubicBezTo>
                        <a:pt x="23695" y="185192"/>
                        <a:pt x="34890" y="179945"/>
                        <a:pt x="39844" y="176374"/>
                      </a:cubicBezTo>
                      <a:cubicBezTo>
                        <a:pt x="43761" y="173546"/>
                        <a:pt x="49898" y="165209"/>
                        <a:pt x="54517" y="163785"/>
                      </a:cubicBezTo>
                      <a:cubicBezTo>
                        <a:pt x="63586" y="160989"/>
                        <a:pt x="84919" y="174007"/>
                        <a:pt x="92250" y="167974"/>
                      </a:cubicBezTo>
                      <a:cubicBezTo>
                        <a:pt x="97120" y="163963"/>
                        <a:pt x="92900" y="148955"/>
                        <a:pt x="94345" y="142818"/>
                      </a:cubicBezTo>
                      <a:cubicBezTo>
                        <a:pt x="95644" y="137320"/>
                        <a:pt x="97455" y="123862"/>
                        <a:pt x="102734" y="121852"/>
                      </a:cubicBezTo>
                      <a:cubicBezTo>
                        <a:pt x="106022" y="120605"/>
                        <a:pt x="111856" y="127549"/>
                        <a:pt x="115311" y="128135"/>
                      </a:cubicBezTo>
                      <a:cubicBezTo>
                        <a:pt x="123638" y="129560"/>
                        <a:pt x="142594" y="129633"/>
                        <a:pt x="148846" y="123946"/>
                      </a:cubicBezTo>
                      <a:cubicBezTo>
                        <a:pt x="152417" y="120689"/>
                        <a:pt x="152511" y="109881"/>
                        <a:pt x="153046" y="105074"/>
                      </a:cubicBezTo>
                      <a:cubicBezTo>
                        <a:pt x="153852" y="97785"/>
                        <a:pt x="151024" y="82777"/>
                        <a:pt x="153046" y="75729"/>
                      </a:cubicBezTo>
                      <a:cubicBezTo>
                        <a:pt x="154407" y="70974"/>
                        <a:pt x="162649" y="63821"/>
                        <a:pt x="163518" y="58952"/>
                      </a:cubicBezTo>
                      <a:cubicBezTo>
                        <a:pt x="165299" y="48929"/>
                        <a:pt x="152951" y="29051"/>
                        <a:pt x="155150" y="19113"/>
                      </a:cubicBezTo>
                      <a:cubicBezTo>
                        <a:pt x="156282" y="14002"/>
                        <a:pt x="163037" y="4681"/>
                        <a:pt x="167718" y="2346"/>
                      </a:cubicBezTo>
                      <a:close/>
                    </a:path>
                  </a:pathLst>
                </a:custGeom>
                <a:grpFill/>
                <a:ln w="1046" cap="flat">
                  <a:noFill/>
                  <a:prstDash val="solid"/>
                  <a:miter/>
                </a:ln>
              </p:spPr>
              <p:txBody>
                <a:bodyPr rtlCol="0" anchor="ctr"/>
                <a:lstStyle/>
                <a:p>
                  <a:endParaRPr lang="en-US" dirty="0"/>
                </a:p>
              </p:txBody>
            </p:sp>
            <p:sp>
              <p:nvSpPr>
                <p:cNvPr id="1200" name="Freeform 1199">
                  <a:extLst>
                    <a:ext uri="{FF2B5EF4-FFF2-40B4-BE49-F238E27FC236}">
                      <a16:creationId xmlns:a16="http://schemas.microsoft.com/office/drawing/2014/main" id="{B573D703-FBED-0CD9-D74B-6FE7CF3D9F90}"/>
                    </a:ext>
                  </a:extLst>
                </p:cNvPr>
                <p:cNvSpPr/>
                <p:nvPr/>
              </p:nvSpPr>
              <p:spPr>
                <a:xfrm>
                  <a:off x="8969985" y="3639180"/>
                  <a:ext cx="28204" cy="27073"/>
                </a:xfrm>
                <a:custGeom>
                  <a:avLst/>
                  <a:gdLst>
                    <a:gd name="connsiteX0" fmla="*/ 2963 w 28204"/>
                    <a:gd name="connsiteY0" fmla="*/ 8631 h 27073"/>
                    <a:gd name="connsiteX1" fmla="*/ 858 w 28204"/>
                    <a:gd name="connsiteY1" fmla="*/ 25398 h 27073"/>
                    <a:gd name="connsiteX2" fmla="*/ 15530 w 28204"/>
                    <a:gd name="connsiteY2" fmla="*/ 25398 h 27073"/>
                    <a:gd name="connsiteX3" fmla="*/ 28119 w 28204"/>
                    <a:gd name="connsiteY3" fmla="*/ 8631 h 27073"/>
                    <a:gd name="connsiteX4" fmla="*/ 13436 w 28204"/>
                    <a:gd name="connsiteY4" fmla="*/ 242 h 27073"/>
                    <a:gd name="connsiteX5" fmla="*/ 2963 w 28204"/>
                    <a:gd name="connsiteY5" fmla="*/ 2337 h 27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04" h="27073">
                      <a:moveTo>
                        <a:pt x="2963" y="8631"/>
                      </a:moveTo>
                      <a:cubicBezTo>
                        <a:pt x="2963" y="12852"/>
                        <a:pt x="-1928" y="22235"/>
                        <a:pt x="858" y="25398"/>
                      </a:cubicBezTo>
                      <a:cubicBezTo>
                        <a:pt x="3288" y="28153"/>
                        <a:pt x="12242" y="27043"/>
                        <a:pt x="15530" y="25398"/>
                      </a:cubicBezTo>
                      <a:cubicBezTo>
                        <a:pt x="20222" y="23052"/>
                        <a:pt x="29176" y="13763"/>
                        <a:pt x="28119" y="8631"/>
                      </a:cubicBezTo>
                      <a:cubicBezTo>
                        <a:pt x="27260" y="4494"/>
                        <a:pt x="17604" y="923"/>
                        <a:pt x="13436" y="242"/>
                      </a:cubicBezTo>
                      <a:cubicBezTo>
                        <a:pt x="10807" y="-187"/>
                        <a:pt x="2963" y="-334"/>
                        <a:pt x="2963" y="2337"/>
                      </a:cubicBezTo>
                    </a:path>
                  </a:pathLst>
                </a:custGeom>
                <a:grpFill/>
                <a:ln w="1046" cap="flat">
                  <a:noFill/>
                  <a:prstDash val="solid"/>
                  <a:miter/>
                </a:ln>
              </p:spPr>
              <p:txBody>
                <a:bodyPr rtlCol="0" anchor="ctr"/>
                <a:lstStyle/>
                <a:p>
                  <a:endParaRPr lang="en-US" dirty="0"/>
                </a:p>
              </p:txBody>
            </p:sp>
            <p:sp>
              <p:nvSpPr>
                <p:cNvPr id="1201" name="Freeform 1200">
                  <a:extLst>
                    <a:ext uri="{FF2B5EF4-FFF2-40B4-BE49-F238E27FC236}">
                      <a16:creationId xmlns:a16="http://schemas.microsoft.com/office/drawing/2014/main" id="{306DAA49-23C4-5FE7-AD77-B9368C8D4FB1}"/>
                    </a:ext>
                  </a:extLst>
                </p:cNvPr>
                <p:cNvSpPr/>
                <p:nvPr/>
              </p:nvSpPr>
              <p:spPr>
                <a:xfrm>
                  <a:off x="8892935" y="3618248"/>
                  <a:ext cx="58298" cy="88380"/>
                </a:xfrm>
                <a:custGeom>
                  <a:avLst/>
                  <a:gdLst>
                    <a:gd name="connsiteX0" fmla="*/ 25512 w 58298"/>
                    <a:gd name="connsiteY0" fmla="*/ 8607 h 88380"/>
                    <a:gd name="connsiteX1" fmla="*/ 15008 w 58298"/>
                    <a:gd name="connsiteY1" fmla="*/ 25374 h 88380"/>
                    <a:gd name="connsiteX2" fmla="*/ 335 w 58298"/>
                    <a:gd name="connsiteY2" fmla="*/ 33763 h 88380"/>
                    <a:gd name="connsiteX3" fmla="*/ 12923 w 58298"/>
                    <a:gd name="connsiteY3" fmla="*/ 58929 h 88380"/>
                    <a:gd name="connsiteX4" fmla="*/ 25512 w 58298"/>
                    <a:gd name="connsiteY4" fmla="*/ 46341 h 88380"/>
                    <a:gd name="connsiteX5" fmla="*/ 35974 w 58298"/>
                    <a:gd name="connsiteY5" fmla="*/ 50530 h 88380"/>
                    <a:gd name="connsiteX6" fmla="*/ 31795 w 58298"/>
                    <a:gd name="connsiteY6" fmla="*/ 67307 h 88380"/>
                    <a:gd name="connsiteX7" fmla="*/ 42279 w 58298"/>
                    <a:gd name="connsiteY7" fmla="*/ 88274 h 88380"/>
                    <a:gd name="connsiteX8" fmla="*/ 56941 w 58298"/>
                    <a:gd name="connsiteY8" fmla="*/ 77791 h 88380"/>
                    <a:gd name="connsiteX9" fmla="*/ 56941 w 58298"/>
                    <a:gd name="connsiteY9" fmla="*/ 52635 h 88380"/>
                    <a:gd name="connsiteX10" fmla="*/ 52741 w 58298"/>
                    <a:gd name="connsiteY10" fmla="*/ 12796 h 88380"/>
                    <a:gd name="connsiteX11" fmla="*/ 44373 w 58298"/>
                    <a:gd name="connsiteY11" fmla="*/ 208 h 88380"/>
                    <a:gd name="connsiteX12" fmla="*/ 25501 w 58298"/>
                    <a:gd name="connsiteY12" fmla="*/ 8597 h 88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298" h="88380">
                      <a:moveTo>
                        <a:pt x="25512" y="8607"/>
                      </a:moveTo>
                      <a:cubicBezTo>
                        <a:pt x="21773" y="11854"/>
                        <a:pt x="18579" y="21949"/>
                        <a:pt x="15008" y="25374"/>
                      </a:cubicBezTo>
                      <a:cubicBezTo>
                        <a:pt x="11960" y="28296"/>
                        <a:pt x="1560" y="29720"/>
                        <a:pt x="335" y="33763"/>
                      </a:cubicBezTo>
                      <a:cubicBezTo>
                        <a:pt x="-1708" y="40497"/>
                        <a:pt x="5980" y="57798"/>
                        <a:pt x="12923" y="58929"/>
                      </a:cubicBezTo>
                      <a:cubicBezTo>
                        <a:pt x="17311" y="59641"/>
                        <a:pt x="21145" y="47231"/>
                        <a:pt x="25512" y="46341"/>
                      </a:cubicBezTo>
                      <a:cubicBezTo>
                        <a:pt x="28277" y="45775"/>
                        <a:pt x="34696" y="48027"/>
                        <a:pt x="35974" y="50530"/>
                      </a:cubicBezTo>
                      <a:cubicBezTo>
                        <a:pt x="37943" y="54384"/>
                        <a:pt x="31314" y="63014"/>
                        <a:pt x="31795" y="67307"/>
                      </a:cubicBezTo>
                      <a:cubicBezTo>
                        <a:pt x="32434" y="73130"/>
                        <a:pt x="36592" y="86860"/>
                        <a:pt x="42279" y="88274"/>
                      </a:cubicBezTo>
                      <a:cubicBezTo>
                        <a:pt x="46656" y="89363"/>
                        <a:pt x="54888" y="81802"/>
                        <a:pt x="56941" y="77791"/>
                      </a:cubicBezTo>
                      <a:cubicBezTo>
                        <a:pt x="59821" y="72198"/>
                        <a:pt x="57276" y="58919"/>
                        <a:pt x="56941" y="52635"/>
                      </a:cubicBezTo>
                      <a:cubicBezTo>
                        <a:pt x="56417" y="42633"/>
                        <a:pt x="56134" y="22222"/>
                        <a:pt x="52741" y="12796"/>
                      </a:cubicBezTo>
                      <a:cubicBezTo>
                        <a:pt x="51463" y="9235"/>
                        <a:pt x="47997" y="1265"/>
                        <a:pt x="44373" y="208"/>
                      </a:cubicBezTo>
                      <a:cubicBezTo>
                        <a:pt x="39419" y="-1238"/>
                        <a:pt x="29408" y="5214"/>
                        <a:pt x="25501" y="8597"/>
                      </a:cubicBezTo>
                      <a:close/>
                    </a:path>
                  </a:pathLst>
                </a:custGeom>
                <a:grpFill/>
                <a:ln w="1046" cap="flat">
                  <a:noFill/>
                  <a:prstDash val="solid"/>
                  <a:miter/>
                </a:ln>
              </p:spPr>
              <p:txBody>
                <a:bodyPr rtlCol="0" anchor="ctr"/>
                <a:lstStyle/>
                <a:p>
                  <a:endParaRPr lang="en-US" dirty="0"/>
                </a:p>
              </p:txBody>
            </p:sp>
          </p:grpSp>
          <p:sp>
            <p:nvSpPr>
              <p:cNvPr id="1154" name="Freeform 1153">
                <a:extLst>
                  <a:ext uri="{FF2B5EF4-FFF2-40B4-BE49-F238E27FC236}">
                    <a16:creationId xmlns:a16="http://schemas.microsoft.com/office/drawing/2014/main" id="{F2EA7651-DC1F-A4EB-F09C-55D96BCB5BB6}"/>
                  </a:ext>
                </a:extLst>
              </p:cNvPr>
              <p:cNvSpPr/>
              <p:nvPr/>
            </p:nvSpPr>
            <p:spPr>
              <a:xfrm>
                <a:off x="8738963" y="3358487"/>
                <a:ext cx="117101" cy="152213"/>
              </a:xfrm>
              <a:custGeom>
                <a:avLst/>
                <a:gdLst>
                  <a:gd name="connsiteX0" fmla="*/ 112657 w 117101"/>
                  <a:gd name="connsiteY0" fmla="*/ 21 h 152213"/>
                  <a:gd name="connsiteX1" fmla="*/ 115275 w 117101"/>
                  <a:gd name="connsiteY1" fmla="*/ 45316 h 152213"/>
                  <a:gd name="connsiteX2" fmla="*/ 100592 w 117101"/>
                  <a:gd name="connsiteY2" fmla="*/ 53705 h 152213"/>
                  <a:gd name="connsiteX3" fmla="*/ 88024 w 117101"/>
                  <a:gd name="connsiteY3" fmla="*/ 76766 h 152213"/>
                  <a:gd name="connsiteX4" fmla="*/ 64953 w 117101"/>
                  <a:gd name="connsiteY4" fmla="*/ 87239 h 152213"/>
                  <a:gd name="connsiteX5" fmla="*/ 92255 w 117101"/>
                  <a:gd name="connsiteY5" fmla="*/ 114469 h 152213"/>
                  <a:gd name="connsiteX6" fmla="*/ 83856 w 117101"/>
                  <a:gd name="connsiteY6" fmla="*/ 139635 h 152213"/>
                  <a:gd name="connsiteX7" fmla="*/ 50322 w 117101"/>
                  <a:gd name="connsiteY7" fmla="*/ 152213 h 152213"/>
                  <a:gd name="connsiteX8" fmla="*/ 35618 w 117101"/>
                  <a:gd name="connsiteY8" fmla="*/ 137561 h 152213"/>
                  <a:gd name="connsiteX9" fmla="*/ 6252 w 117101"/>
                  <a:gd name="connsiteY9" fmla="*/ 124984 h 152213"/>
                  <a:gd name="connsiteX10" fmla="*/ 25124 w 117101"/>
                  <a:gd name="connsiteY10" fmla="*/ 110301 h 152213"/>
                  <a:gd name="connsiteX11" fmla="*/ 27230 w 117101"/>
                  <a:gd name="connsiteY11" fmla="*/ 83040 h 152213"/>
                  <a:gd name="connsiteX12" fmla="*/ 6263 w 117101"/>
                  <a:gd name="connsiteY12" fmla="*/ 76756 h 152213"/>
                  <a:gd name="connsiteX13" fmla="*/ 0 w 117101"/>
                  <a:gd name="connsiteY13" fmla="*/ 76756 h 152213"/>
                  <a:gd name="connsiteX14" fmla="*/ 23051 w 117101"/>
                  <a:gd name="connsiteY14" fmla="*/ 62073 h 152213"/>
                  <a:gd name="connsiteX15" fmla="*/ 35629 w 117101"/>
                  <a:gd name="connsiteY15" fmla="*/ 22234 h 152213"/>
                  <a:gd name="connsiteX16" fmla="*/ 56585 w 117101"/>
                  <a:gd name="connsiteY16" fmla="*/ 30623 h 152213"/>
                  <a:gd name="connsiteX17" fmla="*/ 79657 w 117101"/>
                  <a:gd name="connsiteY17" fmla="*/ 30623 h 152213"/>
                  <a:gd name="connsiteX18" fmla="*/ 104813 w 117101"/>
                  <a:gd name="connsiteY18" fmla="*/ 3362 h 152213"/>
                  <a:gd name="connsiteX19" fmla="*/ 112678 w 117101"/>
                  <a:gd name="connsiteY19" fmla="*/ 0 h 152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7101" h="152213">
                    <a:moveTo>
                      <a:pt x="112657" y="21"/>
                    </a:moveTo>
                    <a:cubicBezTo>
                      <a:pt x="112657" y="21"/>
                      <a:pt x="120574" y="35660"/>
                      <a:pt x="115275" y="45316"/>
                    </a:cubicBezTo>
                    <a:cubicBezTo>
                      <a:pt x="113243" y="49024"/>
                      <a:pt x="103556" y="50678"/>
                      <a:pt x="100592" y="53705"/>
                    </a:cubicBezTo>
                    <a:cubicBezTo>
                      <a:pt x="95994" y="58397"/>
                      <a:pt x="92831" y="72294"/>
                      <a:pt x="88024" y="76766"/>
                    </a:cubicBezTo>
                    <a:cubicBezTo>
                      <a:pt x="83385" y="81081"/>
                      <a:pt x="66084" y="81008"/>
                      <a:pt x="64953" y="87239"/>
                    </a:cubicBezTo>
                    <a:cubicBezTo>
                      <a:pt x="63235" y="96728"/>
                      <a:pt x="92255" y="114469"/>
                      <a:pt x="92255" y="114469"/>
                    </a:cubicBezTo>
                    <a:lnTo>
                      <a:pt x="83856" y="139635"/>
                    </a:lnTo>
                    <a:lnTo>
                      <a:pt x="50322" y="152213"/>
                    </a:lnTo>
                    <a:cubicBezTo>
                      <a:pt x="50322" y="152213"/>
                      <a:pt x="39922" y="140473"/>
                      <a:pt x="35618" y="137561"/>
                    </a:cubicBezTo>
                    <a:cubicBezTo>
                      <a:pt x="28999" y="133090"/>
                      <a:pt x="7278" y="132901"/>
                      <a:pt x="6252" y="124984"/>
                    </a:cubicBezTo>
                    <a:cubicBezTo>
                      <a:pt x="5488" y="119056"/>
                      <a:pt x="22286" y="115568"/>
                      <a:pt x="25124" y="110301"/>
                    </a:cubicBezTo>
                    <a:cubicBezTo>
                      <a:pt x="28361" y="104279"/>
                      <a:pt x="31094" y="88674"/>
                      <a:pt x="27230" y="83040"/>
                    </a:cubicBezTo>
                    <a:cubicBezTo>
                      <a:pt x="24130" y="78526"/>
                      <a:pt x="11677" y="77552"/>
                      <a:pt x="6263" y="76756"/>
                    </a:cubicBezTo>
                    <a:cubicBezTo>
                      <a:pt x="4713" y="76525"/>
                      <a:pt x="0" y="76756"/>
                      <a:pt x="0" y="76756"/>
                    </a:cubicBezTo>
                    <a:cubicBezTo>
                      <a:pt x="0" y="76756"/>
                      <a:pt x="18893" y="67498"/>
                      <a:pt x="23051" y="62073"/>
                    </a:cubicBezTo>
                    <a:cubicBezTo>
                      <a:pt x="29408" y="53789"/>
                      <a:pt x="26192" y="26696"/>
                      <a:pt x="35629" y="22234"/>
                    </a:cubicBezTo>
                    <a:cubicBezTo>
                      <a:pt x="40729" y="19825"/>
                      <a:pt x="51045" y="29555"/>
                      <a:pt x="56585" y="30623"/>
                    </a:cubicBezTo>
                    <a:cubicBezTo>
                      <a:pt x="62251" y="31712"/>
                      <a:pt x="74368" y="32937"/>
                      <a:pt x="79657" y="30623"/>
                    </a:cubicBezTo>
                    <a:cubicBezTo>
                      <a:pt x="88150" y="26905"/>
                      <a:pt x="96832" y="8096"/>
                      <a:pt x="104813" y="3362"/>
                    </a:cubicBezTo>
                    <a:cubicBezTo>
                      <a:pt x="106666" y="2262"/>
                      <a:pt x="112678" y="0"/>
                      <a:pt x="112678" y="0"/>
                    </a:cubicBezTo>
                    <a:close/>
                  </a:path>
                </a:pathLst>
              </a:custGeom>
              <a:grpFill/>
              <a:ln w="1046" cap="flat">
                <a:noFill/>
                <a:prstDash val="solid"/>
                <a:miter/>
              </a:ln>
            </p:spPr>
            <p:txBody>
              <a:bodyPr rtlCol="0" anchor="ctr"/>
              <a:lstStyle/>
              <a:p>
                <a:endParaRPr lang="en-US" dirty="0"/>
              </a:p>
            </p:txBody>
          </p:sp>
          <p:grpSp>
            <p:nvGrpSpPr>
              <p:cNvPr id="1155" name="Picture 7">
                <a:extLst>
                  <a:ext uri="{FF2B5EF4-FFF2-40B4-BE49-F238E27FC236}">
                    <a16:creationId xmlns:a16="http://schemas.microsoft.com/office/drawing/2014/main" id="{843F0C35-6B3B-9646-EA10-B50FC28515F6}"/>
                  </a:ext>
                </a:extLst>
              </p:cNvPr>
              <p:cNvGrpSpPr/>
              <p:nvPr/>
            </p:nvGrpSpPr>
            <p:grpSpPr>
              <a:xfrm>
                <a:off x="7550664" y="2995228"/>
                <a:ext cx="1371231" cy="1101481"/>
                <a:chOff x="7550664" y="2995228"/>
                <a:chExt cx="1371231" cy="1101481"/>
              </a:xfrm>
              <a:grpFill/>
            </p:grpSpPr>
            <p:sp>
              <p:nvSpPr>
                <p:cNvPr id="1196" name="Freeform 1195">
                  <a:extLst>
                    <a:ext uri="{FF2B5EF4-FFF2-40B4-BE49-F238E27FC236}">
                      <a16:creationId xmlns:a16="http://schemas.microsoft.com/office/drawing/2014/main" id="{5BED0711-D3A6-1D43-9849-995D5E574A68}"/>
                    </a:ext>
                  </a:extLst>
                </p:cNvPr>
                <p:cNvSpPr/>
                <p:nvPr/>
              </p:nvSpPr>
              <p:spPr>
                <a:xfrm>
                  <a:off x="7550664" y="2995228"/>
                  <a:ext cx="1371231" cy="1018850"/>
                </a:xfrm>
                <a:custGeom>
                  <a:avLst/>
                  <a:gdLst>
                    <a:gd name="connsiteX0" fmla="*/ 1079276 w 1371231"/>
                    <a:gd name="connsiteY0" fmla="*/ 444225 h 1018850"/>
                    <a:gd name="connsiteX1" fmla="*/ 1043626 w 1371231"/>
                    <a:gd name="connsiteY1" fmla="*/ 469381 h 1018850"/>
                    <a:gd name="connsiteX2" fmla="*/ 1045731 w 1371231"/>
                    <a:gd name="connsiteY2" fmla="*/ 494548 h 1018850"/>
                    <a:gd name="connsiteX3" fmla="*/ 1070876 w 1371231"/>
                    <a:gd name="connsiteY3" fmla="*/ 515514 h 1018850"/>
                    <a:gd name="connsiteX4" fmla="*/ 1096042 w 1371231"/>
                    <a:gd name="connsiteY4" fmla="*/ 517619 h 1018850"/>
                    <a:gd name="connsiteX5" fmla="*/ 1114915 w 1371231"/>
                    <a:gd name="connsiteY5" fmla="*/ 498747 h 1018850"/>
                    <a:gd name="connsiteX6" fmla="*/ 1150554 w 1371231"/>
                    <a:gd name="connsiteY6" fmla="*/ 502936 h 1018850"/>
                    <a:gd name="connsiteX7" fmla="*/ 1158922 w 1371231"/>
                    <a:gd name="connsiteY7" fmla="*/ 536492 h 1018850"/>
                    <a:gd name="connsiteX8" fmla="*/ 1127482 w 1371231"/>
                    <a:gd name="connsiteY8" fmla="*/ 546964 h 1018850"/>
                    <a:gd name="connsiteX9" fmla="*/ 1100232 w 1371231"/>
                    <a:gd name="connsiteY9" fmla="*/ 570026 h 1018850"/>
                    <a:gd name="connsiteX10" fmla="*/ 1110715 w 1371231"/>
                    <a:gd name="connsiteY10" fmla="*/ 601486 h 1018850"/>
                    <a:gd name="connsiteX11" fmla="*/ 1131682 w 1371231"/>
                    <a:gd name="connsiteY11" fmla="*/ 643409 h 1018850"/>
                    <a:gd name="connsiteX12" fmla="*/ 1163122 w 1371231"/>
                    <a:gd name="connsiteY12" fmla="*/ 674859 h 1018850"/>
                    <a:gd name="connsiteX13" fmla="*/ 1163122 w 1371231"/>
                    <a:gd name="connsiteY13" fmla="*/ 702120 h 1018850"/>
                    <a:gd name="connsiteX14" fmla="*/ 1169416 w 1371231"/>
                    <a:gd name="connsiteY14" fmla="*/ 731465 h 1018850"/>
                    <a:gd name="connsiteX15" fmla="*/ 1181983 w 1371231"/>
                    <a:gd name="connsiteY15" fmla="*/ 800660 h 1018850"/>
                    <a:gd name="connsiteX16" fmla="*/ 1165216 w 1371231"/>
                    <a:gd name="connsiteY16" fmla="*/ 804849 h 1018850"/>
                    <a:gd name="connsiteX17" fmla="*/ 1161016 w 1371231"/>
                    <a:gd name="connsiteY17" fmla="*/ 827910 h 1018850"/>
                    <a:gd name="connsiteX18" fmla="*/ 1137966 w 1371231"/>
                    <a:gd name="connsiteY18" fmla="*/ 848887 h 1018850"/>
                    <a:gd name="connsiteX19" fmla="*/ 1140050 w 1371231"/>
                    <a:gd name="connsiteY19" fmla="*/ 880337 h 1018850"/>
                    <a:gd name="connsiteX20" fmla="*/ 1116999 w 1371231"/>
                    <a:gd name="connsiteY20" fmla="*/ 897105 h 1018850"/>
                    <a:gd name="connsiteX21" fmla="*/ 1100232 w 1371231"/>
                    <a:gd name="connsiteY21" fmla="*/ 899199 h 1018850"/>
                    <a:gd name="connsiteX22" fmla="*/ 1096042 w 1371231"/>
                    <a:gd name="connsiteY22" fmla="*/ 924366 h 1018850"/>
                    <a:gd name="connsiteX23" fmla="*/ 1077170 w 1371231"/>
                    <a:gd name="connsiteY23" fmla="*/ 930660 h 1018850"/>
                    <a:gd name="connsiteX24" fmla="*/ 1072971 w 1371231"/>
                    <a:gd name="connsiteY24" fmla="*/ 953721 h 1018850"/>
                    <a:gd name="connsiteX25" fmla="*/ 1031037 w 1371231"/>
                    <a:gd name="connsiteY25" fmla="*/ 966299 h 1018850"/>
                    <a:gd name="connsiteX26" fmla="*/ 999598 w 1371231"/>
                    <a:gd name="connsiteY26" fmla="*/ 962110 h 1018850"/>
                    <a:gd name="connsiteX27" fmla="*/ 961864 w 1371231"/>
                    <a:gd name="connsiteY27" fmla="*/ 974688 h 1018850"/>
                    <a:gd name="connsiteX28" fmla="*/ 924130 w 1371231"/>
                    <a:gd name="connsiteY28" fmla="*/ 1004043 h 1018850"/>
                    <a:gd name="connsiteX29" fmla="*/ 907363 w 1371231"/>
                    <a:gd name="connsiteY29" fmla="*/ 1018726 h 1018850"/>
                    <a:gd name="connsiteX30" fmla="*/ 896880 w 1371231"/>
                    <a:gd name="connsiteY30" fmla="*/ 985171 h 1018850"/>
                    <a:gd name="connsiteX31" fmla="*/ 882207 w 1371231"/>
                    <a:gd name="connsiteY31" fmla="*/ 976782 h 1018850"/>
                    <a:gd name="connsiteX32" fmla="*/ 871724 w 1371231"/>
                    <a:gd name="connsiteY32" fmla="*/ 1006127 h 1018850"/>
                    <a:gd name="connsiteX33" fmla="*/ 836085 w 1371231"/>
                    <a:gd name="connsiteY33" fmla="*/ 953711 h 1018850"/>
                    <a:gd name="connsiteX34" fmla="*/ 798351 w 1371231"/>
                    <a:gd name="connsiteY34" fmla="*/ 941122 h 1018850"/>
                    <a:gd name="connsiteX35" fmla="*/ 773185 w 1371231"/>
                    <a:gd name="connsiteY35" fmla="*/ 941122 h 1018850"/>
                    <a:gd name="connsiteX36" fmla="*/ 735461 w 1371231"/>
                    <a:gd name="connsiteY36" fmla="*/ 962089 h 1018850"/>
                    <a:gd name="connsiteX37" fmla="*/ 716589 w 1371231"/>
                    <a:gd name="connsiteY37" fmla="*/ 970478 h 1018850"/>
                    <a:gd name="connsiteX38" fmla="*/ 720778 w 1371231"/>
                    <a:gd name="connsiteY38" fmla="*/ 995644 h 1018850"/>
                    <a:gd name="connsiteX39" fmla="*/ 687244 w 1371231"/>
                    <a:gd name="connsiteY39" fmla="*/ 999833 h 1018850"/>
                    <a:gd name="connsiteX40" fmla="*/ 680950 w 1371231"/>
                    <a:gd name="connsiteY40" fmla="*/ 983055 h 1018850"/>
                    <a:gd name="connsiteX41" fmla="*/ 657899 w 1371231"/>
                    <a:gd name="connsiteY41" fmla="*/ 978866 h 1018850"/>
                    <a:gd name="connsiteX42" fmla="*/ 651615 w 1371231"/>
                    <a:gd name="connsiteY42" fmla="*/ 939028 h 1018850"/>
                    <a:gd name="connsiteX43" fmla="*/ 639048 w 1371231"/>
                    <a:gd name="connsiteY43" fmla="*/ 913861 h 1018850"/>
                    <a:gd name="connsiteX44" fmla="*/ 611776 w 1371231"/>
                    <a:gd name="connsiteY44" fmla="*/ 909672 h 1018850"/>
                    <a:gd name="connsiteX45" fmla="*/ 613882 w 1371231"/>
                    <a:gd name="connsiteY45" fmla="*/ 888705 h 1018850"/>
                    <a:gd name="connsiteX46" fmla="*/ 630648 w 1371231"/>
                    <a:gd name="connsiteY46" fmla="*/ 876127 h 1018850"/>
                    <a:gd name="connsiteX47" fmla="*/ 641132 w 1371231"/>
                    <a:gd name="connsiteY47" fmla="*/ 855161 h 1018850"/>
                    <a:gd name="connsiteX48" fmla="*/ 630648 w 1371231"/>
                    <a:gd name="connsiteY48" fmla="*/ 827900 h 1018850"/>
                    <a:gd name="connsiteX49" fmla="*/ 624365 w 1371231"/>
                    <a:gd name="connsiteY49" fmla="*/ 813217 h 1018850"/>
                    <a:gd name="connsiteX50" fmla="*/ 596863 w 1371231"/>
                    <a:gd name="connsiteY50" fmla="*/ 817668 h 1018850"/>
                    <a:gd name="connsiteX51" fmla="*/ 580829 w 1371231"/>
                    <a:gd name="connsiteY51" fmla="*/ 792397 h 1018850"/>
                    <a:gd name="connsiteX52" fmla="*/ 552950 w 1371231"/>
                    <a:gd name="connsiteY52" fmla="*/ 777588 h 1018850"/>
                    <a:gd name="connsiteX53" fmla="*/ 515091 w 1371231"/>
                    <a:gd name="connsiteY53" fmla="*/ 777588 h 1018850"/>
                    <a:gd name="connsiteX54" fmla="*/ 485505 w 1371231"/>
                    <a:gd name="connsiteY54" fmla="*/ 794125 h 1018850"/>
                    <a:gd name="connsiteX55" fmla="*/ 473188 w 1371231"/>
                    <a:gd name="connsiteY55" fmla="*/ 812850 h 1018850"/>
                    <a:gd name="connsiteX56" fmla="*/ 433036 w 1371231"/>
                    <a:gd name="connsiteY56" fmla="*/ 813101 h 1018850"/>
                    <a:gd name="connsiteX57" fmla="*/ 406832 w 1371231"/>
                    <a:gd name="connsiteY57" fmla="*/ 800660 h 1018850"/>
                    <a:gd name="connsiteX58" fmla="*/ 393636 w 1371231"/>
                    <a:gd name="connsiteY58" fmla="*/ 823710 h 1018850"/>
                    <a:gd name="connsiteX59" fmla="*/ 370879 w 1371231"/>
                    <a:gd name="connsiteY59" fmla="*/ 815447 h 1018850"/>
                    <a:gd name="connsiteX60" fmla="*/ 317488 w 1371231"/>
                    <a:gd name="connsiteY60" fmla="*/ 811311 h 1018850"/>
                    <a:gd name="connsiteX61" fmla="*/ 293170 w 1371231"/>
                    <a:gd name="connsiteY61" fmla="*/ 798523 h 1018850"/>
                    <a:gd name="connsiteX62" fmla="*/ 274507 w 1371231"/>
                    <a:gd name="connsiteY62" fmla="*/ 787914 h 1018850"/>
                    <a:gd name="connsiteX63" fmla="*/ 272099 w 1371231"/>
                    <a:gd name="connsiteY63" fmla="*/ 760716 h 1018850"/>
                    <a:gd name="connsiteX64" fmla="*/ 264171 w 1371231"/>
                    <a:gd name="connsiteY64" fmla="*/ 777577 h 1018850"/>
                    <a:gd name="connsiteX65" fmla="*/ 238764 w 1371231"/>
                    <a:gd name="connsiteY65" fmla="*/ 765575 h 1018850"/>
                    <a:gd name="connsiteX66" fmla="*/ 217724 w 1371231"/>
                    <a:gd name="connsiteY66" fmla="*/ 745572 h 1018850"/>
                    <a:gd name="connsiteX67" fmla="*/ 190913 w 1371231"/>
                    <a:gd name="connsiteY67" fmla="*/ 744096 h 1018850"/>
                    <a:gd name="connsiteX68" fmla="*/ 169517 w 1371231"/>
                    <a:gd name="connsiteY68" fmla="*/ 723181 h 1018850"/>
                    <a:gd name="connsiteX69" fmla="*/ 133721 w 1371231"/>
                    <a:gd name="connsiteY69" fmla="*/ 716311 h 1018850"/>
                    <a:gd name="connsiteX70" fmla="*/ 133721 w 1371231"/>
                    <a:gd name="connsiteY70" fmla="*/ 672576 h 1018850"/>
                    <a:gd name="connsiteX71" fmla="*/ 115194 w 1371231"/>
                    <a:gd name="connsiteY71" fmla="*/ 657768 h 1018850"/>
                    <a:gd name="connsiteX72" fmla="*/ 87744 w 1371231"/>
                    <a:gd name="connsiteY72" fmla="*/ 655935 h 1018850"/>
                    <a:gd name="connsiteX73" fmla="*/ 54158 w 1371231"/>
                    <a:gd name="connsiteY73" fmla="*/ 676933 h 1018850"/>
                    <a:gd name="connsiteX74" fmla="*/ 31107 w 1371231"/>
                    <a:gd name="connsiteY74" fmla="*/ 660166 h 1018850"/>
                    <a:gd name="connsiteX75" fmla="*/ 33202 w 1371231"/>
                    <a:gd name="connsiteY75" fmla="*/ 626611 h 1018850"/>
                    <a:gd name="connsiteX76" fmla="*/ 20603 w 1371231"/>
                    <a:gd name="connsiteY76" fmla="*/ 609844 h 1018850"/>
                    <a:gd name="connsiteX77" fmla="*/ 24803 w 1371231"/>
                    <a:gd name="connsiteY77" fmla="*/ 586782 h 1018850"/>
                    <a:gd name="connsiteX78" fmla="*/ 24866 w 1371231"/>
                    <a:gd name="connsiteY78" fmla="*/ 586719 h 1018850"/>
                    <a:gd name="connsiteX79" fmla="*/ 31358 w 1371231"/>
                    <a:gd name="connsiteY79" fmla="*/ 547677 h 1018850"/>
                    <a:gd name="connsiteX80" fmla="*/ 31097 w 1371231"/>
                    <a:gd name="connsiteY80" fmla="*/ 525977 h 1018850"/>
                    <a:gd name="connsiteX81" fmla="*/ 26897 w 1371231"/>
                    <a:gd name="connsiteY81" fmla="*/ 528930 h 1018850"/>
                    <a:gd name="connsiteX82" fmla="*/ 1741 w 1371231"/>
                    <a:gd name="connsiteY82" fmla="*/ 512153 h 1018850"/>
                    <a:gd name="connsiteX83" fmla="*/ 5931 w 1371231"/>
                    <a:gd name="connsiteY83" fmla="*/ 474419 h 1018850"/>
                    <a:gd name="connsiteX84" fmla="*/ 24803 w 1371231"/>
                    <a:gd name="connsiteY84" fmla="*/ 459736 h 1018850"/>
                    <a:gd name="connsiteX85" fmla="*/ 60442 w 1371231"/>
                    <a:gd name="connsiteY85" fmla="*/ 482797 h 1018850"/>
                    <a:gd name="connsiteX86" fmla="*/ 70925 w 1371231"/>
                    <a:gd name="connsiteY86" fmla="*/ 470219 h 1018850"/>
                    <a:gd name="connsiteX87" fmla="*/ 68841 w 1371231"/>
                    <a:gd name="connsiteY87" fmla="*/ 455536 h 1018850"/>
                    <a:gd name="connsiteX88" fmla="*/ 110764 w 1371231"/>
                    <a:gd name="connsiteY88" fmla="*/ 447147 h 1018850"/>
                    <a:gd name="connsiteX89" fmla="*/ 119153 w 1371231"/>
                    <a:gd name="connsiteY89" fmla="*/ 432475 h 1018850"/>
                    <a:gd name="connsiteX90" fmla="*/ 138025 w 1371231"/>
                    <a:gd name="connsiteY90" fmla="*/ 424086 h 1018850"/>
                    <a:gd name="connsiteX91" fmla="*/ 140130 w 1371231"/>
                    <a:gd name="connsiteY91" fmla="*/ 356986 h 1018850"/>
                    <a:gd name="connsiteX92" fmla="*/ 121258 w 1371231"/>
                    <a:gd name="connsiteY92" fmla="*/ 348597 h 1018850"/>
                    <a:gd name="connsiteX93" fmla="*/ 129636 w 1371231"/>
                    <a:gd name="connsiteY93" fmla="*/ 331830 h 1018850"/>
                    <a:gd name="connsiteX94" fmla="*/ 177853 w 1371231"/>
                    <a:gd name="connsiteY94" fmla="*/ 325536 h 1018850"/>
                    <a:gd name="connsiteX95" fmla="*/ 186221 w 1371231"/>
                    <a:gd name="connsiteY95" fmla="*/ 312958 h 1018850"/>
                    <a:gd name="connsiteX96" fmla="*/ 188326 w 1371231"/>
                    <a:gd name="connsiteY96" fmla="*/ 279403 h 1018850"/>
                    <a:gd name="connsiteX97" fmla="*/ 213493 w 1371231"/>
                    <a:gd name="connsiteY97" fmla="*/ 266825 h 1018850"/>
                    <a:gd name="connsiteX98" fmla="*/ 242827 w 1371231"/>
                    <a:gd name="connsiteY98" fmla="*/ 275214 h 1018850"/>
                    <a:gd name="connsiteX99" fmla="*/ 253331 w 1371231"/>
                    <a:gd name="connsiteY99" fmla="*/ 220702 h 1018850"/>
                    <a:gd name="connsiteX100" fmla="*/ 265899 w 1371231"/>
                    <a:gd name="connsiteY100" fmla="*/ 208125 h 1018850"/>
                    <a:gd name="connsiteX101" fmla="*/ 284771 w 1371231"/>
                    <a:gd name="connsiteY101" fmla="*/ 203935 h 1018850"/>
                    <a:gd name="connsiteX102" fmla="*/ 291055 w 1371231"/>
                    <a:gd name="connsiteY102" fmla="*/ 185063 h 1018850"/>
                    <a:gd name="connsiteX103" fmla="*/ 305738 w 1371231"/>
                    <a:gd name="connsiteY103" fmla="*/ 174580 h 1018850"/>
                    <a:gd name="connsiteX104" fmla="*/ 318305 w 1371231"/>
                    <a:gd name="connsiteY104" fmla="*/ 192593 h 1018850"/>
                    <a:gd name="connsiteX105" fmla="*/ 353944 w 1371231"/>
                    <a:gd name="connsiteY105" fmla="*/ 211455 h 1018850"/>
                    <a:gd name="connsiteX106" fmla="*/ 362344 w 1371231"/>
                    <a:gd name="connsiteY106" fmla="*/ 238716 h 1018850"/>
                    <a:gd name="connsiteX107" fmla="*/ 379111 w 1371231"/>
                    <a:gd name="connsiteY107" fmla="*/ 278555 h 1018850"/>
                    <a:gd name="connsiteX108" fmla="*/ 433611 w 1371231"/>
                    <a:gd name="connsiteY108" fmla="*/ 289038 h 1018850"/>
                    <a:gd name="connsiteX109" fmla="*/ 458767 w 1371231"/>
                    <a:gd name="connsiteY109" fmla="*/ 295322 h 1018850"/>
                    <a:gd name="connsiteX110" fmla="*/ 486018 w 1371231"/>
                    <a:gd name="connsiteY110" fmla="*/ 310005 h 1018850"/>
                    <a:gd name="connsiteX111" fmla="*/ 502785 w 1371231"/>
                    <a:gd name="connsiteY111" fmla="*/ 339350 h 1018850"/>
                    <a:gd name="connsiteX112" fmla="*/ 519552 w 1371231"/>
                    <a:gd name="connsiteY112" fmla="*/ 356127 h 1018850"/>
                    <a:gd name="connsiteX113" fmla="*/ 653731 w 1371231"/>
                    <a:gd name="connsiteY113" fmla="*/ 366611 h 1018850"/>
                    <a:gd name="connsiteX114" fmla="*/ 683066 w 1371231"/>
                    <a:gd name="connsiteY114" fmla="*/ 375000 h 1018850"/>
                    <a:gd name="connsiteX115" fmla="*/ 718705 w 1371231"/>
                    <a:gd name="connsiteY115" fmla="*/ 393872 h 1018850"/>
                    <a:gd name="connsiteX116" fmla="*/ 754344 w 1371231"/>
                    <a:gd name="connsiteY116" fmla="*/ 383388 h 1018850"/>
                    <a:gd name="connsiteX117" fmla="*/ 773216 w 1371231"/>
                    <a:gd name="connsiteY117" fmla="*/ 368705 h 1018850"/>
                    <a:gd name="connsiteX118" fmla="*/ 821454 w 1371231"/>
                    <a:gd name="connsiteY118" fmla="*/ 375000 h 1018850"/>
                    <a:gd name="connsiteX119" fmla="*/ 859188 w 1371231"/>
                    <a:gd name="connsiteY119" fmla="*/ 343550 h 1018850"/>
                    <a:gd name="connsiteX120" fmla="*/ 863377 w 1371231"/>
                    <a:gd name="connsiteY120" fmla="*/ 314194 h 1018850"/>
                    <a:gd name="connsiteX121" fmla="*/ 861272 w 1371231"/>
                    <a:gd name="connsiteY121" fmla="*/ 286933 h 1018850"/>
                    <a:gd name="connsiteX122" fmla="*/ 894827 w 1371231"/>
                    <a:gd name="connsiteY122" fmla="*/ 297416 h 1018850"/>
                    <a:gd name="connsiteX123" fmla="*/ 917878 w 1371231"/>
                    <a:gd name="connsiteY123" fmla="*/ 274355 h 1018850"/>
                    <a:gd name="connsiteX124" fmla="*/ 938834 w 1371231"/>
                    <a:gd name="connsiteY124" fmla="*/ 257578 h 1018850"/>
                    <a:gd name="connsiteX125" fmla="*/ 974484 w 1371231"/>
                    <a:gd name="connsiteY125" fmla="*/ 236611 h 1018850"/>
                    <a:gd name="connsiteX126" fmla="*/ 1016407 w 1371231"/>
                    <a:gd name="connsiteY126" fmla="*/ 217739 h 1018850"/>
                    <a:gd name="connsiteX127" fmla="*/ 997535 w 1371231"/>
                    <a:gd name="connsiteY127" fmla="*/ 192583 h 1018850"/>
                    <a:gd name="connsiteX128" fmla="*/ 958764 w 1371231"/>
                    <a:gd name="connsiteY128" fmla="*/ 196772 h 1018850"/>
                    <a:gd name="connsiteX129" fmla="*/ 938834 w 1371231"/>
                    <a:gd name="connsiteY129" fmla="*/ 202008 h 1018850"/>
                    <a:gd name="connsiteX130" fmla="*/ 933598 w 1371231"/>
                    <a:gd name="connsiteY130" fmla="*/ 192583 h 1018850"/>
                    <a:gd name="connsiteX131" fmla="*/ 930467 w 1371231"/>
                    <a:gd name="connsiteY131" fmla="*/ 139108 h 1018850"/>
                    <a:gd name="connsiteX132" fmla="*/ 936750 w 1371231"/>
                    <a:gd name="connsiteY132" fmla="*/ 119189 h 1018850"/>
                    <a:gd name="connsiteX133" fmla="*/ 955622 w 1371231"/>
                    <a:gd name="connsiteY133" fmla="*/ 138061 h 1018850"/>
                    <a:gd name="connsiteX134" fmla="*/ 987072 w 1371231"/>
                    <a:gd name="connsiteY134" fmla="*/ 138061 h 1018850"/>
                    <a:gd name="connsiteX135" fmla="*/ 993346 w 1371231"/>
                    <a:gd name="connsiteY135" fmla="*/ 91928 h 1018850"/>
                    <a:gd name="connsiteX136" fmla="*/ 1012217 w 1371231"/>
                    <a:gd name="connsiteY136" fmla="*/ 75161 h 1018850"/>
                    <a:gd name="connsiteX137" fmla="*/ 995451 w 1371231"/>
                    <a:gd name="connsiteY137" fmla="*/ 33227 h 1018850"/>
                    <a:gd name="connsiteX138" fmla="*/ 1008039 w 1371231"/>
                    <a:gd name="connsiteY138" fmla="*/ 8072 h 1018850"/>
                    <a:gd name="connsiteX139" fmla="*/ 1110757 w 1371231"/>
                    <a:gd name="connsiteY139" fmla="*/ 10166 h 1018850"/>
                    <a:gd name="connsiteX140" fmla="*/ 1135913 w 1371231"/>
                    <a:gd name="connsiteY140" fmla="*/ 37427 h 1018850"/>
                    <a:gd name="connsiteX141" fmla="*/ 1158964 w 1371231"/>
                    <a:gd name="connsiteY141" fmla="*/ 58394 h 1018850"/>
                    <a:gd name="connsiteX142" fmla="*/ 1175752 w 1371231"/>
                    <a:gd name="connsiteY142" fmla="*/ 79360 h 1018850"/>
                    <a:gd name="connsiteX143" fmla="*/ 1182036 w 1371231"/>
                    <a:gd name="connsiteY143" fmla="*/ 108716 h 1018850"/>
                    <a:gd name="connsiteX144" fmla="*/ 1200908 w 1371231"/>
                    <a:gd name="connsiteY144" fmla="*/ 131777 h 1018850"/>
                    <a:gd name="connsiteX145" fmla="*/ 1242841 w 1371231"/>
                    <a:gd name="connsiteY145" fmla="*/ 140166 h 1018850"/>
                    <a:gd name="connsiteX146" fmla="*/ 1261714 w 1371231"/>
                    <a:gd name="connsiteY146" fmla="*/ 156933 h 1018850"/>
                    <a:gd name="connsiteX147" fmla="*/ 1282670 w 1371231"/>
                    <a:gd name="connsiteY147" fmla="*/ 171616 h 1018850"/>
                    <a:gd name="connsiteX148" fmla="*/ 1291058 w 1371231"/>
                    <a:gd name="connsiteY148" fmla="*/ 186299 h 1018850"/>
                    <a:gd name="connsiteX149" fmla="*/ 1316225 w 1371231"/>
                    <a:gd name="connsiteY149" fmla="*/ 188404 h 1018850"/>
                    <a:gd name="connsiteX150" fmla="*/ 1358147 w 1371231"/>
                    <a:gd name="connsiteY150" fmla="*/ 180015 h 1018850"/>
                    <a:gd name="connsiteX151" fmla="*/ 1366536 w 1371231"/>
                    <a:gd name="connsiteY151" fmla="*/ 192604 h 1018850"/>
                    <a:gd name="connsiteX152" fmla="*/ 1370736 w 1371231"/>
                    <a:gd name="connsiteY152" fmla="*/ 213570 h 1018850"/>
                    <a:gd name="connsiteX153" fmla="*/ 1353969 w 1371231"/>
                    <a:gd name="connsiteY153" fmla="*/ 226148 h 1018850"/>
                    <a:gd name="connsiteX154" fmla="*/ 1351874 w 1371231"/>
                    <a:gd name="connsiteY154" fmla="*/ 286954 h 1018850"/>
                    <a:gd name="connsiteX155" fmla="*/ 1328802 w 1371231"/>
                    <a:gd name="connsiteY155" fmla="*/ 282765 h 1018850"/>
                    <a:gd name="connsiteX156" fmla="*/ 1316235 w 1371231"/>
                    <a:gd name="connsiteY156" fmla="*/ 307931 h 1018850"/>
                    <a:gd name="connsiteX157" fmla="*/ 1318330 w 1371231"/>
                    <a:gd name="connsiteY157" fmla="*/ 335182 h 1018850"/>
                    <a:gd name="connsiteX158" fmla="*/ 1341381 w 1371231"/>
                    <a:gd name="connsiteY158" fmla="*/ 339371 h 1018850"/>
                    <a:gd name="connsiteX159" fmla="*/ 1340333 w 1371231"/>
                    <a:gd name="connsiteY159" fmla="*/ 339371 h 1018850"/>
                    <a:gd name="connsiteX160" fmla="*/ 1316235 w 1371231"/>
                    <a:gd name="connsiteY160" fmla="*/ 358243 h 1018850"/>
                    <a:gd name="connsiteX161" fmla="*/ 1293163 w 1371231"/>
                    <a:gd name="connsiteY161" fmla="*/ 366632 h 1018850"/>
                    <a:gd name="connsiteX162" fmla="*/ 1268007 w 1371231"/>
                    <a:gd name="connsiteY162" fmla="*/ 393893 h 1018850"/>
                    <a:gd name="connsiteX163" fmla="*/ 1244936 w 1371231"/>
                    <a:gd name="connsiteY163" fmla="*/ 393893 h 1018850"/>
                    <a:gd name="connsiteX164" fmla="*/ 1223979 w 1371231"/>
                    <a:gd name="connsiteY164" fmla="*/ 385504 h 1018850"/>
                    <a:gd name="connsiteX165" fmla="*/ 1211402 w 1371231"/>
                    <a:gd name="connsiteY165" fmla="*/ 425343 h 1018850"/>
                    <a:gd name="connsiteX166" fmla="*/ 1188351 w 1371231"/>
                    <a:gd name="connsiteY166" fmla="*/ 440026 h 1018850"/>
                    <a:gd name="connsiteX167" fmla="*/ 1158985 w 1371231"/>
                    <a:gd name="connsiteY167" fmla="*/ 458887 h 1018850"/>
                    <a:gd name="connsiteX168" fmla="*/ 1123346 w 1371231"/>
                    <a:gd name="connsiteY168" fmla="*/ 471476 h 1018850"/>
                    <a:gd name="connsiteX169" fmla="*/ 1121261 w 1371231"/>
                    <a:gd name="connsiteY169" fmla="*/ 442120 h 1018850"/>
                    <a:gd name="connsiteX170" fmla="*/ 1114978 w 1371231"/>
                    <a:gd name="connsiteY170" fmla="*/ 414859 h 1018850"/>
                    <a:gd name="connsiteX171" fmla="*/ 1104473 w 1371231"/>
                    <a:gd name="connsiteY171" fmla="*/ 412765 h 1018850"/>
                    <a:gd name="connsiteX172" fmla="*/ 1089801 w 1371231"/>
                    <a:gd name="connsiteY172" fmla="*/ 425343 h 1018850"/>
                    <a:gd name="connsiteX173" fmla="*/ 1079328 w 1371231"/>
                    <a:gd name="connsiteY173" fmla="*/ 444215 h 101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1371231" h="1018850">
                      <a:moveTo>
                        <a:pt x="1079276" y="444225"/>
                      </a:moveTo>
                      <a:cubicBezTo>
                        <a:pt x="1079276" y="455138"/>
                        <a:pt x="1048234" y="459495"/>
                        <a:pt x="1043626" y="469381"/>
                      </a:cubicBezTo>
                      <a:cubicBezTo>
                        <a:pt x="1040955" y="475099"/>
                        <a:pt x="1042809" y="488945"/>
                        <a:pt x="1045731" y="494548"/>
                      </a:cubicBezTo>
                      <a:cubicBezTo>
                        <a:pt x="1049512" y="501805"/>
                        <a:pt x="1063304" y="512404"/>
                        <a:pt x="1070876" y="515514"/>
                      </a:cubicBezTo>
                      <a:cubicBezTo>
                        <a:pt x="1076720" y="517913"/>
                        <a:pt x="1090115" y="519787"/>
                        <a:pt x="1096042" y="517619"/>
                      </a:cubicBezTo>
                      <a:cubicBezTo>
                        <a:pt x="1102305" y="515326"/>
                        <a:pt x="1108610" y="500936"/>
                        <a:pt x="1114915" y="498747"/>
                      </a:cubicBezTo>
                      <a:cubicBezTo>
                        <a:pt x="1123388" y="495804"/>
                        <a:pt x="1143820" y="497009"/>
                        <a:pt x="1150554" y="502936"/>
                      </a:cubicBezTo>
                      <a:cubicBezTo>
                        <a:pt x="1157047" y="508644"/>
                        <a:pt x="1163080" y="528909"/>
                        <a:pt x="1158922" y="536492"/>
                      </a:cubicBezTo>
                      <a:cubicBezTo>
                        <a:pt x="1154932" y="543749"/>
                        <a:pt x="1134709" y="542911"/>
                        <a:pt x="1127482" y="546964"/>
                      </a:cubicBezTo>
                      <a:cubicBezTo>
                        <a:pt x="1119701" y="551342"/>
                        <a:pt x="1102641" y="561438"/>
                        <a:pt x="1100232" y="570026"/>
                      </a:cubicBezTo>
                      <a:cubicBezTo>
                        <a:pt x="1097991" y="578006"/>
                        <a:pt x="1107542" y="593820"/>
                        <a:pt x="1110715" y="601486"/>
                      </a:cubicBezTo>
                      <a:cubicBezTo>
                        <a:pt x="1115197" y="612315"/>
                        <a:pt x="1124833" y="633910"/>
                        <a:pt x="1131682" y="643409"/>
                      </a:cubicBezTo>
                      <a:cubicBezTo>
                        <a:pt x="1138186" y="652426"/>
                        <a:pt x="1158870" y="664585"/>
                        <a:pt x="1163122" y="674859"/>
                      </a:cubicBezTo>
                      <a:cubicBezTo>
                        <a:pt x="1165729" y="681154"/>
                        <a:pt x="1162399" y="695344"/>
                        <a:pt x="1163122" y="702120"/>
                      </a:cubicBezTo>
                      <a:cubicBezTo>
                        <a:pt x="1163917" y="709587"/>
                        <a:pt x="1167960" y="724113"/>
                        <a:pt x="1169416" y="731465"/>
                      </a:cubicBezTo>
                      <a:cubicBezTo>
                        <a:pt x="1172830" y="748714"/>
                        <a:pt x="1191513" y="785882"/>
                        <a:pt x="1181983" y="800660"/>
                      </a:cubicBezTo>
                      <a:cubicBezTo>
                        <a:pt x="1179637" y="804294"/>
                        <a:pt x="1168169" y="801696"/>
                        <a:pt x="1165216" y="804849"/>
                      </a:cubicBezTo>
                      <a:cubicBezTo>
                        <a:pt x="1161205" y="809122"/>
                        <a:pt x="1163854" y="822789"/>
                        <a:pt x="1161016" y="827910"/>
                      </a:cubicBezTo>
                      <a:cubicBezTo>
                        <a:pt x="1157236" y="834728"/>
                        <a:pt x="1140877" y="841651"/>
                        <a:pt x="1137966" y="848887"/>
                      </a:cubicBezTo>
                      <a:cubicBezTo>
                        <a:pt x="1135023" y="856197"/>
                        <a:pt x="1143390" y="873205"/>
                        <a:pt x="1140050" y="880337"/>
                      </a:cubicBezTo>
                      <a:cubicBezTo>
                        <a:pt x="1137034" y="886789"/>
                        <a:pt x="1123628" y="894486"/>
                        <a:pt x="1116999" y="897105"/>
                      </a:cubicBezTo>
                      <a:cubicBezTo>
                        <a:pt x="1113072" y="898655"/>
                        <a:pt x="1103279" y="896267"/>
                        <a:pt x="1100232" y="899199"/>
                      </a:cubicBezTo>
                      <a:cubicBezTo>
                        <a:pt x="1095634" y="903619"/>
                        <a:pt x="1100190" y="919516"/>
                        <a:pt x="1096042" y="924366"/>
                      </a:cubicBezTo>
                      <a:cubicBezTo>
                        <a:pt x="1092817" y="928146"/>
                        <a:pt x="1080428" y="926900"/>
                        <a:pt x="1077170" y="930660"/>
                      </a:cubicBezTo>
                      <a:cubicBezTo>
                        <a:pt x="1073327" y="935090"/>
                        <a:pt x="1076877" y="949354"/>
                        <a:pt x="1072971" y="953721"/>
                      </a:cubicBezTo>
                      <a:cubicBezTo>
                        <a:pt x="1065671" y="961879"/>
                        <a:pt x="1041950" y="965430"/>
                        <a:pt x="1031037" y="966299"/>
                      </a:cubicBezTo>
                      <a:cubicBezTo>
                        <a:pt x="1023131" y="966927"/>
                        <a:pt x="1007494" y="961356"/>
                        <a:pt x="999598" y="962110"/>
                      </a:cubicBezTo>
                      <a:cubicBezTo>
                        <a:pt x="989701" y="963052"/>
                        <a:pt x="970630" y="969996"/>
                        <a:pt x="961864" y="974688"/>
                      </a:cubicBezTo>
                      <a:cubicBezTo>
                        <a:pt x="951328" y="980333"/>
                        <a:pt x="933347" y="996440"/>
                        <a:pt x="924130" y="1004043"/>
                      </a:cubicBezTo>
                      <a:cubicBezTo>
                        <a:pt x="919836" y="1007594"/>
                        <a:pt x="912725" y="1020234"/>
                        <a:pt x="907363" y="1018726"/>
                      </a:cubicBezTo>
                      <a:cubicBezTo>
                        <a:pt x="898901" y="1016349"/>
                        <a:pt x="902389" y="992020"/>
                        <a:pt x="896880" y="985171"/>
                      </a:cubicBezTo>
                      <a:cubicBezTo>
                        <a:pt x="894230" y="981883"/>
                        <a:pt x="886177" y="975316"/>
                        <a:pt x="882207" y="976782"/>
                      </a:cubicBezTo>
                      <a:cubicBezTo>
                        <a:pt x="874897" y="979484"/>
                        <a:pt x="871724" y="1006127"/>
                        <a:pt x="871724" y="1006127"/>
                      </a:cubicBezTo>
                      <a:cubicBezTo>
                        <a:pt x="871724" y="1006127"/>
                        <a:pt x="848725" y="963272"/>
                        <a:pt x="836085" y="953711"/>
                      </a:cubicBezTo>
                      <a:cubicBezTo>
                        <a:pt x="828156" y="947709"/>
                        <a:pt x="808164" y="942714"/>
                        <a:pt x="798351" y="941122"/>
                      </a:cubicBezTo>
                      <a:cubicBezTo>
                        <a:pt x="792141" y="940117"/>
                        <a:pt x="779269" y="939541"/>
                        <a:pt x="773185" y="941122"/>
                      </a:cubicBezTo>
                      <a:cubicBezTo>
                        <a:pt x="762743" y="943834"/>
                        <a:pt x="735461" y="962089"/>
                        <a:pt x="735461" y="962089"/>
                      </a:cubicBezTo>
                      <a:cubicBezTo>
                        <a:pt x="735461" y="962089"/>
                        <a:pt x="719040" y="965932"/>
                        <a:pt x="716589" y="970478"/>
                      </a:cubicBezTo>
                      <a:cubicBezTo>
                        <a:pt x="713562" y="976091"/>
                        <a:pt x="724590" y="990533"/>
                        <a:pt x="720778" y="995644"/>
                      </a:cubicBezTo>
                      <a:cubicBezTo>
                        <a:pt x="715730" y="1002420"/>
                        <a:pt x="687244" y="999833"/>
                        <a:pt x="687244" y="999833"/>
                      </a:cubicBezTo>
                      <a:cubicBezTo>
                        <a:pt x="687244" y="999833"/>
                        <a:pt x="684385" y="985925"/>
                        <a:pt x="680950" y="983055"/>
                      </a:cubicBezTo>
                      <a:cubicBezTo>
                        <a:pt x="676457" y="979296"/>
                        <a:pt x="661994" y="983055"/>
                        <a:pt x="657899" y="978866"/>
                      </a:cubicBezTo>
                      <a:cubicBezTo>
                        <a:pt x="650851" y="971651"/>
                        <a:pt x="654694" y="948631"/>
                        <a:pt x="651615" y="939028"/>
                      </a:cubicBezTo>
                      <a:cubicBezTo>
                        <a:pt x="649468" y="932325"/>
                        <a:pt x="644724" y="918008"/>
                        <a:pt x="639048" y="913861"/>
                      </a:cubicBezTo>
                      <a:cubicBezTo>
                        <a:pt x="633476" y="909798"/>
                        <a:pt x="616007" y="915118"/>
                        <a:pt x="611776" y="909672"/>
                      </a:cubicBezTo>
                      <a:cubicBezTo>
                        <a:pt x="608551" y="905504"/>
                        <a:pt x="611295" y="893292"/>
                        <a:pt x="613882" y="888705"/>
                      </a:cubicBezTo>
                      <a:cubicBezTo>
                        <a:pt x="616458" y="884139"/>
                        <a:pt x="627287" y="880149"/>
                        <a:pt x="630648" y="876127"/>
                      </a:cubicBezTo>
                      <a:cubicBezTo>
                        <a:pt x="634398" y="871624"/>
                        <a:pt x="640849" y="861015"/>
                        <a:pt x="641132" y="855161"/>
                      </a:cubicBezTo>
                      <a:cubicBezTo>
                        <a:pt x="641488" y="847871"/>
                        <a:pt x="633392" y="834665"/>
                        <a:pt x="630648" y="827900"/>
                      </a:cubicBezTo>
                      <a:cubicBezTo>
                        <a:pt x="629151" y="824203"/>
                        <a:pt x="627862" y="815144"/>
                        <a:pt x="624365" y="813217"/>
                      </a:cubicBezTo>
                      <a:cubicBezTo>
                        <a:pt x="618259" y="809855"/>
                        <a:pt x="596863" y="817668"/>
                        <a:pt x="596863" y="817668"/>
                      </a:cubicBezTo>
                      <a:cubicBezTo>
                        <a:pt x="596863" y="817668"/>
                        <a:pt x="586317" y="797476"/>
                        <a:pt x="580829" y="792397"/>
                      </a:cubicBezTo>
                      <a:cubicBezTo>
                        <a:pt x="575037" y="787034"/>
                        <a:pt x="560606" y="779504"/>
                        <a:pt x="552950" y="777588"/>
                      </a:cubicBezTo>
                      <a:cubicBezTo>
                        <a:pt x="543765" y="775305"/>
                        <a:pt x="524244" y="775200"/>
                        <a:pt x="515091" y="777588"/>
                      </a:cubicBezTo>
                      <a:cubicBezTo>
                        <a:pt x="506890" y="779724"/>
                        <a:pt x="491705" y="788354"/>
                        <a:pt x="485505" y="794125"/>
                      </a:cubicBezTo>
                      <a:cubicBezTo>
                        <a:pt x="481400" y="797937"/>
                        <a:pt x="473188" y="812850"/>
                        <a:pt x="473188" y="812850"/>
                      </a:cubicBezTo>
                      <a:cubicBezTo>
                        <a:pt x="473188" y="812850"/>
                        <a:pt x="442838" y="815280"/>
                        <a:pt x="433036" y="813101"/>
                      </a:cubicBezTo>
                      <a:cubicBezTo>
                        <a:pt x="425956" y="811531"/>
                        <a:pt x="406832" y="800660"/>
                        <a:pt x="406832" y="800660"/>
                      </a:cubicBezTo>
                      <a:lnTo>
                        <a:pt x="393636" y="823710"/>
                      </a:lnTo>
                      <a:cubicBezTo>
                        <a:pt x="393636" y="823710"/>
                        <a:pt x="376796" y="816725"/>
                        <a:pt x="370879" y="815447"/>
                      </a:cubicBezTo>
                      <a:cubicBezTo>
                        <a:pt x="357788" y="812620"/>
                        <a:pt x="330349" y="815018"/>
                        <a:pt x="317488" y="811311"/>
                      </a:cubicBezTo>
                      <a:cubicBezTo>
                        <a:pt x="310890" y="809404"/>
                        <a:pt x="299192" y="801822"/>
                        <a:pt x="293170" y="798523"/>
                      </a:cubicBezTo>
                      <a:cubicBezTo>
                        <a:pt x="288458" y="795947"/>
                        <a:pt x="277408" y="792428"/>
                        <a:pt x="274507" y="787914"/>
                      </a:cubicBezTo>
                      <a:cubicBezTo>
                        <a:pt x="270821" y="782175"/>
                        <a:pt x="278812" y="761910"/>
                        <a:pt x="272099" y="760716"/>
                      </a:cubicBezTo>
                      <a:cubicBezTo>
                        <a:pt x="267512" y="759899"/>
                        <a:pt x="268548" y="776007"/>
                        <a:pt x="264171" y="777577"/>
                      </a:cubicBezTo>
                      <a:cubicBezTo>
                        <a:pt x="257563" y="779955"/>
                        <a:pt x="244566" y="769545"/>
                        <a:pt x="238764" y="765575"/>
                      </a:cubicBezTo>
                      <a:cubicBezTo>
                        <a:pt x="232773" y="761470"/>
                        <a:pt x="224384" y="748452"/>
                        <a:pt x="217724" y="745572"/>
                      </a:cubicBezTo>
                      <a:cubicBezTo>
                        <a:pt x="211555" y="742912"/>
                        <a:pt x="190913" y="744096"/>
                        <a:pt x="190913" y="744096"/>
                      </a:cubicBezTo>
                      <a:cubicBezTo>
                        <a:pt x="190913" y="744096"/>
                        <a:pt x="176146" y="726648"/>
                        <a:pt x="169517" y="723181"/>
                      </a:cubicBezTo>
                      <a:cubicBezTo>
                        <a:pt x="161442" y="718961"/>
                        <a:pt x="139533" y="723328"/>
                        <a:pt x="133721" y="716311"/>
                      </a:cubicBezTo>
                      <a:cubicBezTo>
                        <a:pt x="126756" y="707880"/>
                        <a:pt x="138454" y="682431"/>
                        <a:pt x="133721" y="672576"/>
                      </a:cubicBezTo>
                      <a:cubicBezTo>
                        <a:pt x="131155" y="667235"/>
                        <a:pt x="120724" y="659914"/>
                        <a:pt x="115194" y="657768"/>
                      </a:cubicBezTo>
                      <a:cubicBezTo>
                        <a:pt x="108785" y="655275"/>
                        <a:pt x="94416" y="654259"/>
                        <a:pt x="87744" y="655935"/>
                      </a:cubicBezTo>
                      <a:cubicBezTo>
                        <a:pt x="78141" y="658344"/>
                        <a:pt x="54158" y="676933"/>
                        <a:pt x="54158" y="676933"/>
                      </a:cubicBezTo>
                      <a:cubicBezTo>
                        <a:pt x="54158" y="676933"/>
                        <a:pt x="34134" y="666607"/>
                        <a:pt x="31107" y="660166"/>
                      </a:cubicBezTo>
                      <a:cubicBezTo>
                        <a:pt x="27536" y="652563"/>
                        <a:pt x="35621" y="634664"/>
                        <a:pt x="33202" y="626611"/>
                      </a:cubicBezTo>
                      <a:cubicBezTo>
                        <a:pt x="31693" y="621584"/>
                        <a:pt x="21807" y="614944"/>
                        <a:pt x="20603" y="609844"/>
                      </a:cubicBezTo>
                      <a:cubicBezTo>
                        <a:pt x="19252" y="604136"/>
                        <a:pt x="24803" y="586782"/>
                        <a:pt x="24803" y="586782"/>
                      </a:cubicBezTo>
                      <a:lnTo>
                        <a:pt x="24866" y="586719"/>
                      </a:lnTo>
                      <a:lnTo>
                        <a:pt x="31358" y="547677"/>
                      </a:lnTo>
                      <a:cubicBezTo>
                        <a:pt x="31358" y="547677"/>
                        <a:pt x="35851" y="528438"/>
                        <a:pt x="31097" y="525977"/>
                      </a:cubicBezTo>
                      <a:cubicBezTo>
                        <a:pt x="29955" y="525380"/>
                        <a:pt x="28185" y="528920"/>
                        <a:pt x="26897" y="528930"/>
                      </a:cubicBezTo>
                      <a:cubicBezTo>
                        <a:pt x="19336" y="529024"/>
                        <a:pt x="4935" y="519002"/>
                        <a:pt x="1741" y="512153"/>
                      </a:cubicBezTo>
                      <a:cubicBezTo>
                        <a:pt x="-2270" y="503554"/>
                        <a:pt x="1291" y="482703"/>
                        <a:pt x="5931" y="474419"/>
                      </a:cubicBezTo>
                      <a:cubicBezTo>
                        <a:pt x="8852" y="469203"/>
                        <a:pt x="18823" y="459997"/>
                        <a:pt x="24803" y="459736"/>
                      </a:cubicBezTo>
                      <a:cubicBezTo>
                        <a:pt x="35401" y="459275"/>
                        <a:pt x="60442" y="482797"/>
                        <a:pt x="60442" y="482797"/>
                      </a:cubicBezTo>
                      <a:cubicBezTo>
                        <a:pt x="60442" y="482797"/>
                        <a:pt x="69804" y="474157"/>
                        <a:pt x="70925" y="470219"/>
                      </a:cubicBezTo>
                      <a:cubicBezTo>
                        <a:pt x="71941" y="466658"/>
                        <a:pt x="66694" y="458563"/>
                        <a:pt x="68841" y="455536"/>
                      </a:cubicBezTo>
                      <a:cubicBezTo>
                        <a:pt x="75020" y="446812"/>
                        <a:pt x="102092" y="453389"/>
                        <a:pt x="110764" y="447147"/>
                      </a:cubicBezTo>
                      <a:cubicBezTo>
                        <a:pt x="114188" y="444676"/>
                        <a:pt x="116011" y="435313"/>
                        <a:pt x="119153" y="432475"/>
                      </a:cubicBezTo>
                      <a:cubicBezTo>
                        <a:pt x="122986" y="429008"/>
                        <a:pt x="135145" y="428369"/>
                        <a:pt x="138025" y="424086"/>
                      </a:cubicBezTo>
                      <a:cubicBezTo>
                        <a:pt x="147388" y="410157"/>
                        <a:pt x="149053" y="371198"/>
                        <a:pt x="140130" y="356986"/>
                      </a:cubicBezTo>
                      <a:cubicBezTo>
                        <a:pt x="137386" y="352619"/>
                        <a:pt x="123007" y="353457"/>
                        <a:pt x="121258" y="348597"/>
                      </a:cubicBezTo>
                      <a:cubicBezTo>
                        <a:pt x="119676" y="344188"/>
                        <a:pt x="125824" y="334543"/>
                        <a:pt x="129636" y="331830"/>
                      </a:cubicBezTo>
                      <a:cubicBezTo>
                        <a:pt x="139544" y="324782"/>
                        <a:pt x="177853" y="325536"/>
                        <a:pt x="177853" y="325536"/>
                      </a:cubicBezTo>
                      <a:cubicBezTo>
                        <a:pt x="177853" y="325536"/>
                        <a:pt x="185017" y="316540"/>
                        <a:pt x="186221" y="312958"/>
                      </a:cubicBezTo>
                      <a:cubicBezTo>
                        <a:pt x="188902" y="304999"/>
                        <a:pt x="183687" y="286409"/>
                        <a:pt x="188326" y="279403"/>
                      </a:cubicBezTo>
                      <a:cubicBezTo>
                        <a:pt x="192211" y="273538"/>
                        <a:pt x="206486" y="267474"/>
                        <a:pt x="213493" y="266825"/>
                      </a:cubicBezTo>
                      <a:cubicBezTo>
                        <a:pt x="221085" y="266123"/>
                        <a:pt x="236334" y="279204"/>
                        <a:pt x="242827" y="275214"/>
                      </a:cubicBezTo>
                      <a:cubicBezTo>
                        <a:pt x="254651" y="267946"/>
                        <a:pt x="246828" y="232956"/>
                        <a:pt x="253331" y="220702"/>
                      </a:cubicBezTo>
                      <a:cubicBezTo>
                        <a:pt x="255415" y="216775"/>
                        <a:pt x="262003" y="210261"/>
                        <a:pt x="265899" y="208125"/>
                      </a:cubicBezTo>
                      <a:cubicBezTo>
                        <a:pt x="270130" y="205800"/>
                        <a:pt x="281179" y="207172"/>
                        <a:pt x="284771" y="203935"/>
                      </a:cubicBezTo>
                      <a:cubicBezTo>
                        <a:pt x="288458" y="200605"/>
                        <a:pt x="288101" y="189064"/>
                        <a:pt x="291055" y="185063"/>
                      </a:cubicBezTo>
                      <a:cubicBezTo>
                        <a:pt x="293736" y="181429"/>
                        <a:pt x="305738" y="174580"/>
                        <a:pt x="305738" y="174580"/>
                      </a:cubicBezTo>
                      <a:cubicBezTo>
                        <a:pt x="305738" y="174580"/>
                        <a:pt x="314189" y="188959"/>
                        <a:pt x="318305" y="192593"/>
                      </a:cubicBezTo>
                      <a:cubicBezTo>
                        <a:pt x="325856" y="199275"/>
                        <a:pt x="347514" y="203695"/>
                        <a:pt x="353944" y="211455"/>
                      </a:cubicBezTo>
                      <a:cubicBezTo>
                        <a:pt x="358489" y="216943"/>
                        <a:pt x="359903" y="232013"/>
                        <a:pt x="362344" y="238716"/>
                      </a:cubicBezTo>
                      <a:cubicBezTo>
                        <a:pt x="366030" y="248875"/>
                        <a:pt x="370722" y="271758"/>
                        <a:pt x="379111" y="278555"/>
                      </a:cubicBezTo>
                      <a:cubicBezTo>
                        <a:pt x="389887" y="287300"/>
                        <a:pt x="420070" y="286043"/>
                        <a:pt x="433611" y="289038"/>
                      </a:cubicBezTo>
                      <a:cubicBezTo>
                        <a:pt x="439937" y="290442"/>
                        <a:pt x="452724" y="292986"/>
                        <a:pt x="458767" y="295322"/>
                      </a:cubicBezTo>
                      <a:cubicBezTo>
                        <a:pt x="465983" y="298118"/>
                        <a:pt x="480478" y="304601"/>
                        <a:pt x="486018" y="310005"/>
                      </a:cubicBezTo>
                      <a:cubicBezTo>
                        <a:pt x="492071" y="315901"/>
                        <a:pt x="497654" y="332637"/>
                        <a:pt x="502785" y="339350"/>
                      </a:cubicBezTo>
                      <a:cubicBezTo>
                        <a:pt x="506388" y="344063"/>
                        <a:pt x="514169" y="353645"/>
                        <a:pt x="519552" y="356127"/>
                      </a:cubicBezTo>
                      <a:cubicBezTo>
                        <a:pt x="550112" y="370213"/>
                        <a:pt x="620615" y="360652"/>
                        <a:pt x="653731" y="366611"/>
                      </a:cubicBezTo>
                      <a:cubicBezTo>
                        <a:pt x="661240" y="367962"/>
                        <a:pt x="675996" y="372151"/>
                        <a:pt x="683066" y="375000"/>
                      </a:cubicBezTo>
                      <a:cubicBezTo>
                        <a:pt x="692418" y="378759"/>
                        <a:pt x="708671" y="392856"/>
                        <a:pt x="718705" y="393872"/>
                      </a:cubicBezTo>
                      <a:cubicBezTo>
                        <a:pt x="727941" y="394804"/>
                        <a:pt x="746070" y="387619"/>
                        <a:pt x="754344" y="383388"/>
                      </a:cubicBezTo>
                      <a:cubicBezTo>
                        <a:pt x="759664" y="380665"/>
                        <a:pt x="767445" y="370276"/>
                        <a:pt x="773216" y="368705"/>
                      </a:cubicBezTo>
                      <a:cubicBezTo>
                        <a:pt x="784946" y="365511"/>
                        <a:pt x="809767" y="378393"/>
                        <a:pt x="821454" y="375000"/>
                      </a:cubicBezTo>
                      <a:cubicBezTo>
                        <a:pt x="833247" y="371575"/>
                        <a:pt x="853208" y="354274"/>
                        <a:pt x="859188" y="343550"/>
                      </a:cubicBezTo>
                      <a:cubicBezTo>
                        <a:pt x="862801" y="337077"/>
                        <a:pt x="863136" y="321598"/>
                        <a:pt x="863377" y="314194"/>
                      </a:cubicBezTo>
                      <a:cubicBezTo>
                        <a:pt x="863597" y="307366"/>
                        <a:pt x="855931" y="291196"/>
                        <a:pt x="861272" y="286933"/>
                      </a:cubicBezTo>
                      <a:cubicBezTo>
                        <a:pt x="868142" y="281456"/>
                        <a:pt x="886292" y="299521"/>
                        <a:pt x="894827" y="297416"/>
                      </a:cubicBezTo>
                      <a:cubicBezTo>
                        <a:pt x="902745" y="295468"/>
                        <a:pt x="911804" y="279791"/>
                        <a:pt x="917878" y="274355"/>
                      </a:cubicBezTo>
                      <a:cubicBezTo>
                        <a:pt x="922874" y="269873"/>
                        <a:pt x="933305" y="261379"/>
                        <a:pt x="938834" y="257578"/>
                      </a:cubicBezTo>
                      <a:cubicBezTo>
                        <a:pt x="947348" y="251713"/>
                        <a:pt x="965299" y="241366"/>
                        <a:pt x="974484" y="236611"/>
                      </a:cubicBezTo>
                      <a:cubicBezTo>
                        <a:pt x="984695" y="231332"/>
                        <a:pt x="1013537" y="228871"/>
                        <a:pt x="1016407" y="217739"/>
                      </a:cubicBezTo>
                      <a:cubicBezTo>
                        <a:pt x="1018365" y="210125"/>
                        <a:pt x="1004750" y="195714"/>
                        <a:pt x="997535" y="192583"/>
                      </a:cubicBezTo>
                      <a:cubicBezTo>
                        <a:pt x="988591" y="188697"/>
                        <a:pt x="968357" y="195013"/>
                        <a:pt x="958764" y="196772"/>
                      </a:cubicBezTo>
                      <a:cubicBezTo>
                        <a:pt x="953695" y="197704"/>
                        <a:pt x="943568" y="204030"/>
                        <a:pt x="938834" y="202008"/>
                      </a:cubicBezTo>
                      <a:cubicBezTo>
                        <a:pt x="936352" y="200951"/>
                        <a:pt x="934352" y="195170"/>
                        <a:pt x="933598" y="192583"/>
                      </a:cubicBezTo>
                      <a:cubicBezTo>
                        <a:pt x="929859" y="179722"/>
                        <a:pt x="928812" y="152398"/>
                        <a:pt x="930467" y="139108"/>
                      </a:cubicBezTo>
                      <a:cubicBezTo>
                        <a:pt x="931105" y="133924"/>
                        <a:pt x="936750" y="119189"/>
                        <a:pt x="936750" y="119189"/>
                      </a:cubicBezTo>
                      <a:cubicBezTo>
                        <a:pt x="936750" y="119189"/>
                        <a:pt x="949454" y="135506"/>
                        <a:pt x="955622" y="138061"/>
                      </a:cubicBezTo>
                      <a:cubicBezTo>
                        <a:pt x="962891" y="141067"/>
                        <a:pt x="981155" y="143235"/>
                        <a:pt x="987072" y="138061"/>
                      </a:cubicBezTo>
                      <a:cubicBezTo>
                        <a:pt x="995838" y="130405"/>
                        <a:pt x="987868" y="102202"/>
                        <a:pt x="993346" y="91928"/>
                      </a:cubicBezTo>
                      <a:cubicBezTo>
                        <a:pt x="996309" y="86356"/>
                        <a:pt x="1010762" y="81298"/>
                        <a:pt x="1012217" y="75161"/>
                      </a:cubicBezTo>
                      <a:cubicBezTo>
                        <a:pt x="1014815" y="64175"/>
                        <a:pt x="994979" y="44507"/>
                        <a:pt x="995451" y="33227"/>
                      </a:cubicBezTo>
                      <a:cubicBezTo>
                        <a:pt x="995744" y="26200"/>
                        <a:pt x="1002017" y="11706"/>
                        <a:pt x="1008039" y="8072"/>
                      </a:cubicBezTo>
                      <a:cubicBezTo>
                        <a:pt x="1030032" y="-5208"/>
                        <a:pt x="1087340" y="-380"/>
                        <a:pt x="1110757" y="10166"/>
                      </a:cubicBezTo>
                      <a:cubicBezTo>
                        <a:pt x="1119209" y="13968"/>
                        <a:pt x="1129326" y="30892"/>
                        <a:pt x="1135913" y="37427"/>
                      </a:cubicBezTo>
                      <a:cubicBezTo>
                        <a:pt x="1141443" y="42915"/>
                        <a:pt x="1153633" y="52717"/>
                        <a:pt x="1158964" y="58394"/>
                      </a:cubicBezTo>
                      <a:cubicBezTo>
                        <a:pt x="1163561" y="63285"/>
                        <a:pt x="1172872" y="73297"/>
                        <a:pt x="1175752" y="79360"/>
                      </a:cubicBezTo>
                      <a:cubicBezTo>
                        <a:pt x="1178967" y="86136"/>
                        <a:pt x="1178778" y="101950"/>
                        <a:pt x="1182036" y="108716"/>
                      </a:cubicBezTo>
                      <a:cubicBezTo>
                        <a:pt x="1185261" y="115429"/>
                        <a:pt x="1194519" y="127944"/>
                        <a:pt x="1200908" y="131777"/>
                      </a:cubicBezTo>
                      <a:cubicBezTo>
                        <a:pt x="1210072" y="137286"/>
                        <a:pt x="1233269" y="135401"/>
                        <a:pt x="1242841" y="140166"/>
                      </a:cubicBezTo>
                      <a:cubicBezTo>
                        <a:pt x="1248486" y="142983"/>
                        <a:pt x="1256759" y="153027"/>
                        <a:pt x="1261714" y="156933"/>
                      </a:cubicBezTo>
                      <a:cubicBezTo>
                        <a:pt x="1266730" y="160902"/>
                        <a:pt x="1278355" y="166882"/>
                        <a:pt x="1282670" y="171616"/>
                      </a:cubicBezTo>
                      <a:cubicBezTo>
                        <a:pt x="1285518" y="174737"/>
                        <a:pt x="1287487" y="184027"/>
                        <a:pt x="1291058" y="186299"/>
                      </a:cubicBezTo>
                      <a:cubicBezTo>
                        <a:pt x="1296378" y="189692"/>
                        <a:pt x="1309920" y="188760"/>
                        <a:pt x="1316225" y="188404"/>
                      </a:cubicBezTo>
                      <a:cubicBezTo>
                        <a:pt x="1326897" y="187797"/>
                        <a:pt x="1348272" y="175920"/>
                        <a:pt x="1358147" y="180015"/>
                      </a:cubicBezTo>
                      <a:cubicBezTo>
                        <a:pt x="1361646" y="181461"/>
                        <a:pt x="1365081" y="189106"/>
                        <a:pt x="1366536" y="192604"/>
                      </a:cubicBezTo>
                      <a:cubicBezTo>
                        <a:pt x="1368578" y="197547"/>
                        <a:pt x="1372642" y="208575"/>
                        <a:pt x="1370736" y="213570"/>
                      </a:cubicBezTo>
                      <a:cubicBezTo>
                        <a:pt x="1368872" y="218472"/>
                        <a:pt x="1356388" y="221498"/>
                        <a:pt x="1353969" y="226148"/>
                      </a:cubicBezTo>
                      <a:cubicBezTo>
                        <a:pt x="1346931" y="239638"/>
                        <a:pt x="1363709" y="277413"/>
                        <a:pt x="1351874" y="286954"/>
                      </a:cubicBezTo>
                      <a:cubicBezTo>
                        <a:pt x="1347308" y="290630"/>
                        <a:pt x="1334050" y="280136"/>
                        <a:pt x="1328802" y="282765"/>
                      </a:cubicBezTo>
                      <a:cubicBezTo>
                        <a:pt x="1322519" y="285907"/>
                        <a:pt x="1317586" y="301030"/>
                        <a:pt x="1316235" y="307931"/>
                      </a:cubicBezTo>
                      <a:cubicBezTo>
                        <a:pt x="1314926" y="314634"/>
                        <a:pt x="1313763" y="330102"/>
                        <a:pt x="1318330" y="335182"/>
                      </a:cubicBezTo>
                      <a:cubicBezTo>
                        <a:pt x="1322257" y="339528"/>
                        <a:pt x="1337139" y="337821"/>
                        <a:pt x="1341381" y="339371"/>
                      </a:cubicBezTo>
                      <a:cubicBezTo>
                        <a:pt x="1341621" y="339465"/>
                        <a:pt x="1340574" y="339287"/>
                        <a:pt x="1340333" y="339371"/>
                      </a:cubicBezTo>
                      <a:cubicBezTo>
                        <a:pt x="1333096" y="341863"/>
                        <a:pt x="1322927" y="354525"/>
                        <a:pt x="1316235" y="358243"/>
                      </a:cubicBezTo>
                      <a:cubicBezTo>
                        <a:pt x="1310873" y="361217"/>
                        <a:pt x="1298274" y="363239"/>
                        <a:pt x="1293163" y="366632"/>
                      </a:cubicBezTo>
                      <a:cubicBezTo>
                        <a:pt x="1285445" y="371774"/>
                        <a:pt x="1276501" y="390175"/>
                        <a:pt x="1268007" y="393893"/>
                      </a:cubicBezTo>
                      <a:cubicBezTo>
                        <a:pt x="1262729" y="396207"/>
                        <a:pt x="1250601" y="394982"/>
                        <a:pt x="1244936" y="393893"/>
                      </a:cubicBezTo>
                      <a:cubicBezTo>
                        <a:pt x="1239396" y="392824"/>
                        <a:pt x="1229090" y="383085"/>
                        <a:pt x="1223979" y="385504"/>
                      </a:cubicBezTo>
                      <a:cubicBezTo>
                        <a:pt x="1214544" y="389976"/>
                        <a:pt x="1217759" y="417059"/>
                        <a:pt x="1211402" y="425343"/>
                      </a:cubicBezTo>
                      <a:cubicBezTo>
                        <a:pt x="1207244" y="430757"/>
                        <a:pt x="1194101" y="436339"/>
                        <a:pt x="1188351" y="440026"/>
                      </a:cubicBezTo>
                      <a:cubicBezTo>
                        <a:pt x="1180999" y="444728"/>
                        <a:pt x="1166818" y="455054"/>
                        <a:pt x="1158985" y="458887"/>
                      </a:cubicBezTo>
                      <a:cubicBezTo>
                        <a:pt x="1150502" y="463045"/>
                        <a:pt x="1131252" y="476649"/>
                        <a:pt x="1123346" y="471476"/>
                      </a:cubicBezTo>
                      <a:cubicBezTo>
                        <a:pt x="1117188" y="467444"/>
                        <a:pt x="1122351" y="449399"/>
                        <a:pt x="1121261" y="442120"/>
                      </a:cubicBezTo>
                      <a:cubicBezTo>
                        <a:pt x="1120225" y="435208"/>
                        <a:pt x="1119994" y="419729"/>
                        <a:pt x="1114978" y="414859"/>
                      </a:cubicBezTo>
                      <a:cubicBezTo>
                        <a:pt x="1113061" y="412995"/>
                        <a:pt x="1107071" y="412084"/>
                        <a:pt x="1104473" y="412765"/>
                      </a:cubicBezTo>
                      <a:cubicBezTo>
                        <a:pt x="1099803" y="413990"/>
                        <a:pt x="1092859" y="421604"/>
                        <a:pt x="1089801" y="425343"/>
                      </a:cubicBezTo>
                      <a:cubicBezTo>
                        <a:pt x="1086387" y="429521"/>
                        <a:pt x="1079328" y="438821"/>
                        <a:pt x="1079328" y="444215"/>
                      </a:cubicBezTo>
                    </a:path>
                  </a:pathLst>
                </a:custGeom>
                <a:grpFill/>
                <a:ln w="1046" cap="flat">
                  <a:noFill/>
                  <a:prstDash val="solid"/>
                  <a:miter/>
                </a:ln>
              </p:spPr>
              <p:txBody>
                <a:bodyPr rtlCol="0" anchor="ctr"/>
                <a:lstStyle/>
                <a:p>
                  <a:endParaRPr lang="en-US" dirty="0"/>
                </a:p>
              </p:txBody>
            </p:sp>
            <p:sp>
              <p:nvSpPr>
                <p:cNvPr id="1197" name="Freeform 1196">
                  <a:extLst>
                    <a:ext uri="{FF2B5EF4-FFF2-40B4-BE49-F238E27FC236}">
                      <a16:creationId xmlns:a16="http://schemas.microsoft.com/office/drawing/2014/main" id="{F17A12A0-4642-C235-D69A-6DD362475320}"/>
                    </a:ext>
                  </a:extLst>
                </p:cNvPr>
                <p:cNvSpPr/>
                <p:nvPr/>
              </p:nvSpPr>
              <p:spPr>
                <a:xfrm>
                  <a:off x="8441514" y="4025186"/>
                  <a:ext cx="48213" cy="71523"/>
                </a:xfrm>
                <a:custGeom>
                  <a:avLst/>
                  <a:gdLst>
                    <a:gd name="connsiteX0" fmla="*/ 16514 w 48213"/>
                    <a:gd name="connsiteY0" fmla="*/ 14783 h 71523"/>
                    <a:gd name="connsiteX1" fmla="*/ 1841 w 48213"/>
                    <a:gd name="connsiteY1" fmla="*/ 37855 h 71523"/>
                    <a:gd name="connsiteX2" fmla="*/ 3936 w 48213"/>
                    <a:gd name="connsiteY2" fmla="*/ 69294 h 71523"/>
                    <a:gd name="connsiteX3" fmla="*/ 24892 w 48213"/>
                    <a:gd name="connsiteY3" fmla="*/ 69294 h 71523"/>
                    <a:gd name="connsiteX4" fmla="*/ 47943 w 48213"/>
                    <a:gd name="connsiteY4" fmla="*/ 39949 h 71523"/>
                    <a:gd name="connsiteX5" fmla="*/ 33270 w 48213"/>
                    <a:gd name="connsiteY5" fmla="*/ 110 h 71523"/>
                    <a:gd name="connsiteX6" fmla="*/ 16503 w 48213"/>
                    <a:gd name="connsiteY6" fmla="*/ 14783 h 71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13" h="71523">
                      <a:moveTo>
                        <a:pt x="16514" y="14783"/>
                      </a:moveTo>
                      <a:cubicBezTo>
                        <a:pt x="12063" y="19967"/>
                        <a:pt x="3538" y="31236"/>
                        <a:pt x="1841" y="37855"/>
                      </a:cubicBezTo>
                      <a:cubicBezTo>
                        <a:pt x="-107" y="45489"/>
                        <a:pt x="-1814" y="63911"/>
                        <a:pt x="3936" y="69294"/>
                      </a:cubicBezTo>
                      <a:cubicBezTo>
                        <a:pt x="7758" y="72876"/>
                        <a:pt x="20179" y="71588"/>
                        <a:pt x="24892" y="69294"/>
                      </a:cubicBezTo>
                      <a:cubicBezTo>
                        <a:pt x="33281" y="65220"/>
                        <a:pt x="46487" y="49165"/>
                        <a:pt x="47943" y="39949"/>
                      </a:cubicBezTo>
                      <a:cubicBezTo>
                        <a:pt x="49597" y="29466"/>
                        <a:pt x="43555" y="2728"/>
                        <a:pt x="33270" y="110"/>
                      </a:cubicBezTo>
                      <a:cubicBezTo>
                        <a:pt x="27877" y="-1262"/>
                        <a:pt x="20127" y="10552"/>
                        <a:pt x="16503" y="14783"/>
                      </a:cubicBezTo>
                      <a:close/>
                    </a:path>
                  </a:pathLst>
                </a:custGeom>
                <a:grpFill/>
                <a:ln w="1046" cap="flat">
                  <a:noFill/>
                  <a:prstDash val="solid"/>
                  <a:miter/>
                </a:ln>
              </p:spPr>
              <p:txBody>
                <a:bodyPr rtlCol="0" anchor="ctr"/>
                <a:lstStyle/>
                <a:p>
                  <a:endParaRPr lang="en-US" dirty="0"/>
                </a:p>
              </p:txBody>
            </p:sp>
          </p:grpSp>
          <p:grpSp>
            <p:nvGrpSpPr>
              <p:cNvPr id="1156" name="Picture 7">
                <a:extLst>
                  <a:ext uri="{FF2B5EF4-FFF2-40B4-BE49-F238E27FC236}">
                    <a16:creationId xmlns:a16="http://schemas.microsoft.com/office/drawing/2014/main" id="{5E389FC3-0468-6AFA-56FC-54AFD7BC39BF}"/>
                  </a:ext>
                </a:extLst>
              </p:cNvPr>
              <p:cNvGrpSpPr/>
              <p:nvPr/>
            </p:nvGrpSpPr>
            <p:grpSpPr>
              <a:xfrm>
                <a:off x="8051121" y="3807614"/>
                <a:ext cx="1260792" cy="1061467"/>
                <a:chOff x="8051121" y="3807614"/>
                <a:chExt cx="1260792" cy="1061467"/>
              </a:xfrm>
              <a:grpFill/>
            </p:grpSpPr>
            <p:sp>
              <p:nvSpPr>
                <p:cNvPr id="1159" name="Freeform 1158">
                  <a:extLst>
                    <a:ext uri="{FF2B5EF4-FFF2-40B4-BE49-F238E27FC236}">
                      <a16:creationId xmlns:a16="http://schemas.microsoft.com/office/drawing/2014/main" id="{925A48E7-E4D5-CF9F-3874-0BA57031DEE4}"/>
                    </a:ext>
                  </a:extLst>
                </p:cNvPr>
                <p:cNvSpPr/>
                <p:nvPr/>
              </p:nvSpPr>
              <p:spPr>
                <a:xfrm>
                  <a:off x="8183540" y="3995092"/>
                  <a:ext cx="193520" cy="331090"/>
                </a:xfrm>
                <a:custGeom>
                  <a:avLst/>
                  <a:gdLst>
                    <a:gd name="connsiteX0" fmla="*/ 25023 w 193520"/>
                    <a:gd name="connsiteY0" fmla="*/ 297734 h 331090"/>
                    <a:gd name="connsiteX1" fmla="*/ 35506 w 193520"/>
                    <a:gd name="connsiteY1" fmla="*/ 280967 h 331090"/>
                    <a:gd name="connsiteX2" fmla="*/ 52273 w 193520"/>
                    <a:gd name="connsiteY2" fmla="*/ 245327 h 331090"/>
                    <a:gd name="connsiteX3" fmla="*/ 31307 w 193520"/>
                    <a:gd name="connsiteY3" fmla="*/ 226455 h 331090"/>
                    <a:gd name="connsiteX4" fmla="*/ 22939 w 193520"/>
                    <a:gd name="connsiteY4" fmla="*/ 194995 h 331090"/>
                    <a:gd name="connsiteX5" fmla="*/ 20834 w 193520"/>
                    <a:gd name="connsiteY5" fmla="*/ 174039 h 331090"/>
                    <a:gd name="connsiteX6" fmla="*/ 27117 w 193520"/>
                    <a:gd name="connsiteY6" fmla="*/ 132095 h 331090"/>
                    <a:gd name="connsiteX7" fmla="*/ 8245 w 193520"/>
                    <a:gd name="connsiteY7" fmla="*/ 106918 h 331090"/>
                    <a:gd name="connsiteX8" fmla="*/ 1961 w 193520"/>
                    <a:gd name="connsiteY8" fmla="*/ 90151 h 331090"/>
                    <a:gd name="connsiteX9" fmla="*/ 4067 w 193520"/>
                    <a:gd name="connsiteY9" fmla="*/ 46133 h 331090"/>
                    <a:gd name="connsiteX10" fmla="*/ 29223 w 193520"/>
                    <a:gd name="connsiteY10" fmla="*/ 35629 h 331090"/>
                    <a:gd name="connsiteX11" fmla="*/ 43895 w 193520"/>
                    <a:gd name="connsiteY11" fmla="*/ 23061 h 331090"/>
                    <a:gd name="connsiteX12" fmla="*/ 54379 w 193520"/>
                    <a:gd name="connsiteY12" fmla="*/ 0 h 331090"/>
                    <a:gd name="connsiteX13" fmla="*/ 58578 w 193520"/>
                    <a:gd name="connsiteY13" fmla="*/ 20967 h 331090"/>
                    <a:gd name="connsiteX14" fmla="*/ 64862 w 193520"/>
                    <a:gd name="connsiteY14" fmla="*/ 46144 h 331090"/>
                    <a:gd name="connsiteX15" fmla="*/ 77450 w 193520"/>
                    <a:gd name="connsiteY15" fmla="*/ 56616 h 331090"/>
                    <a:gd name="connsiteX16" fmla="*/ 94217 w 193520"/>
                    <a:gd name="connsiteY16" fmla="*/ 65005 h 331090"/>
                    <a:gd name="connsiteX17" fmla="*/ 119373 w 193520"/>
                    <a:gd name="connsiteY17" fmla="*/ 96466 h 331090"/>
                    <a:gd name="connsiteX18" fmla="*/ 138245 w 193520"/>
                    <a:gd name="connsiteY18" fmla="*/ 79699 h 331090"/>
                    <a:gd name="connsiteX19" fmla="*/ 157117 w 193520"/>
                    <a:gd name="connsiteY19" fmla="*/ 100676 h 331090"/>
                    <a:gd name="connsiteX20" fmla="*/ 169706 w 193520"/>
                    <a:gd name="connsiteY20" fmla="*/ 134221 h 331090"/>
                    <a:gd name="connsiteX21" fmla="*/ 178074 w 193520"/>
                    <a:gd name="connsiteY21" fmla="*/ 153093 h 331090"/>
                    <a:gd name="connsiteX22" fmla="*/ 190662 w 193520"/>
                    <a:gd name="connsiteY22" fmla="*/ 155187 h 331090"/>
                    <a:gd name="connsiteX23" fmla="*/ 190662 w 193520"/>
                    <a:gd name="connsiteY23" fmla="*/ 195016 h 331090"/>
                    <a:gd name="connsiteX24" fmla="*/ 165506 w 193520"/>
                    <a:gd name="connsiteY24" fmla="*/ 199205 h 331090"/>
                    <a:gd name="connsiteX25" fmla="*/ 142434 w 193520"/>
                    <a:gd name="connsiteY25" fmla="*/ 184532 h 331090"/>
                    <a:gd name="connsiteX26" fmla="*/ 119384 w 193520"/>
                    <a:gd name="connsiteY26" fmla="*/ 207604 h 331090"/>
                    <a:gd name="connsiteX27" fmla="*/ 108900 w 193520"/>
                    <a:gd name="connsiteY27" fmla="*/ 236949 h 331090"/>
                    <a:gd name="connsiteX28" fmla="*/ 83744 w 193520"/>
                    <a:gd name="connsiteY28" fmla="*/ 232760 h 331090"/>
                    <a:gd name="connsiteX29" fmla="*/ 68401 w 193520"/>
                    <a:gd name="connsiteY29" fmla="*/ 283753 h 331090"/>
                    <a:gd name="connsiteX30" fmla="*/ 83283 w 193520"/>
                    <a:gd name="connsiteY30" fmla="*/ 310134 h 331090"/>
                    <a:gd name="connsiteX31" fmla="*/ 62264 w 193520"/>
                    <a:gd name="connsiteY31" fmla="*/ 331090 h 331090"/>
                    <a:gd name="connsiteX32" fmla="*/ 43895 w 193520"/>
                    <a:gd name="connsiteY32" fmla="*/ 318742 h 331090"/>
                    <a:gd name="connsiteX33" fmla="*/ 25023 w 193520"/>
                    <a:gd name="connsiteY33" fmla="*/ 297765 h 331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3520" h="331090">
                      <a:moveTo>
                        <a:pt x="25023" y="297734"/>
                      </a:moveTo>
                      <a:cubicBezTo>
                        <a:pt x="25023" y="297734"/>
                        <a:pt x="33139" y="285303"/>
                        <a:pt x="35506" y="280967"/>
                      </a:cubicBezTo>
                      <a:cubicBezTo>
                        <a:pt x="40219" y="272327"/>
                        <a:pt x="54221" y="254973"/>
                        <a:pt x="52273" y="245327"/>
                      </a:cubicBezTo>
                      <a:cubicBezTo>
                        <a:pt x="50880" y="238415"/>
                        <a:pt x="34983" y="232477"/>
                        <a:pt x="31307" y="226455"/>
                      </a:cubicBezTo>
                      <a:cubicBezTo>
                        <a:pt x="27065" y="219512"/>
                        <a:pt x="24394" y="203007"/>
                        <a:pt x="22939" y="194995"/>
                      </a:cubicBezTo>
                      <a:cubicBezTo>
                        <a:pt x="21996" y="189811"/>
                        <a:pt x="20708" y="179306"/>
                        <a:pt x="20834" y="174039"/>
                      </a:cubicBezTo>
                      <a:cubicBezTo>
                        <a:pt x="21095" y="163440"/>
                        <a:pt x="29715" y="142379"/>
                        <a:pt x="27117" y="132095"/>
                      </a:cubicBezTo>
                      <a:cubicBezTo>
                        <a:pt x="25191" y="124470"/>
                        <a:pt x="12026" y="113820"/>
                        <a:pt x="8245" y="106918"/>
                      </a:cubicBezTo>
                      <a:cubicBezTo>
                        <a:pt x="6098" y="102990"/>
                        <a:pt x="2653" y="94570"/>
                        <a:pt x="1961" y="90151"/>
                      </a:cubicBezTo>
                      <a:cubicBezTo>
                        <a:pt x="255" y="79269"/>
                        <a:pt x="-2259" y="55161"/>
                        <a:pt x="4067" y="46133"/>
                      </a:cubicBezTo>
                      <a:cubicBezTo>
                        <a:pt x="7973" y="40551"/>
                        <a:pt x="23421" y="39200"/>
                        <a:pt x="29223" y="35629"/>
                      </a:cubicBezTo>
                      <a:cubicBezTo>
                        <a:pt x="33338" y="33094"/>
                        <a:pt x="40994" y="26915"/>
                        <a:pt x="43895" y="23061"/>
                      </a:cubicBezTo>
                      <a:cubicBezTo>
                        <a:pt x="47697" y="18003"/>
                        <a:pt x="54379" y="0"/>
                        <a:pt x="54379" y="0"/>
                      </a:cubicBezTo>
                      <a:cubicBezTo>
                        <a:pt x="54379" y="0"/>
                        <a:pt x="57405" y="15751"/>
                        <a:pt x="58578" y="20967"/>
                      </a:cubicBezTo>
                      <a:cubicBezTo>
                        <a:pt x="60002" y="27292"/>
                        <a:pt x="61416" y="40645"/>
                        <a:pt x="64862" y="46144"/>
                      </a:cubicBezTo>
                      <a:cubicBezTo>
                        <a:pt x="67040" y="49610"/>
                        <a:pt x="74015" y="54375"/>
                        <a:pt x="77450" y="56616"/>
                      </a:cubicBezTo>
                      <a:cubicBezTo>
                        <a:pt x="81377" y="59182"/>
                        <a:pt x="90572" y="62052"/>
                        <a:pt x="94217" y="65005"/>
                      </a:cubicBezTo>
                      <a:cubicBezTo>
                        <a:pt x="102051" y="71341"/>
                        <a:pt x="109340" y="95607"/>
                        <a:pt x="119373" y="96466"/>
                      </a:cubicBezTo>
                      <a:cubicBezTo>
                        <a:pt x="125657" y="97000"/>
                        <a:pt x="131940" y="79343"/>
                        <a:pt x="138245" y="79699"/>
                      </a:cubicBezTo>
                      <a:cubicBezTo>
                        <a:pt x="145283" y="80097"/>
                        <a:pt x="153452" y="94644"/>
                        <a:pt x="157117" y="100676"/>
                      </a:cubicBezTo>
                      <a:cubicBezTo>
                        <a:pt x="161767" y="108332"/>
                        <a:pt x="166313" y="125926"/>
                        <a:pt x="169706" y="134221"/>
                      </a:cubicBezTo>
                      <a:cubicBezTo>
                        <a:pt x="171664" y="138996"/>
                        <a:pt x="174000" y="149930"/>
                        <a:pt x="178074" y="153093"/>
                      </a:cubicBezTo>
                      <a:cubicBezTo>
                        <a:pt x="180598" y="155051"/>
                        <a:pt x="188599" y="152758"/>
                        <a:pt x="190662" y="155187"/>
                      </a:cubicBezTo>
                      <a:cubicBezTo>
                        <a:pt x="197093" y="162780"/>
                        <a:pt x="190662" y="195016"/>
                        <a:pt x="190662" y="195016"/>
                      </a:cubicBezTo>
                      <a:cubicBezTo>
                        <a:pt x="190662" y="195016"/>
                        <a:pt x="171758" y="200472"/>
                        <a:pt x="165506" y="199205"/>
                      </a:cubicBezTo>
                      <a:cubicBezTo>
                        <a:pt x="158814" y="197844"/>
                        <a:pt x="149231" y="183789"/>
                        <a:pt x="142434" y="184532"/>
                      </a:cubicBezTo>
                      <a:cubicBezTo>
                        <a:pt x="134328" y="185423"/>
                        <a:pt x="123741" y="200713"/>
                        <a:pt x="119384" y="207604"/>
                      </a:cubicBezTo>
                      <a:cubicBezTo>
                        <a:pt x="115215" y="214192"/>
                        <a:pt x="108900" y="236949"/>
                        <a:pt x="108900" y="236949"/>
                      </a:cubicBezTo>
                      <a:cubicBezTo>
                        <a:pt x="108900" y="236949"/>
                        <a:pt x="89159" y="229398"/>
                        <a:pt x="83744" y="232760"/>
                      </a:cubicBezTo>
                      <a:cubicBezTo>
                        <a:pt x="72444" y="239798"/>
                        <a:pt x="66935" y="270515"/>
                        <a:pt x="68401" y="283753"/>
                      </a:cubicBezTo>
                      <a:cubicBezTo>
                        <a:pt x="69240" y="291283"/>
                        <a:pt x="83283" y="310134"/>
                        <a:pt x="83283" y="310134"/>
                      </a:cubicBezTo>
                      <a:lnTo>
                        <a:pt x="62264" y="331090"/>
                      </a:lnTo>
                      <a:cubicBezTo>
                        <a:pt x="62264" y="331090"/>
                        <a:pt x="48074" y="322366"/>
                        <a:pt x="43895" y="318742"/>
                      </a:cubicBezTo>
                      <a:cubicBezTo>
                        <a:pt x="38575" y="314114"/>
                        <a:pt x="25023" y="297765"/>
                        <a:pt x="25023" y="297765"/>
                      </a:cubicBezTo>
                      <a:close/>
                    </a:path>
                  </a:pathLst>
                </a:custGeom>
                <a:grpFill/>
                <a:ln w="1046" cap="flat">
                  <a:noFill/>
                  <a:prstDash val="solid"/>
                  <a:miter/>
                </a:ln>
              </p:spPr>
              <p:txBody>
                <a:bodyPr rtlCol="0" anchor="ctr"/>
                <a:lstStyle/>
                <a:p>
                  <a:endParaRPr lang="en-US" dirty="0"/>
                </a:p>
              </p:txBody>
            </p:sp>
            <p:sp>
              <p:nvSpPr>
                <p:cNvPr id="1160" name="Freeform 1159">
                  <a:extLst>
                    <a:ext uri="{FF2B5EF4-FFF2-40B4-BE49-F238E27FC236}">
                      <a16:creationId xmlns:a16="http://schemas.microsoft.com/office/drawing/2014/main" id="{99691C6A-4C73-FE95-8F0C-DFE1F770FF81}"/>
                    </a:ext>
                  </a:extLst>
                </p:cNvPr>
                <p:cNvSpPr/>
                <p:nvPr/>
              </p:nvSpPr>
              <p:spPr>
                <a:xfrm>
                  <a:off x="8051121" y="3807614"/>
                  <a:ext cx="186808" cy="485190"/>
                </a:xfrm>
                <a:custGeom>
                  <a:avLst/>
                  <a:gdLst>
                    <a:gd name="connsiteX0" fmla="*/ 2318 w 186808"/>
                    <a:gd name="connsiteY0" fmla="*/ 185372 h 485190"/>
                    <a:gd name="connsiteX1" fmla="*/ 12823 w 186808"/>
                    <a:gd name="connsiteY1" fmla="*/ 164395 h 485190"/>
                    <a:gd name="connsiteX2" fmla="*/ 12844 w 186808"/>
                    <a:gd name="connsiteY2" fmla="*/ 116147 h 485190"/>
                    <a:gd name="connsiteX3" fmla="*/ 33800 w 186808"/>
                    <a:gd name="connsiteY3" fmla="*/ 93085 h 485190"/>
                    <a:gd name="connsiteX4" fmla="*/ 44304 w 186808"/>
                    <a:gd name="connsiteY4" fmla="*/ 59530 h 485190"/>
                    <a:gd name="connsiteX5" fmla="*/ 63176 w 186808"/>
                    <a:gd name="connsiteY5" fmla="*/ 34364 h 485190"/>
                    <a:gd name="connsiteX6" fmla="*/ 94616 w 186808"/>
                    <a:gd name="connsiteY6" fmla="*/ 19681 h 485190"/>
                    <a:gd name="connsiteX7" fmla="*/ 96428 w 186808"/>
                    <a:gd name="connsiteY7" fmla="*/ 5291 h 485190"/>
                    <a:gd name="connsiteX8" fmla="*/ 123929 w 186808"/>
                    <a:gd name="connsiteY8" fmla="*/ 840 h 485190"/>
                    <a:gd name="connsiteX9" fmla="*/ 130213 w 186808"/>
                    <a:gd name="connsiteY9" fmla="*/ 15523 h 485190"/>
                    <a:gd name="connsiteX10" fmla="*/ 140697 w 186808"/>
                    <a:gd name="connsiteY10" fmla="*/ 42784 h 485190"/>
                    <a:gd name="connsiteX11" fmla="*/ 130213 w 186808"/>
                    <a:gd name="connsiteY11" fmla="*/ 63751 h 485190"/>
                    <a:gd name="connsiteX12" fmla="*/ 113446 w 186808"/>
                    <a:gd name="connsiteY12" fmla="*/ 76329 h 485190"/>
                    <a:gd name="connsiteX13" fmla="*/ 111341 w 186808"/>
                    <a:gd name="connsiteY13" fmla="*/ 97296 h 485190"/>
                    <a:gd name="connsiteX14" fmla="*/ 138612 w 186808"/>
                    <a:gd name="connsiteY14" fmla="*/ 101485 h 485190"/>
                    <a:gd name="connsiteX15" fmla="*/ 151180 w 186808"/>
                    <a:gd name="connsiteY15" fmla="*/ 126651 h 485190"/>
                    <a:gd name="connsiteX16" fmla="*/ 157463 w 186808"/>
                    <a:gd name="connsiteY16" fmla="*/ 166490 h 485190"/>
                    <a:gd name="connsiteX17" fmla="*/ 180515 w 186808"/>
                    <a:gd name="connsiteY17" fmla="*/ 170679 h 485190"/>
                    <a:gd name="connsiteX18" fmla="*/ 186809 w 186808"/>
                    <a:gd name="connsiteY18" fmla="*/ 187456 h 485190"/>
                    <a:gd name="connsiteX19" fmla="*/ 176325 w 186808"/>
                    <a:gd name="connsiteY19" fmla="*/ 210518 h 485190"/>
                    <a:gd name="connsiteX20" fmla="*/ 161653 w 186808"/>
                    <a:gd name="connsiteY20" fmla="*/ 223085 h 485190"/>
                    <a:gd name="connsiteX21" fmla="*/ 136497 w 186808"/>
                    <a:gd name="connsiteY21" fmla="*/ 233590 h 485190"/>
                    <a:gd name="connsiteX22" fmla="*/ 134392 w 186808"/>
                    <a:gd name="connsiteY22" fmla="*/ 277607 h 485190"/>
                    <a:gd name="connsiteX23" fmla="*/ 140676 w 186808"/>
                    <a:gd name="connsiteY23" fmla="*/ 294374 h 485190"/>
                    <a:gd name="connsiteX24" fmla="*/ 159548 w 186808"/>
                    <a:gd name="connsiteY24" fmla="*/ 319551 h 485190"/>
                    <a:gd name="connsiteX25" fmla="*/ 153264 w 186808"/>
                    <a:gd name="connsiteY25" fmla="*/ 361495 h 485190"/>
                    <a:gd name="connsiteX26" fmla="*/ 155369 w 186808"/>
                    <a:gd name="connsiteY26" fmla="*/ 382451 h 485190"/>
                    <a:gd name="connsiteX27" fmla="*/ 163737 w 186808"/>
                    <a:gd name="connsiteY27" fmla="*/ 413912 h 485190"/>
                    <a:gd name="connsiteX28" fmla="*/ 184704 w 186808"/>
                    <a:gd name="connsiteY28" fmla="*/ 432784 h 485190"/>
                    <a:gd name="connsiteX29" fmla="*/ 167936 w 186808"/>
                    <a:gd name="connsiteY29" fmla="*/ 468423 h 485190"/>
                    <a:gd name="connsiteX30" fmla="*/ 157453 w 186808"/>
                    <a:gd name="connsiteY30" fmla="*/ 485190 h 485190"/>
                    <a:gd name="connsiteX31" fmla="*/ 146970 w 186808"/>
                    <a:gd name="connsiteY31" fmla="*/ 439068 h 485190"/>
                    <a:gd name="connsiteX32" fmla="*/ 140686 w 186808"/>
                    <a:gd name="connsiteY32" fmla="*/ 407607 h 485190"/>
                    <a:gd name="connsiteX33" fmla="*/ 121814 w 186808"/>
                    <a:gd name="connsiteY33" fmla="*/ 392935 h 485190"/>
                    <a:gd name="connsiteX34" fmla="*/ 130192 w 186808"/>
                    <a:gd name="connsiteY34" fmla="*/ 332119 h 485190"/>
                    <a:gd name="connsiteX35" fmla="*/ 107141 w 186808"/>
                    <a:gd name="connsiteY35" fmla="*/ 296479 h 485190"/>
                    <a:gd name="connsiteX36" fmla="*/ 94553 w 186808"/>
                    <a:gd name="connsiteY36" fmla="*/ 315352 h 485190"/>
                    <a:gd name="connsiteX37" fmla="*/ 77786 w 186808"/>
                    <a:gd name="connsiteY37" fmla="*/ 332119 h 485190"/>
                    <a:gd name="connsiteX38" fmla="*/ 52620 w 186808"/>
                    <a:gd name="connsiteY38" fmla="*/ 323751 h 485190"/>
                    <a:gd name="connsiteX39" fmla="*/ 48430 w 186808"/>
                    <a:gd name="connsiteY39" fmla="*/ 269239 h 485190"/>
                    <a:gd name="connsiteX40" fmla="*/ 42147 w 186808"/>
                    <a:gd name="connsiteY40" fmla="*/ 244062 h 485190"/>
                    <a:gd name="connsiteX41" fmla="*/ 21180 w 186808"/>
                    <a:gd name="connsiteY41" fmla="*/ 216802 h 485190"/>
                    <a:gd name="connsiteX42" fmla="*/ 213 w 186808"/>
                    <a:gd name="connsiteY42" fmla="*/ 197929 h 485190"/>
                    <a:gd name="connsiteX43" fmla="*/ 2318 w 186808"/>
                    <a:gd name="connsiteY43" fmla="*/ 185351 h 48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86808" h="485190">
                      <a:moveTo>
                        <a:pt x="2318" y="185372"/>
                      </a:moveTo>
                      <a:lnTo>
                        <a:pt x="12823" y="164395"/>
                      </a:lnTo>
                      <a:cubicBezTo>
                        <a:pt x="12823" y="164395"/>
                        <a:pt x="8487" y="127395"/>
                        <a:pt x="12844" y="116147"/>
                      </a:cubicBezTo>
                      <a:cubicBezTo>
                        <a:pt x="15650" y="108878"/>
                        <a:pt x="29925" y="99851"/>
                        <a:pt x="33800" y="93085"/>
                      </a:cubicBezTo>
                      <a:cubicBezTo>
                        <a:pt x="38167" y="85461"/>
                        <a:pt x="40293" y="67353"/>
                        <a:pt x="44304" y="59530"/>
                      </a:cubicBezTo>
                      <a:cubicBezTo>
                        <a:pt x="47886" y="52534"/>
                        <a:pt x="57071" y="39318"/>
                        <a:pt x="63176" y="34364"/>
                      </a:cubicBezTo>
                      <a:cubicBezTo>
                        <a:pt x="69910" y="28897"/>
                        <a:pt x="89505" y="26698"/>
                        <a:pt x="94616" y="19681"/>
                      </a:cubicBezTo>
                      <a:cubicBezTo>
                        <a:pt x="96752" y="16749"/>
                        <a:pt x="96428" y="5291"/>
                        <a:pt x="96428" y="5291"/>
                      </a:cubicBezTo>
                      <a:cubicBezTo>
                        <a:pt x="96428" y="5291"/>
                        <a:pt x="117823" y="-2522"/>
                        <a:pt x="123929" y="840"/>
                      </a:cubicBezTo>
                      <a:cubicBezTo>
                        <a:pt x="127427" y="2767"/>
                        <a:pt x="128715" y="11816"/>
                        <a:pt x="130213" y="15523"/>
                      </a:cubicBezTo>
                      <a:cubicBezTo>
                        <a:pt x="132957" y="22289"/>
                        <a:pt x="141053" y="35485"/>
                        <a:pt x="140697" y="42784"/>
                      </a:cubicBezTo>
                      <a:cubicBezTo>
                        <a:pt x="140414" y="48638"/>
                        <a:pt x="133962" y="59258"/>
                        <a:pt x="130213" y="63751"/>
                      </a:cubicBezTo>
                      <a:cubicBezTo>
                        <a:pt x="126851" y="67772"/>
                        <a:pt x="116022" y="71762"/>
                        <a:pt x="113446" y="76329"/>
                      </a:cubicBezTo>
                      <a:cubicBezTo>
                        <a:pt x="110859" y="80916"/>
                        <a:pt x="108115" y="93127"/>
                        <a:pt x="111341" y="97296"/>
                      </a:cubicBezTo>
                      <a:cubicBezTo>
                        <a:pt x="115572" y="102752"/>
                        <a:pt x="133041" y="97421"/>
                        <a:pt x="138612" y="101485"/>
                      </a:cubicBezTo>
                      <a:cubicBezTo>
                        <a:pt x="144299" y="105632"/>
                        <a:pt x="149033" y="119948"/>
                        <a:pt x="151180" y="126651"/>
                      </a:cubicBezTo>
                      <a:cubicBezTo>
                        <a:pt x="154259" y="136255"/>
                        <a:pt x="150415" y="159274"/>
                        <a:pt x="157463" y="166490"/>
                      </a:cubicBezTo>
                      <a:cubicBezTo>
                        <a:pt x="161559" y="170679"/>
                        <a:pt x="176022" y="166930"/>
                        <a:pt x="180515" y="170679"/>
                      </a:cubicBezTo>
                      <a:cubicBezTo>
                        <a:pt x="183949" y="173548"/>
                        <a:pt x="186809" y="187456"/>
                        <a:pt x="186809" y="187456"/>
                      </a:cubicBezTo>
                      <a:cubicBezTo>
                        <a:pt x="186809" y="187456"/>
                        <a:pt x="180127" y="205460"/>
                        <a:pt x="176325" y="210518"/>
                      </a:cubicBezTo>
                      <a:cubicBezTo>
                        <a:pt x="173424" y="214382"/>
                        <a:pt x="165769" y="220561"/>
                        <a:pt x="161653" y="223085"/>
                      </a:cubicBezTo>
                      <a:cubicBezTo>
                        <a:pt x="155851" y="226657"/>
                        <a:pt x="140414" y="228007"/>
                        <a:pt x="136497" y="233590"/>
                      </a:cubicBezTo>
                      <a:cubicBezTo>
                        <a:pt x="130171" y="242607"/>
                        <a:pt x="132695" y="266715"/>
                        <a:pt x="134392" y="277607"/>
                      </a:cubicBezTo>
                      <a:cubicBezTo>
                        <a:pt x="135083" y="282027"/>
                        <a:pt x="138528" y="290447"/>
                        <a:pt x="140676" y="294374"/>
                      </a:cubicBezTo>
                      <a:cubicBezTo>
                        <a:pt x="144456" y="301276"/>
                        <a:pt x="157620" y="311916"/>
                        <a:pt x="159548" y="319551"/>
                      </a:cubicBezTo>
                      <a:cubicBezTo>
                        <a:pt x="162145" y="329836"/>
                        <a:pt x="153515" y="350896"/>
                        <a:pt x="153264" y="361495"/>
                      </a:cubicBezTo>
                      <a:cubicBezTo>
                        <a:pt x="153138" y="366763"/>
                        <a:pt x="154426" y="377267"/>
                        <a:pt x="155369" y="382451"/>
                      </a:cubicBezTo>
                      <a:cubicBezTo>
                        <a:pt x="156825" y="390453"/>
                        <a:pt x="159495" y="406968"/>
                        <a:pt x="163737" y="413912"/>
                      </a:cubicBezTo>
                      <a:cubicBezTo>
                        <a:pt x="167413" y="419934"/>
                        <a:pt x="183311" y="425872"/>
                        <a:pt x="184704" y="432784"/>
                      </a:cubicBezTo>
                      <a:cubicBezTo>
                        <a:pt x="186652" y="442440"/>
                        <a:pt x="172649" y="459783"/>
                        <a:pt x="167936" y="468423"/>
                      </a:cubicBezTo>
                      <a:cubicBezTo>
                        <a:pt x="165570" y="472770"/>
                        <a:pt x="157453" y="485190"/>
                        <a:pt x="157453" y="485190"/>
                      </a:cubicBezTo>
                      <a:cubicBezTo>
                        <a:pt x="157453" y="485190"/>
                        <a:pt x="149441" y="450630"/>
                        <a:pt x="146970" y="439068"/>
                      </a:cubicBezTo>
                      <a:cubicBezTo>
                        <a:pt x="145294" y="431223"/>
                        <a:pt x="144907" y="414435"/>
                        <a:pt x="140686" y="407607"/>
                      </a:cubicBezTo>
                      <a:cubicBezTo>
                        <a:pt x="137544" y="402528"/>
                        <a:pt x="124065" y="398475"/>
                        <a:pt x="121814" y="392935"/>
                      </a:cubicBezTo>
                      <a:cubicBezTo>
                        <a:pt x="116033" y="378723"/>
                        <a:pt x="133523" y="347105"/>
                        <a:pt x="130192" y="332119"/>
                      </a:cubicBezTo>
                      <a:cubicBezTo>
                        <a:pt x="127888" y="321761"/>
                        <a:pt x="117750" y="296553"/>
                        <a:pt x="107141" y="296479"/>
                      </a:cubicBezTo>
                      <a:cubicBezTo>
                        <a:pt x="101475" y="296437"/>
                        <a:pt x="98156" y="310963"/>
                        <a:pt x="94553" y="315352"/>
                      </a:cubicBezTo>
                      <a:cubicBezTo>
                        <a:pt x="90793" y="319939"/>
                        <a:pt x="83556" y="330757"/>
                        <a:pt x="77786" y="332119"/>
                      </a:cubicBezTo>
                      <a:cubicBezTo>
                        <a:pt x="71335" y="333648"/>
                        <a:pt x="56704" y="328977"/>
                        <a:pt x="52620" y="323751"/>
                      </a:cubicBezTo>
                      <a:cubicBezTo>
                        <a:pt x="44210" y="312985"/>
                        <a:pt x="50619" y="282728"/>
                        <a:pt x="48430" y="269239"/>
                      </a:cubicBezTo>
                      <a:cubicBezTo>
                        <a:pt x="47393" y="262840"/>
                        <a:pt x="44974" y="249906"/>
                        <a:pt x="42147" y="244062"/>
                      </a:cubicBezTo>
                      <a:cubicBezTo>
                        <a:pt x="38408" y="236323"/>
                        <a:pt x="27013" y="223117"/>
                        <a:pt x="21180" y="216802"/>
                      </a:cubicBezTo>
                      <a:cubicBezTo>
                        <a:pt x="16393" y="211628"/>
                        <a:pt x="2538" y="204590"/>
                        <a:pt x="213" y="197929"/>
                      </a:cubicBezTo>
                      <a:cubicBezTo>
                        <a:pt x="-834" y="194924"/>
                        <a:pt x="2318" y="185351"/>
                        <a:pt x="2318" y="185351"/>
                      </a:cubicBezTo>
                      <a:close/>
                    </a:path>
                  </a:pathLst>
                </a:custGeom>
                <a:grpFill/>
                <a:ln w="1046" cap="flat">
                  <a:noFill/>
                  <a:prstDash val="solid"/>
                  <a:miter/>
                </a:ln>
              </p:spPr>
              <p:txBody>
                <a:bodyPr rtlCol="0" anchor="ctr"/>
                <a:lstStyle/>
                <a:p>
                  <a:endParaRPr lang="en-US" dirty="0"/>
                </a:p>
              </p:txBody>
            </p:sp>
            <p:sp>
              <p:nvSpPr>
                <p:cNvPr id="1161" name="Freeform 1160">
                  <a:extLst>
                    <a:ext uri="{FF2B5EF4-FFF2-40B4-BE49-F238E27FC236}">
                      <a16:creationId xmlns:a16="http://schemas.microsoft.com/office/drawing/2014/main" id="{D83F1EA4-ED97-2275-7C73-37129E0C9CF6}"/>
                    </a:ext>
                  </a:extLst>
                </p:cNvPr>
                <p:cNvSpPr/>
                <p:nvPr/>
              </p:nvSpPr>
              <p:spPr>
                <a:xfrm>
                  <a:off x="8292419" y="4179564"/>
                  <a:ext cx="139188" cy="119544"/>
                </a:xfrm>
                <a:custGeom>
                  <a:avLst/>
                  <a:gdLst>
                    <a:gd name="connsiteX0" fmla="*/ 56606 w 139188"/>
                    <a:gd name="connsiteY0" fmla="*/ 100694 h 119544"/>
                    <a:gd name="connsiteX1" fmla="*/ 25167 w 139188"/>
                    <a:gd name="connsiteY1" fmla="*/ 109062 h 119544"/>
                    <a:gd name="connsiteX2" fmla="*/ 20967 w 139188"/>
                    <a:gd name="connsiteY2" fmla="*/ 69233 h 119544"/>
                    <a:gd name="connsiteX3" fmla="*/ 0 w 139188"/>
                    <a:gd name="connsiteY3" fmla="*/ 52445 h 119544"/>
                    <a:gd name="connsiteX4" fmla="*/ 10484 w 139188"/>
                    <a:gd name="connsiteY4" fmla="*/ 23100 h 119544"/>
                    <a:gd name="connsiteX5" fmla="*/ 33534 w 139188"/>
                    <a:gd name="connsiteY5" fmla="*/ 28 h 119544"/>
                    <a:gd name="connsiteX6" fmla="*/ 56606 w 139188"/>
                    <a:gd name="connsiteY6" fmla="*/ 14701 h 119544"/>
                    <a:gd name="connsiteX7" fmla="*/ 81762 w 139188"/>
                    <a:gd name="connsiteY7" fmla="*/ 10512 h 119544"/>
                    <a:gd name="connsiteX8" fmla="*/ 98550 w 139188"/>
                    <a:gd name="connsiteY8" fmla="*/ 29384 h 119544"/>
                    <a:gd name="connsiteX9" fmla="*/ 123685 w 139188"/>
                    <a:gd name="connsiteY9" fmla="*/ 10512 h 119544"/>
                    <a:gd name="connsiteX10" fmla="*/ 134189 w 139188"/>
                    <a:gd name="connsiteY10" fmla="*/ 18901 h 119544"/>
                    <a:gd name="connsiteX11" fmla="*/ 136294 w 139188"/>
                    <a:gd name="connsiteY11" fmla="*/ 65034 h 119544"/>
                    <a:gd name="connsiteX12" fmla="*/ 119506 w 139188"/>
                    <a:gd name="connsiteY12" fmla="*/ 77622 h 119544"/>
                    <a:gd name="connsiteX13" fmla="*/ 96455 w 139188"/>
                    <a:gd name="connsiteY13" fmla="*/ 100694 h 119544"/>
                    <a:gd name="connsiteX14" fmla="*/ 73394 w 139188"/>
                    <a:gd name="connsiteY14" fmla="*/ 119545 h 119544"/>
                    <a:gd name="connsiteX15" fmla="*/ 56627 w 139188"/>
                    <a:gd name="connsiteY15" fmla="*/ 100694 h 11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188" h="119544">
                      <a:moveTo>
                        <a:pt x="56606" y="100694"/>
                      </a:moveTo>
                      <a:cubicBezTo>
                        <a:pt x="48814" y="98358"/>
                        <a:pt x="31869" y="113670"/>
                        <a:pt x="25167" y="109062"/>
                      </a:cubicBezTo>
                      <a:cubicBezTo>
                        <a:pt x="16924" y="103385"/>
                        <a:pt x="25763" y="78020"/>
                        <a:pt x="20967" y="69233"/>
                      </a:cubicBezTo>
                      <a:cubicBezTo>
                        <a:pt x="17742" y="63337"/>
                        <a:pt x="0" y="52445"/>
                        <a:pt x="0" y="52445"/>
                      </a:cubicBezTo>
                      <a:cubicBezTo>
                        <a:pt x="0" y="52445"/>
                        <a:pt x="6315" y="29688"/>
                        <a:pt x="10484" y="23100"/>
                      </a:cubicBezTo>
                      <a:cubicBezTo>
                        <a:pt x="14841" y="16209"/>
                        <a:pt x="25428" y="919"/>
                        <a:pt x="33534" y="28"/>
                      </a:cubicBezTo>
                      <a:cubicBezTo>
                        <a:pt x="40331" y="-715"/>
                        <a:pt x="49904" y="13339"/>
                        <a:pt x="56606" y="14701"/>
                      </a:cubicBezTo>
                      <a:cubicBezTo>
                        <a:pt x="62848" y="15968"/>
                        <a:pt x="81762" y="10512"/>
                        <a:pt x="81762" y="10512"/>
                      </a:cubicBezTo>
                      <a:cubicBezTo>
                        <a:pt x="81762" y="10512"/>
                        <a:pt x="92266" y="28756"/>
                        <a:pt x="98550" y="29384"/>
                      </a:cubicBezTo>
                      <a:cubicBezTo>
                        <a:pt x="106373" y="30169"/>
                        <a:pt x="123685" y="10512"/>
                        <a:pt x="123685" y="10512"/>
                      </a:cubicBezTo>
                      <a:cubicBezTo>
                        <a:pt x="123685" y="10512"/>
                        <a:pt x="132660" y="15905"/>
                        <a:pt x="134189" y="18901"/>
                      </a:cubicBezTo>
                      <a:cubicBezTo>
                        <a:pt x="139426" y="29185"/>
                        <a:pt x="141217" y="54592"/>
                        <a:pt x="136294" y="65034"/>
                      </a:cubicBezTo>
                      <a:cubicBezTo>
                        <a:pt x="134053" y="69778"/>
                        <a:pt x="123476" y="74187"/>
                        <a:pt x="119506" y="77622"/>
                      </a:cubicBezTo>
                      <a:cubicBezTo>
                        <a:pt x="113349" y="82963"/>
                        <a:pt x="102498" y="95227"/>
                        <a:pt x="96455" y="100694"/>
                      </a:cubicBezTo>
                      <a:cubicBezTo>
                        <a:pt x="90936" y="105689"/>
                        <a:pt x="73394" y="119545"/>
                        <a:pt x="73394" y="119545"/>
                      </a:cubicBezTo>
                      <a:cubicBezTo>
                        <a:pt x="73394" y="119545"/>
                        <a:pt x="62670" y="102506"/>
                        <a:pt x="56627" y="100694"/>
                      </a:cubicBezTo>
                      <a:close/>
                    </a:path>
                  </a:pathLst>
                </a:custGeom>
                <a:grpFill/>
                <a:ln w="1046" cap="flat">
                  <a:noFill/>
                  <a:prstDash val="solid"/>
                  <a:miter/>
                </a:ln>
              </p:spPr>
              <p:txBody>
                <a:bodyPr rtlCol="0" anchor="ctr"/>
                <a:lstStyle/>
                <a:p>
                  <a:endParaRPr lang="en-US" dirty="0"/>
                </a:p>
              </p:txBody>
            </p:sp>
            <p:sp>
              <p:nvSpPr>
                <p:cNvPr id="1162" name="Freeform 1161">
                  <a:extLst>
                    <a:ext uri="{FF2B5EF4-FFF2-40B4-BE49-F238E27FC236}">
                      <a16:creationId xmlns:a16="http://schemas.microsoft.com/office/drawing/2014/main" id="{7E7D04BA-682B-1631-D71F-C042569A9210}"/>
                    </a:ext>
                  </a:extLst>
                </p:cNvPr>
                <p:cNvSpPr/>
                <p:nvPr/>
              </p:nvSpPr>
              <p:spPr>
                <a:xfrm>
                  <a:off x="8237908" y="3957379"/>
                  <a:ext cx="180682" cy="251634"/>
                </a:xfrm>
                <a:custGeom>
                  <a:avLst/>
                  <a:gdLst>
                    <a:gd name="connsiteX0" fmla="*/ 0 w 180682"/>
                    <a:gd name="connsiteY0" fmla="*/ 37713 h 251634"/>
                    <a:gd name="connsiteX1" fmla="*/ 4200 w 180682"/>
                    <a:gd name="connsiteY1" fmla="*/ 58680 h 251634"/>
                    <a:gd name="connsiteX2" fmla="*/ 10484 w 180682"/>
                    <a:gd name="connsiteY2" fmla="*/ 83856 h 251634"/>
                    <a:gd name="connsiteX3" fmla="*/ 23072 w 180682"/>
                    <a:gd name="connsiteY3" fmla="*/ 94329 h 251634"/>
                    <a:gd name="connsiteX4" fmla="*/ 39839 w 180682"/>
                    <a:gd name="connsiteY4" fmla="*/ 102718 h 251634"/>
                    <a:gd name="connsiteX5" fmla="*/ 64995 w 180682"/>
                    <a:gd name="connsiteY5" fmla="*/ 134179 h 251634"/>
                    <a:gd name="connsiteX6" fmla="*/ 83867 w 180682"/>
                    <a:gd name="connsiteY6" fmla="*/ 117412 h 251634"/>
                    <a:gd name="connsiteX7" fmla="*/ 102739 w 180682"/>
                    <a:gd name="connsiteY7" fmla="*/ 138389 h 251634"/>
                    <a:gd name="connsiteX8" fmla="*/ 115328 w 180682"/>
                    <a:gd name="connsiteY8" fmla="*/ 171934 h 251634"/>
                    <a:gd name="connsiteX9" fmla="*/ 123695 w 180682"/>
                    <a:gd name="connsiteY9" fmla="*/ 190806 h 251634"/>
                    <a:gd name="connsiteX10" fmla="*/ 136284 w 180682"/>
                    <a:gd name="connsiteY10" fmla="*/ 192911 h 251634"/>
                    <a:gd name="connsiteX11" fmla="*/ 136284 w 180682"/>
                    <a:gd name="connsiteY11" fmla="*/ 232739 h 251634"/>
                    <a:gd name="connsiteX12" fmla="*/ 153072 w 180682"/>
                    <a:gd name="connsiteY12" fmla="*/ 251611 h 251634"/>
                    <a:gd name="connsiteX13" fmla="*/ 178207 w 180682"/>
                    <a:gd name="connsiteY13" fmla="*/ 232739 h 251634"/>
                    <a:gd name="connsiteX14" fmla="*/ 178207 w 180682"/>
                    <a:gd name="connsiteY14" fmla="*/ 184512 h 251634"/>
                    <a:gd name="connsiteX15" fmla="*/ 157250 w 180682"/>
                    <a:gd name="connsiteY15" fmla="*/ 169839 h 251634"/>
                    <a:gd name="connsiteX16" fmla="*/ 119517 w 180682"/>
                    <a:gd name="connsiteY16" fmla="*/ 115328 h 251634"/>
                    <a:gd name="connsiteX17" fmla="*/ 102749 w 180682"/>
                    <a:gd name="connsiteY17" fmla="*/ 96455 h 251634"/>
                    <a:gd name="connsiteX18" fmla="*/ 109033 w 180682"/>
                    <a:gd name="connsiteY18" fmla="*/ 69194 h 251634"/>
                    <a:gd name="connsiteX19" fmla="*/ 104834 w 180682"/>
                    <a:gd name="connsiteY19" fmla="*/ 52417 h 251634"/>
                    <a:gd name="connsiteX20" fmla="*/ 62910 w 180682"/>
                    <a:gd name="connsiteY20" fmla="*/ 37744 h 251634"/>
                    <a:gd name="connsiteX21" fmla="*/ 48248 w 180682"/>
                    <a:gd name="connsiteY21" fmla="*/ 0 h 251634"/>
                    <a:gd name="connsiteX22" fmla="*/ 29376 w 180682"/>
                    <a:gd name="connsiteY22" fmla="*/ 8389 h 251634"/>
                    <a:gd name="connsiteX23" fmla="*/ 33565 w 180682"/>
                    <a:gd name="connsiteY23" fmla="*/ 33555 h 251634"/>
                    <a:gd name="connsiteX24" fmla="*/ 32 w 180682"/>
                    <a:gd name="connsiteY24" fmla="*/ 37744 h 251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682" h="251634">
                      <a:moveTo>
                        <a:pt x="0" y="37713"/>
                      </a:moveTo>
                      <a:cubicBezTo>
                        <a:pt x="0" y="37713"/>
                        <a:pt x="3027" y="53464"/>
                        <a:pt x="4200" y="58680"/>
                      </a:cubicBezTo>
                      <a:cubicBezTo>
                        <a:pt x="5624" y="65005"/>
                        <a:pt x="7038" y="78358"/>
                        <a:pt x="10484" y="83856"/>
                      </a:cubicBezTo>
                      <a:cubicBezTo>
                        <a:pt x="12662" y="87323"/>
                        <a:pt x="19637" y="92088"/>
                        <a:pt x="23072" y="94329"/>
                      </a:cubicBezTo>
                      <a:cubicBezTo>
                        <a:pt x="26999" y="96895"/>
                        <a:pt x="36194" y="99765"/>
                        <a:pt x="39839" y="102718"/>
                      </a:cubicBezTo>
                      <a:cubicBezTo>
                        <a:pt x="47662" y="109054"/>
                        <a:pt x="54962" y="133320"/>
                        <a:pt x="64995" y="134179"/>
                      </a:cubicBezTo>
                      <a:cubicBezTo>
                        <a:pt x="71279" y="134713"/>
                        <a:pt x="77562" y="117055"/>
                        <a:pt x="83867" y="117412"/>
                      </a:cubicBezTo>
                      <a:cubicBezTo>
                        <a:pt x="90904" y="117810"/>
                        <a:pt x="99074" y="132357"/>
                        <a:pt x="102739" y="138389"/>
                      </a:cubicBezTo>
                      <a:cubicBezTo>
                        <a:pt x="107389" y="146045"/>
                        <a:pt x="111934" y="163639"/>
                        <a:pt x="115328" y="171934"/>
                      </a:cubicBezTo>
                      <a:cubicBezTo>
                        <a:pt x="117275" y="176709"/>
                        <a:pt x="119622" y="187643"/>
                        <a:pt x="123695" y="190806"/>
                      </a:cubicBezTo>
                      <a:cubicBezTo>
                        <a:pt x="126219" y="192764"/>
                        <a:pt x="134221" y="190471"/>
                        <a:pt x="136284" y="192911"/>
                      </a:cubicBezTo>
                      <a:cubicBezTo>
                        <a:pt x="142714" y="200514"/>
                        <a:pt x="136284" y="232739"/>
                        <a:pt x="136284" y="232739"/>
                      </a:cubicBezTo>
                      <a:cubicBezTo>
                        <a:pt x="136284" y="232739"/>
                        <a:pt x="146788" y="250983"/>
                        <a:pt x="153072" y="251611"/>
                      </a:cubicBezTo>
                      <a:cubicBezTo>
                        <a:pt x="160885" y="252397"/>
                        <a:pt x="178207" y="232739"/>
                        <a:pt x="178207" y="232739"/>
                      </a:cubicBezTo>
                      <a:cubicBezTo>
                        <a:pt x="178207" y="232739"/>
                        <a:pt x="183778" y="195204"/>
                        <a:pt x="178207" y="184512"/>
                      </a:cubicBezTo>
                      <a:cubicBezTo>
                        <a:pt x="175253" y="178835"/>
                        <a:pt x="161764" y="174374"/>
                        <a:pt x="157250" y="169839"/>
                      </a:cubicBezTo>
                      <a:cubicBezTo>
                        <a:pt x="145563" y="158088"/>
                        <a:pt x="129759" y="128356"/>
                        <a:pt x="119517" y="115328"/>
                      </a:cubicBezTo>
                      <a:cubicBezTo>
                        <a:pt x="115621" y="110363"/>
                        <a:pt x="104310" y="102572"/>
                        <a:pt x="102749" y="96455"/>
                      </a:cubicBezTo>
                      <a:cubicBezTo>
                        <a:pt x="101021" y="89679"/>
                        <a:pt x="109096" y="76190"/>
                        <a:pt x="109033" y="69194"/>
                      </a:cubicBezTo>
                      <a:cubicBezTo>
                        <a:pt x="108991" y="64869"/>
                        <a:pt x="107745" y="55611"/>
                        <a:pt x="104834" y="52417"/>
                      </a:cubicBezTo>
                      <a:cubicBezTo>
                        <a:pt x="97346" y="44217"/>
                        <a:pt x="70902" y="45463"/>
                        <a:pt x="62910" y="37744"/>
                      </a:cubicBezTo>
                      <a:cubicBezTo>
                        <a:pt x="55632" y="30707"/>
                        <a:pt x="48248" y="0"/>
                        <a:pt x="48248" y="0"/>
                      </a:cubicBezTo>
                      <a:cubicBezTo>
                        <a:pt x="48248" y="0"/>
                        <a:pt x="31827" y="3844"/>
                        <a:pt x="29376" y="8389"/>
                      </a:cubicBezTo>
                      <a:cubicBezTo>
                        <a:pt x="26350" y="14002"/>
                        <a:pt x="37378" y="28445"/>
                        <a:pt x="33565" y="33555"/>
                      </a:cubicBezTo>
                      <a:cubicBezTo>
                        <a:pt x="28518" y="40331"/>
                        <a:pt x="32" y="37744"/>
                        <a:pt x="32" y="37744"/>
                      </a:cubicBezTo>
                      <a:close/>
                    </a:path>
                  </a:pathLst>
                </a:custGeom>
                <a:grpFill/>
                <a:ln w="1046" cap="flat">
                  <a:noFill/>
                  <a:prstDash val="solid"/>
                  <a:miter/>
                </a:ln>
              </p:spPr>
              <p:txBody>
                <a:bodyPr rtlCol="0" anchor="ctr"/>
                <a:lstStyle/>
                <a:p>
                  <a:endParaRPr lang="en-US" dirty="0"/>
                </a:p>
              </p:txBody>
            </p:sp>
            <p:sp>
              <p:nvSpPr>
                <p:cNvPr id="1163" name="Freeform 1162">
                  <a:extLst>
                    <a:ext uri="{FF2B5EF4-FFF2-40B4-BE49-F238E27FC236}">
                      <a16:creationId xmlns:a16="http://schemas.microsoft.com/office/drawing/2014/main" id="{D35DC8A3-5B7F-396D-349B-19E3589FF0A3}"/>
                    </a:ext>
                  </a:extLst>
                </p:cNvPr>
                <p:cNvSpPr/>
                <p:nvPr/>
              </p:nvSpPr>
              <p:spPr>
                <a:xfrm>
                  <a:off x="8286136" y="3935389"/>
                  <a:ext cx="184762" cy="420729"/>
                </a:xfrm>
                <a:custGeom>
                  <a:avLst/>
                  <a:gdLst>
                    <a:gd name="connsiteX0" fmla="*/ 0 w 184762"/>
                    <a:gd name="connsiteY0" fmla="*/ 21959 h 420729"/>
                    <a:gd name="connsiteX1" fmla="*/ 14662 w 184762"/>
                    <a:gd name="connsiteY1" fmla="*/ 59703 h 420729"/>
                    <a:gd name="connsiteX2" fmla="*/ 56585 w 184762"/>
                    <a:gd name="connsiteY2" fmla="*/ 74376 h 420729"/>
                    <a:gd name="connsiteX3" fmla="*/ 60785 w 184762"/>
                    <a:gd name="connsiteY3" fmla="*/ 91153 h 420729"/>
                    <a:gd name="connsiteX4" fmla="*/ 54501 w 184762"/>
                    <a:gd name="connsiteY4" fmla="*/ 118414 h 420729"/>
                    <a:gd name="connsiteX5" fmla="*/ 71268 w 184762"/>
                    <a:gd name="connsiteY5" fmla="*/ 137286 h 420729"/>
                    <a:gd name="connsiteX6" fmla="*/ 109002 w 184762"/>
                    <a:gd name="connsiteY6" fmla="*/ 191798 h 420729"/>
                    <a:gd name="connsiteX7" fmla="*/ 129958 w 184762"/>
                    <a:gd name="connsiteY7" fmla="*/ 206470 h 420729"/>
                    <a:gd name="connsiteX8" fmla="*/ 129958 w 184762"/>
                    <a:gd name="connsiteY8" fmla="*/ 254698 h 420729"/>
                    <a:gd name="connsiteX9" fmla="*/ 140462 w 184762"/>
                    <a:gd name="connsiteY9" fmla="*/ 263087 h 420729"/>
                    <a:gd name="connsiteX10" fmla="*/ 142568 w 184762"/>
                    <a:gd name="connsiteY10" fmla="*/ 309220 h 420729"/>
                    <a:gd name="connsiteX11" fmla="*/ 125779 w 184762"/>
                    <a:gd name="connsiteY11" fmla="*/ 321808 h 420729"/>
                    <a:gd name="connsiteX12" fmla="*/ 102729 w 184762"/>
                    <a:gd name="connsiteY12" fmla="*/ 344880 h 420729"/>
                    <a:gd name="connsiteX13" fmla="*/ 79668 w 184762"/>
                    <a:gd name="connsiteY13" fmla="*/ 363731 h 420729"/>
                    <a:gd name="connsiteX14" fmla="*/ 90151 w 184762"/>
                    <a:gd name="connsiteY14" fmla="*/ 378414 h 420729"/>
                    <a:gd name="connsiteX15" fmla="*/ 77562 w 184762"/>
                    <a:gd name="connsiteY15" fmla="*/ 395181 h 420729"/>
                    <a:gd name="connsiteX16" fmla="*/ 85962 w 184762"/>
                    <a:gd name="connsiteY16" fmla="*/ 420337 h 420729"/>
                    <a:gd name="connsiteX17" fmla="*/ 129969 w 184762"/>
                    <a:gd name="connsiteY17" fmla="*/ 386782 h 420729"/>
                    <a:gd name="connsiteX18" fmla="*/ 167703 w 184762"/>
                    <a:gd name="connsiteY18" fmla="*/ 353237 h 420729"/>
                    <a:gd name="connsiteX19" fmla="*/ 178207 w 184762"/>
                    <a:gd name="connsiteY19" fmla="*/ 338565 h 420729"/>
                    <a:gd name="connsiteX20" fmla="*/ 184491 w 184762"/>
                    <a:gd name="connsiteY20" fmla="*/ 275665 h 420729"/>
                    <a:gd name="connsiteX21" fmla="*/ 171913 w 184762"/>
                    <a:gd name="connsiteY21" fmla="*/ 221132 h 420729"/>
                    <a:gd name="connsiteX22" fmla="*/ 136273 w 184762"/>
                    <a:gd name="connsiteY22" fmla="*/ 183409 h 420729"/>
                    <a:gd name="connsiteX23" fmla="*/ 94340 w 184762"/>
                    <a:gd name="connsiteY23" fmla="*/ 135181 h 420729"/>
                    <a:gd name="connsiteX24" fmla="*/ 94340 w 184762"/>
                    <a:gd name="connsiteY24" fmla="*/ 101637 h 420729"/>
                    <a:gd name="connsiteX25" fmla="*/ 106928 w 184762"/>
                    <a:gd name="connsiteY25" fmla="*/ 86964 h 420729"/>
                    <a:gd name="connsiteX26" fmla="*/ 136284 w 184762"/>
                    <a:gd name="connsiteY26" fmla="*/ 65987 h 420729"/>
                    <a:gd name="connsiteX27" fmla="*/ 100645 w 184762"/>
                    <a:gd name="connsiteY27" fmla="*/ 13570 h 420729"/>
                    <a:gd name="connsiteX28" fmla="*/ 62911 w 184762"/>
                    <a:gd name="connsiteY28" fmla="*/ 982 h 420729"/>
                    <a:gd name="connsiteX29" fmla="*/ 37744 w 184762"/>
                    <a:gd name="connsiteY29" fmla="*/ 982 h 420729"/>
                    <a:gd name="connsiteX30" fmla="*/ 21 w 184762"/>
                    <a:gd name="connsiteY30" fmla="*/ 21948 h 420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4762" h="420729">
                      <a:moveTo>
                        <a:pt x="0" y="21959"/>
                      </a:moveTo>
                      <a:cubicBezTo>
                        <a:pt x="0" y="21959"/>
                        <a:pt x="7394" y="52665"/>
                        <a:pt x="14662" y="59703"/>
                      </a:cubicBezTo>
                      <a:cubicBezTo>
                        <a:pt x="22643" y="67422"/>
                        <a:pt x="49097" y="66176"/>
                        <a:pt x="56585" y="74376"/>
                      </a:cubicBezTo>
                      <a:cubicBezTo>
                        <a:pt x="59497" y="77570"/>
                        <a:pt x="60743" y="86828"/>
                        <a:pt x="60785" y="91153"/>
                      </a:cubicBezTo>
                      <a:cubicBezTo>
                        <a:pt x="60848" y="98149"/>
                        <a:pt x="52773" y="111638"/>
                        <a:pt x="54501" y="118414"/>
                      </a:cubicBezTo>
                      <a:cubicBezTo>
                        <a:pt x="56062" y="124531"/>
                        <a:pt x="67372" y="132322"/>
                        <a:pt x="71268" y="137286"/>
                      </a:cubicBezTo>
                      <a:cubicBezTo>
                        <a:pt x="81511" y="150325"/>
                        <a:pt x="97314" y="180047"/>
                        <a:pt x="109002" y="191798"/>
                      </a:cubicBezTo>
                      <a:cubicBezTo>
                        <a:pt x="113516" y="196332"/>
                        <a:pt x="127005" y="200794"/>
                        <a:pt x="129958" y="206470"/>
                      </a:cubicBezTo>
                      <a:cubicBezTo>
                        <a:pt x="135520" y="217163"/>
                        <a:pt x="129958" y="254698"/>
                        <a:pt x="129958" y="254698"/>
                      </a:cubicBezTo>
                      <a:cubicBezTo>
                        <a:pt x="129958" y="254698"/>
                        <a:pt x="138933" y="260092"/>
                        <a:pt x="140462" y="263087"/>
                      </a:cubicBezTo>
                      <a:cubicBezTo>
                        <a:pt x="145699" y="273371"/>
                        <a:pt x="147490" y="298778"/>
                        <a:pt x="142568" y="309220"/>
                      </a:cubicBezTo>
                      <a:cubicBezTo>
                        <a:pt x="140326" y="313964"/>
                        <a:pt x="129749" y="318373"/>
                        <a:pt x="125779" y="321808"/>
                      </a:cubicBezTo>
                      <a:cubicBezTo>
                        <a:pt x="119622" y="327149"/>
                        <a:pt x="108772" y="339413"/>
                        <a:pt x="102729" y="344880"/>
                      </a:cubicBezTo>
                      <a:cubicBezTo>
                        <a:pt x="97210" y="349876"/>
                        <a:pt x="79668" y="363731"/>
                        <a:pt x="79668" y="363731"/>
                      </a:cubicBezTo>
                      <a:cubicBezTo>
                        <a:pt x="79668" y="363731"/>
                        <a:pt x="90203" y="373911"/>
                        <a:pt x="90151" y="378414"/>
                      </a:cubicBezTo>
                      <a:cubicBezTo>
                        <a:pt x="90088" y="383651"/>
                        <a:pt x="78411" y="390008"/>
                        <a:pt x="77562" y="395181"/>
                      </a:cubicBezTo>
                      <a:cubicBezTo>
                        <a:pt x="76505" y="401727"/>
                        <a:pt x="79626" y="418389"/>
                        <a:pt x="85962" y="420337"/>
                      </a:cubicBezTo>
                      <a:cubicBezTo>
                        <a:pt x="99178" y="424411"/>
                        <a:pt x="119287" y="395579"/>
                        <a:pt x="129969" y="386782"/>
                      </a:cubicBezTo>
                      <a:cubicBezTo>
                        <a:pt x="139709" y="378760"/>
                        <a:pt x="159262" y="362621"/>
                        <a:pt x="167703" y="353237"/>
                      </a:cubicBezTo>
                      <a:cubicBezTo>
                        <a:pt x="170719" y="349886"/>
                        <a:pt x="176615" y="342785"/>
                        <a:pt x="178207" y="338565"/>
                      </a:cubicBezTo>
                      <a:cubicBezTo>
                        <a:pt x="183779" y="323777"/>
                        <a:pt x="185496" y="291437"/>
                        <a:pt x="184491" y="275665"/>
                      </a:cubicBezTo>
                      <a:cubicBezTo>
                        <a:pt x="183600" y="261704"/>
                        <a:pt x="178511" y="233470"/>
                        <a:pt x="171913" y="221132"/>
                      </a:cubicBezTo>
                      <a:cubicBezTo>
                        <a:pt x="165786" y="209696"/>
                        <a:pt x="144987" y="193013"/>
                        <a:pt x="136273" y="183409"/>
                      </a:cubicBezTo>
                      <a:cubicBezTo>
                        <a:pt x="125549" y="171575"/>
                        <a:pt x="99933" y="150147"/>
                        <a:pt x="94340" y="135181"/>
                      </a:cubicBezTo>
                      <a:cubicBezTo>
                        <a:pt x="91408" y="127327"/>
                        <a:pt x="91429" y="109502"/>
                        <a:pt x="94340" y="101637"/>
                      </a:cubicBezTo>
                      <a:cubicBezTo>
                        <a:pt x="96016" y="97102"/>
                        <a:pt x="103357" y="90232"/>
                        <a:pt x="106928" y="86964"/>
                      </a:cubicBezTo>
                      <a:cubicBezTo>
                        <a:pt x="113579" y="80869"/>
                        <a:pt x="136284" y="65987"/>
                        <a:pt x="136284" y="65987"/>
                      </a:cubicBezTo>
                      <a:cubicBezTo>
                        <a:pt x="136284" y="65987"/>
                        <a:pt x="113286" y="23132"/>
                        <a:pt x="100645" y="13570"/>
                      </a:cubicBezTo>
                      <a:cubicBezTo>
                        <a:pt x="92717" y="7569"/>
                        <a:pt x="72724" y="2574"/>
                        <a:pt x="62911" y="982"/>
                      </a:cubicBezTo>
                      <a:cubicBezTo>
                        <a:pt x="56700" y="-24"/>
                        <a:pt x="43829" y="-600"/>
                        <a:pt x="37744" y="982"/>
                      </a:cubicBezTo>
                      <a:cubicBezTo>
                        <a:pt x="27303" y="3694"/>
                        <a:pt x="21" y="21948"/>
                        <a:pt x="21" y="21948"/>
                      </a:cubicBezTo>
                      <a:close/>
                    </a:path>
                  </a:pathLst>
                </a:custGeom>
                <a:grpFill/>
                <a:ln w="1046" cap="flat">
                  <a:noFill/>
                  <a:prstDash val="solid"/>
                  <a:miter/>
                </a:ln>
              </p:spPr>
              <p:txBody>
                <a:bodyPr rtlCol="0" anchor="ctr"/>
                <a:lstStyle/>
                <a:p>
                  <a:endParaRPr lang="en-US" dirty="0"/>
                </a:p>
              </p:txBody>
            </p:sp>
            <p:grpSp>
              <p:nvGrpSpPr>
                <p:cNvPr id="1164" name="Picture 7">
                  <a:extLst>
                    <a:ext uri="{FF2B5EF4-FFF2-40B4-BE49-F238E27FC236}">
                      <a16:creationId xmlns:a16="http://schemas.microsoft.com/office/drawing/2014/main" id="{185C8D81-1325-D834-7C74-2541DB70580A}"/>
                    </a:ext>
                  </a:extLst>
                </p:cNvPr>
                <p:cNvGrpSpPr/>
                <p:nvPr/>
              </p:nvGrpSpPr>
              <p:grpSpPr>
                <a:xfrm>
                  <a:off x="8673661" y="4057127"/>
                  <a:ext cx="230942" cy="370692"/>
                  <a:chOff x="8673661" y="4057127"/>
                  <a:chExt cx="230942" cy="370692"/>
                </a:xfrm>
                <a:grpFill/>
              </p:grpSpPr>
              <p:sp>
                <p:nvSpPr>
                  <p:cNvPr id="1187" name="Freeform 1186">
                    <a:extLst>
                      <a:ext uri="{FF2B5EF4-FFF2-40B4-BE49-F238E27FC236}">
                        <a16:creationId xmlns:a16="http://schemas.microsoft.com/office/drawing/2014/main" id="{94FB6809-0AC7-43E8-0498-9A946555708C}"/>
                      </a:ext>
                    </a:extLst>
                  </p:cNvPr>
                  <p:cNvSpPr/>
                  <p:nvPr/>
                </p:nvSpPr>
                <p:spPr>
                  <a:xfrm>
                    <a:off x="8673661" y="4264231"/>
                    <a:ext cx="56107" cy="98826"/>
                  </a:xfrm>
                  <a:custGeom>
                    <a:avLst/>
                    <a:gdLst>
                      <a:gd name="connsiteX0" fmla="*/ 41434 w 56107"/>
                      <a:gd name="connsiteY0" fmla="*/ 10508 h 98826"/>
                      <a:gd name="connsiteX1" fmla="*/ 37234 w 56107"/>
                      <a:gd name="connsiteY1" fmla="*/ 27275 h 98826"/>
                      <a:gd name="connsiteX2" fmla="*/ 14163 w 56107"/>
                      <a:gd name="connsiteY2" fmla="*/ 44042 h 98826"/>
                      <a:gd name="connsiteX3" fmla="*/ 1595 w 56107"/>
                      <a:gd name="connsiteY3" fmla="*/ 65009 h 98826"/>
                      <a:gd name="connsiteX4" fmla="*/ 5795 w 56107"/>
                      <a:gd name="connsiteY4" fmla="*/ 98553 h 98826"/>
                      <a:gd name="connsiteX5" fmla="*/ 30950 w 56107"/>
                      <a:gd name="connsiteY5" fmla="*/ 73408 h 98826"/>
                      <a:gd name="connsiteX6" fmla="*/ 47718 w 56107"/>
                      <a:gd name="connsiteY6" fmla="*/ 39853 h 98826"/>
                      <a:gd name="connsiteX7" fmla="*/ 56106 w 56107"/>
                      <a:gd name="connsiteY7" fmla="*/ 18875 h 98826"/>
                      <a:gd name="connsiteX8" fmla="*/ 47718 w 56107"/>
                      <a:gd name="connsiteY8" fmla="*/ 3 h 98826"/>
                      <a:gd name="connsiteX9" fmla="*/ 41434 w 56107"/>
                      <a:gd name="connsiteY9" fmla="*/ 10487 h 98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07" h="98826">
                        <a:moveTo>
                          <a:pt x="41434" y="10508"/>
                        </a:moveTo>
                        <a:cubicBezTo>
                          <a:pt x="39779" y="14498"/>
                          <a:pt x="39653" y="23693"/>
                          <a:pt x="37234" y="27275"/>
                        </a:cubicBezTo>
                        <a:cubicBezTo>
                          <a:pt x="33244" y="33182"/>
                          <a:pt x="18980" y="38784"/>
                          <a:pt x="14163" y="44042"/>
                        </a:cubicBezTo>
                        <a:cubicBezTo>
                          <a:pt x="10036" y="48556"/>
                          <a:pt x="2852" y="59029"/>
                          <a:pt x="1595" y="65009"/>
                        </a:cubicBezTo>
                        <a:cubicBezTo>
                          <a:pt x="-144" y="73282"/>
                          <a:pt x="-2196" y="95809"/>
                          <a:pt x="5795" y="98553"/>
                        </a:cubicBezTo>
                        <a:cubicBezTo>
                          <a:pt x="14205" y="101444"/>
                          <a:pt x="25746" y="80624"/>
                          <a:pt x="30950" y="73408"/>
                        </a:cubicBezTo>
                        <a:cubicBezTo>
                          <a:pt x="36438" y="65805"/>
                          <a:pt x="43874" y="48409"/>
                          <a:pt x="47718" y="39853"/>
                        </a:cubicBezTo>
                        <a:cubicBezTo>
                          <a:pt x="50032" y="34700"/>
                          <a:pt x="56211" y="24531"/>
                          <a:pt x="56106" y="18875"/>
                        </a:cubicBezTo>
                        <a:cubicBezTo>
                          <a:pt x="56012" y="13712"/>
                          <a:pt x="52870" y="318"/>
                          <a:pt x="47718" y="3"/>
                        </a:cubicBezTo>
                        <a:cubicBezTo>
                          <a:pt x="44670" y="-185"/>
                          <a:pt x="42607" y="7670"/>
                          <a:pt x="41434" y="10487"/>
                        </a:cubicBezTo>
                        <a:close/>
                      </a:path>
                    </a:pathLst>
                  </a:custGeom>
                  <a:grpFill/>
                  <a:ln w="1046" cap="flat">
                    <a:noFill/>
                    <a:prstDash val="solid"/>
                    <a:miter/>
                  </a:ln>
                </p:spPr>
                <p:txBody>
                  <a:bodyPr rtlCol="0" anchor="ctr"/>
                  <a:lstStyle/>
                  <a:p>
                    <a:endParaRPr lang="en-US" dirty="0"/>
                  </a:p>
                </p:txBody>
              </p:sp>
              <p:sp>
                <p:nvSpPr>
                  <p:cNvPr id="1188" name="Freeform 1187">
                    <a:extLst>
                      <a:ext uri="{FF2B5EF4-FFF2-40B4-BE49-F238E27FC236}">
                        <a16:creationId xmlns:a16="http://schemas.microsoft.com/office/drawing/2014/main" id="{33D2EA18-EBFD-05FE-639F-CBE7BF3052D7}"/>
                      </a:ext>
                    </a:extLst>
                  </p:cNvPr>
                  <p:cNvSpPr/>
                  <p:nvPr/>
                </p:nvSpPr>
                <p:spPr>
                  <a:xfrm>
                    <a:off x="8707277" y="4057127"/>
                    <a:ext cx="86249" cy="132621"/>
                  </a:xfrm>
                  <a:custGeom>
                    <a:avLst/>
                    <a:gdLst>
                      <a:gd name="connsiteX0" fmla="*/ 41352 w 86249"/>
                      <a:gd name="connsiteY0" fmla="*/ 1651 h 132621"/>
                      <a:gd name="connsiteX1" fmla="*/ 26680 w 86249"/>
                      <a:gd name="connsiteY1" fmla="*/ 28891 h 132621"/>
                      <a:gd name="connsiteX2" fmla="*/ 18280 w 86249"/>
                      <a:gd name="connsiteY2" fmla="*/ 64551 h 132621"/>
                      <a:gd name="connsiteX3" fmla="*/ 1513 w 86249"/>
                      <a:gd name="connsiteY3" fmla="*/ 79223 h 132621"/>
                      <a:gd name="connsiteX4" fmla="*/ 5713 w 86249"/>
                      <a:gd name="connsiteY4" fmla="*/ 112778 h 132621"/>
                      <a:gd name="connsiteX5" fmla="*/ 24585 w 86249"/>
                      <a:gd name="connsiteY5" fmla="*/ 116968 h 132621"/>
                      <a:gd name="connsiteX6" fmla="*/ 35069 w 86249"/>
                      <a:gd name="connsiteY6" fmla="*/ 131651 h 132621"/>
                      <a:gd name="connsiteX7" fmla="*/ 60224 w 86249"/>
                      <a:gd name="connsiteY7" fmla="*/ 129546 h 132621"/>
                      <a:gd name="connsiteX8" fmla="*/ 85391 w 86249"/>
                      <a:gd name="connsiteY8" fmla="*/ 121146 h 132621"/>
                      <a:gd name="connsiteX9" fmla="*/ 76991 w 86249"/>
                      <a:gd name="connsiteY9" fmla="*/ 87602 h 132621"/>
                      <a:gd name="connsiteX10" fmla="*/ 81191 w 86249"/>
                      <a:gd name="connsiteY10" fmla="*/ 64540 h 132621"/>
                      <a:gd name="connsiteX11" fmla="*/ 81191 w 86249"/>
                      <a:gd name="connsiteY11" fmla="*/ 47752 h 132621"/>
                      <a:gd name="connsiteX12" fmla="*/ 72792 w 86249"/>
                      <a:gd name="connsiteY12" fmla="*/ 18407 h 132621"/>
                      <a:gd name="connsiteX13" fmla="*/ 66518 w 86249"/>
                      <a:gd name="connsiteY13" fmla="*/ 3735 h 132621"/>
                      <a:gd name="connsiteX14" fmla="*/ 41352 w 86249"/>
                      <a:gd name="connsiteY14" fmla="*/ 1630 h 132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249" h="132621">
                        <a:moveTo>
                          <a:pt x="41352" y="1651"/>
                        </a:moveTo>
                        <a:cubicBezTo>
                          <a:pt x="34555" y="5337"/>
                          <a:pt x="29424" y="21664"/>
                          <a:pt x="26680" y="28891"/>
                        </a:cubicBezTo>
                        <a:cubicBezTo>
                          <a:pt x="23433" y="37457"/>
                          <a:pt x="23004" y="56707"/>
                          <a:pt x="18280" y="64551"/>
                        </a:cubicBezTo>
                        <a:cubicBezTo>
                          <a:pt x="15411" y="69326"/>
                          <a:pt x="3493" y="74018"/>
                          <a:pt x="1513" y="79223"/>
                        </a:cubicBezTo>
                        <a:cubicBezTo>
                          <a:pt x="-1492" y="87120"/>
                          <a:pt x="16" y="106526"/>
                          <a:pt x="5713" y="112778"/>
                        </a:cubicBezTo>
                        <a:cubicBezTo>
                          <a:pt x="8970" y="116350"/>
                          <a:pt x="20553" y="114297"/>
                          <a:pt x="24585" y="116968"/>
                        </a:cubicBezTo>
                        <a:cubicBezTo>
                          <a:pt x="28345" y="119460"/>
                          <a:pt x="30974" y="129755"/>
                          <a:pt x="35069" y="131651"/>
                        </a:cubicBezTo>
                        <a:cubicBezTo>
                          <a:pt x="40797" y="134300"/>
                          <a:pt x="54046" y="130823"/>
                          <a:pt x="60224" y="129546"/>
                        </a:cubicBezTo>
                        <a:cubicBezTo>
                          <a:pt x="66717" y="128205"/>
                          <a:pt x="82207" y="126959"/>
                          <a:pt x="85391" y="121146"/>
                        </a:cubicBezTo>
                        <a:cubicBezTo>
                          <a:pt x="89549" y="113564"/>
                          <a:pt x="77274" y="96242"/>
                          <a:pt x="76991" y="87602"/>
                        </a:cubicBezTo>
                        <a:cubicBezTo>
                          <a:pt x="76803" y="81747"/>
                          <a:pt x="80668" y="70384"/>
                          <a:pt x="81191" y="64540"/>
                        </a:cubicBezTo>
                        <a:cubicBezTo>
                          <a:pt x="81568" y="60362"/>
                          <a:pt x="81778" y="51910"/>
                          <a:pt x="81191" y="47752"/>
                        </a:cubicBezTo>
                        <a:cubicBezTo>
                          <a:pt x="80133" y="40201"/>
                          <a:pt x="75347" y="25602"/>
                          <a:pt x="72792" y="18407"/>
                        </a:cubicBezTo>
                        <a:cubicBezTo>
                          <a:pt x="71451" y="14647"/>
                          <a:pt x="69755" y="6070"/>
                          <a:pt x="66518" y="3735"/>
                        </a:cubicBezTo>
                        <a:cubicBezTo>
                          <a:pt x="61397" y="38"/>
                          <a:pt x="46903" y="-1376"/>
                          <a:pt x="41352" y="1630"/>
                        </a:cubicBezTo>
                        <a:close/>
                      </a:path>
                    </a:pathLst>
                  </a:custGeom>
                  <a:grpFill/>
                  <a:ln w="1046" cap="flat">
                    <a:noFill/>
                    <a:prstDash val="solid"/>
                    <a:miter/>
                  </a:ln>
                </p:spPr>
                <p:txBody>
                  <a:bodyPr rtlCol="0" anchor="ctr"/>
                  <a:lstStyle/>
                  <a:p>
                    <a:endParaRPr lang="en-US" dirty="0"/>
                  </a:p>
                </p:txBody>
              </p:sp>
              <p:sp>
                <p:nvSpPr>
                  <p:cNvPr id="1189" name="Freeform 1188">
                    <a:extLst>
                      <a:ext uri="{FF2B5EF4-FFF2-40B4-BE49-F238E27FC236}">
                        <a16:creationId xmlns:a16="http://schemas.microsoft.com/office/drawing/2014/main" id="{2640E132-D854-A061-56A5-258B61E0019B}"/>
                      </a:ext>
                    </a:extLst>
                  </p:cNvPr>
                  <p:cNvSpPr/>
                  <p:nvPr/>
                </p:nvSpPr>
                <p:spPr>
                  <a:xfrm>
                    <a:off x="8728505" y="4210811"/>
                    <a:ext cx="48087" cy="43016"/>
                  </a:xfrm>
                  <a:custGeom>
                    <a:avLst/>
                    <a:gdLst>
                      <a:gd name="connsiteX0" fmla="*/ 28524 w 48087"/>
                      <a:gd name="connsiteY0" fmla="*/ 10463 h 43016"/>
                      <a:gd name="connsiteX1" fmla="*/ 3357 w 48087"/>
                      <a:gd name="connsiteY1" fmla="*/ 1027 h 43016"/>
                      <a:gd name="connsiteX2" fmla="*/ 1263 w 48087"/>
                      <a:gd name="connsiteY2" fmla="*/ 21984 h 43016"/>
                      <a:gd name="connsiteX3" fmla="*/ 15925 w 48087"/>
                      <a:gd name="connsiteY3" fmla="*/ 38772 h 43016"/>
                      <a:gd name="connsiteX4" fmla="*/ 30608 w 48087"/>
                      <a:gd name="connsiteY4" fmla="*/ 42961 h 43016"/>
                      <a:gd name="connsiteX5" fmla="*/ 47375 w 48087"/>
                      <a:gd name="connsiteY5" fmla="*/ 28288 h 43016"/>
                      <a:gd name="connsiteX6" fmla="*/ 28524 w 48087"/>
                      <a:gd name="connsiteY6" fmla="*/ 10463 h 43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87" h="43016">
                        <a:moveTo>
                          <a:pt x="28524" y="10463"/>
                        </a:moveTo>
                        <a:cubicBezTo>
                          <a:pt x="28524" y="3740"/>
                          <a:pt x="9065" y="-2523"/>
                          <a:pt x="3357" y="1027"/>
                        </a:cubicBezTo>
                        <a:cubicBezTo>
                          <a:pt x="-1115" y="3803"/>
                          <a:pt x="-350" y="16967"/>
                          <a:pt x="1263" y="21984"/>
                        </a:cubicBezTo>
                        <a:cubicBezTo>
                          <a:pt x="2959" y="27293"/>
                          <a:pt x="11223" y="35787"/>
                          <a:pt x="15925" y="38772"/>
                        </a:cubicBezTo>
                        <a:cubicBezTo>
                          <a:pt x="19150" y="40814"/>
                          <a:pt x="26806" y="42615"/>
                          <a:pt x="30608" y="42961"/>
                        </a:cubicBezTo>
                        <a:cubicBezTo>
                          <a:pt x="36159" y="43453"/>
                          <a:pt x="51564" y="40866"/>
                          <a:pt x="47375" y="28288"/>
                        </a:cubicBezTo>
                        <a:cubicBezTo>
                          <a:pt x="43186" y="15721"/>
                          <a:pt x="28524" y="16957"/>
                          <a:pt x="28524" y="10463"/>
                        </a:cubicBezTo>
                      </a:path>
                    </a:pathLst>
                  </a:custGeom>
                  <a:grpFill/>
                  <a:ln w="1046" cap="flat">
                    <a:noFill/>
                    <a:prstDash val="solid"/>
                    <a:miter/>
                  </a:ln>
                </p:spPr>
                <p:txBody>
                  <a:bodyPr rtlCol="0" anchor="ctr"/>
                  <a:lstStyle/>
                  <a:p>
                    <a:endParaRPr lang="en-US" dirty="0"/>
                  </a:p>
                </p:txBody>
              </p:sp>
              <p:sp>
                <p:nvSpPr>
                  <p:cNvPr id="1190" name="Freeform 1189">
                    <a:extLst>
                      <a:ext uri="{FF2B5EF4-FFF2-40B4-BE49-F238E27FC236}">
                        <a16:creationId xmlns:a16="http://schemas.microsoft.com/office/drawing/2014/main" id="{4BF74CF5-C1D3-1D55-AFE9-B558FC1316FD}"/>
                      </a:ext>
                    </a:extLst>
                  </p:cNvPr>
                  <p:cNvSpPr/>
                  <p:nvPr/>
                </p:nvSpPr>
                <p:spPr>
                  <a:xfrm>
                    <a:off x="8794130" y="4196693"/>
                    <a:ext cx="53330" cy="40784"/>
                  </a:xfrm>
                  <a:custGeom>
                    <a:avLst/>
                    <a:gdLst>
                      <a:gd name="connsiteX0" fmla="*/ 2727 w 53330"/>
                      <a:gd name="connsiteY0" fmla="*/ 5710 h 40784"/>
                      <a:gd name="connsiteX1" fmla="*/ 622 w 53330"/>
                      <a:gd name="connsiteY1" fmla="*/ 25629 h 40784"/>
                      <a:gd name="connsiteX2" fmla="*/ 17410 w 53330"/>
                      <a:gd name="connsiteY2" fmla="*/ 36102 h 40784"/>
                      <a:gd name="connsiteX3" fmla="*/ 50944 w 53330"/>
                      <a:gd name="connsiteY3" fmla="*/ 38197 h 40784"/>
                      <a:gd name="connsiteX4" fmla="*/ 50944 w 53330"/>
                      <a:gd name="connsiteY4" fmla="*/ 17230 h 40784"/>
                      <a:gd name="connsiteX5" fmla="*/ 25778 w 53330"/>
                      <a:gd name="connsiteY5" fmla="*/ 463 h 40784"/>
                      <a:gd name="connsiteX6" fmla="*/ 2727 w 53330"/>
                      <a:gd name="connsiteY6" fmla="*/ 5710 h 40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30" h="40784">
                        <a:moveTo>
                          <a:pt x="2727" y="5710"/>
                        </a:moveTo>
                        <a:cubicBezTo>
                          <a:pt x="2727" y="10716"/>
                          <a:pt x="-1567" y="21126"/>
                          <a:pt x="622" y="25629"/>
                        </a:cubicBezTo>
                        <a:cubicBezTo>
                          <a:pt x="2790" y="30080"/>
                          <a:pt x="12697" y="34594"/>
                          <a:pt x="17410" y="36102"/>
                        </a:cubicBezTo>
                        <a:cubicBezTo>
                          <a:pt x="25411" y="38668"/>
                          <a:pt x="44817" y="43957"/>
                          <a:pt x="50944" y="38197"/>
                        </a:cubicBezTo>
                        <a:cubicBezTo>
                          <a:pt x="54766" y="34605"/>
                          <a:pt x="53415" y="21849"/>
                          <a:pt x="50944" y="17230"/>
                        </a:cubicBezTo>
                        <a:cubicBezTo>
                          <a:pt x="47372" y="10559"/>
                          <a:pt x="33213" y="1825"/>
                          <a:pt x="25778" y="463"/>
                        </a:cubicBezTo>
                        <a:cubicBezTo>
                          <a:pt x="19965" y="-605"/>
                          <a:pt x="2727" y="-197"/>
                          <a:pt x="2727" y="5710"/>
                        </a:cubicBezTo>
                      </a:path>
                    </a:pathLst>
                  </a:custGeom>
                  <a:grpFill/>
                  <a:ln w="1046" cap="flat">
                    <a:noFill/>
                    <a:prstDash val="solid"/>
                    <a:miter/>
                  </a:ln>
                </p:spPr>
                <p:txBody>
                  <a:bodyPr rtlCol="0" anchor="ctr"/>
                  <a:lstStyle/>
                  <a:p>
                    <a:endParaRPr lang="en-US" dirty="0"/>
                  </a:p>
                </p:txBody>
              </p:sp>
              <p:sp>
                <p:nvSpPr>
                  <p:cNvPr id="1191" name="Freeform 1190">
                    <a:extLst>
                      <a:ext uri="{FF2B5EF4-FFF2-40B4-BE49-F238E27FC236}">
                        <a16:creationId xmlns:a16="http://schemas.microsoft.com/office/drawing/2014/main" id="{0524B68B-1FCF-A70A-C906-37F65F2DF0D1}"/>
                      </a:ext>
                    </a:extLst>
                  </p:cNvPr>
                  <p:cNvSpPr/>
                  <p:nvPr/>
                </p:nvSpPr>
                <p:spPr>
                  <a:xfrm>
                    <a:off x="8786360" y="4260066"/>
                    <a:ext cx="34099" cy="34159"/>
                  </a:xfrm>
                  <a:custGeom>
                    <a:avLst/>
                    <a:gdLst>
                      <a:gd name="connsiteX0" fmla="*/ 7344 w 34099"/>
                      <a:gd name="connsiteY0" fmla="*/ 0 h 34159"/>
                      <a:gd name="connsiteX1" fmla="*/ 13 w 34099"/>
                      <a:gd name="connsiteY1" fmla="*/ 18872 h 34159"/>
                      <a:gd name="connsiteX2" fmla="*/ 8392 w 34099"/>
                      <a:gd name="connsiteY2" fmla="*/ 33545 h 34159"/>
                      <a:gd name="connsiteX3" fmla="*/ 33548 w 34099"/>
                      <a:gd name="connsiteY3" fmla="*/ 25156 h 34159"/>
                      <a:gd name="connsiteX4" fmla="*/ 27264 w 34099"/>
                      <a:gd name="connsiteY4" fmla="*/ 6284 h 34159"/>
                      <a:gd name="connsiteX5" fmla="*/ 7344 w 34099"/>
                      <a:gd name="connsiteY5" fmla="*/ 0 h 34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99" h="34159">
                        <a:moveTo>
                          <a:pt x="7344" y="0"/>
                        </a:moveTo>
                        <a:cubicBezTo>
                          <a:pt x="7344" y="5058"/>
                          <a:pt x="-364" y="13824"/>
                          <a:pt x="13" y="18872"/>
                        </a:cubicBezTo>
                        <a:cubicBezTo>
                          <a:pt x="327" y="23082"/>
                          <a:pt x="4454" y="32037"/>
                          <a:pt x="8392" y="33545"/>
                        </a:cubicBezTo>
                        <a:cubicBezTo>
                          <a:pt x="14581" y="35912"/>
                          <a:pt x="30584" y="31094"/>
                          <a:pt x="33548" y="25156"/>
                        </a:cubicBezTo>
                        <a:cubicBezTo>
                          <a:pt x="35767" y="20705"/>
                          <a:pt x="30804" y="9771"/>
                          <a:pt x="27264" y="6284"/>
                        </a:cubicBezTo>
                        <a:cubicBezTo>
                          <a:pt x="23546" y="2618"/>
                          <a:pt x="7344" y="5215"/>
                          <a:pt x="7344" y="0"/>
                        </a:cubicBezTo>
                      </a:path>
                    </a:pathLst>
                  </a:custGeom>
                  <a:grpFill/>
                  <a:ln w="1046" cap="flat">
                    <a:noFill/>
                    <a:prstDash val="solid"/>
                    <a:miter/>
                  </a:ln>
                </p:spPr>
                <p:txBody>
                  <a:bodyPr rtlCol="0" anchor="ctr"/>
                  <a:lstStyle/>
                  <a:p>
                    <a:endParaRPr lang="en-US" dirty="0"/>
                  </a:p>
                </p:txBody>
              </p:sp>
              <p:sp>
                <p:nvSpPr>
                  <p:cNvPr id="1192" name="Freeform 1191">
                    <a:extLst>
                      <a:ext uri="{FF2B5EF4-FFF2-40B4-BE49-F238E27FC236}">
                        <a16:creationId xmlns:a16="http://schemas.microsoft.com/office/drawing/2014/main" id="{7A7519B7-876B-1199-B9B8-56CEA269605E}"/>
                      </a:ext>
                    </a:extLst>
                  </p:cNvPr>
                  <p:cNvSpPr/>
                  <p:nvPr/>
                </p:nvSpPr>
                <p:spPr>
                  <a:xfrm>
                    <a:off x="8848804" y="4252127"/>
                    <a:ext cx="30804" cy="23672"/>
                  </a:xfrm>
                  <a:custGeom>
                    <a:avLst/>
                    <a:gdLst>
                      <a:gd name="connsiteX0" fmla="*/ 448 w 30804"/>
                      <a:gd name="connsiteY0" fmla="*/ 7939 h 23672"/>
                      <a:gd name="connsiteX1" fmla="*/ 4627 w 30804"/>
                      <a:gd name="connsiteY1" fmla="*/ 22612 h 23672"/>
                      <a:gd name="connsiteX2" fmla="*/ 17226 w 30804"/>
                      <a:gd name="connsiteY2" fmla="*/ 22612 h 23672"/>
                      <a:gd name="connsiteX3" fmla="*/ 27699 w 30804"/>
                      <a:gd name="connsiteY3" fmla="*/ 16328 h 23672"/>
                      <a:gd name="connsiteX4" fmla="*/ 29793 w 30804"/>
                      <a:gd name="connsiteY4" fmla="*/ 1645 h 23672"/>
                      <a:gd name="connsiteX5" fmla="*/ 13026 w 30804"/>
                      <a:gd name="connsiteY5" fmla="*/ 1645 h 23672"/>
                      <a:gd name="connsiteX6" fmla="*/ 448 w 30804"/>
                      <a:gd name="connsiteY6" fmla="*/ 7950 h 2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04" h="23672">
                        <a:moveTo>
                          <a:pt x="448" y="7939"/>
                        </a:moveTo>
                        <a:cubicBezTo>
                          <a:pt x="-1091" y="11427"/>
                          <a:pt x="1590" y="20318"/>
                          <a:pt x="4627" y="22612"/>
                        </a:cubicBezTo>
                        <a:cubicBezTo>
                          <a:pt x="7140" y="24508"/>
                          <a:pt x="14188" y="23450"/>
                          <a:pt x="17226" y="22612"/>
                        </a:cubicBezTo>
                        <a:cubicBezTo>
                          <a:pt x="20168" y="21795"/>
                          <a:pt x="26002" y="18873"/>
                          <a:pt x="27699" y="16328"/>
                        </a:cubicBezTo>
                        <a:cubicBezTo>
                          <a:pt x="29751" y="13239"/>
                          <a:pt x="32233" y="4442"/>
                          <a:pt x="29793" y="1645"/>
                        </a:cubicBezTo>
                        <a:cubicBezTo>
                          <a:pt x="27049" y="-1518"/>
                          <a:pt x="17100" y="682"/>
                          <a:pt x="13026" y="1645"/>
                        </a:cubicBezTo>
                        <a:cubicBezTo>
                          <a:pt x="9601" y="2452"/>
                          <a:pt x="1862" y="4724"/>
                          <a:pt x="448" y="7950"/>
                        </a:cubicBezTo>
                        <a:close/>
                      </a:path>
                    </a:pathLst>
                  </a:custGeom>
                  <a:grpFill/>
                  <a:ln w="1046" cap="flat">
                    <a:noFill/>
                    <a:prstDash val="solid"/>
                    <a:miter/>
                  </a:ln>
                </p:spPr>
                <p:txBody>
                  <a:bodyPr rtlCol="0" anchor="ctr"/>
                  <a:lstStyle/>
                  <a:p>
                    <a:endParaRPr lang="en-US" dirty="0"/>
                  </a:p>
                </p:txBody>
              </p:sp>
              <p:sp>
                <p:nvSpPr>
                  <p:cNvPr id="1193" name="Freeform 1192">
                    <a:extLst>
                      <a:ext uri="{FF2B5EF4-FFF2-40B4-BE49-F238E27FC236}">
                        <a16:creationId xmlns:a16="http://schemas.microsoft.com/office/drawing/2014/main" id="{ED0A122C-5CB1-AB46-144D-D4C551A2F92D}"/>
                      </a:ext>
                    </a:extLst>
                  </p:cNvPr>
                  <p:cNvSpPr/>
                  <p:nvPr/>
                </p:nvSpPr>
                <p:spPr>
                  <a:xfrm>
                    <a:off x="8821987" y="4318754"/>
                    <a:ext cx="82616" cy="109065"/>
                  </a:xfrm>
                  <a:custGeom>
                    <a:avLst/>
                    <a:gdLst>
                      <a:gd name="connsiteX0" fmla="*/ 48232 w 82616"/>
                      <a:gd name="connsiteY0" fmla="*/ 34 h 109065"/>
                      <a:gd name="connsiteX1" fmla="*/ 25181 w 82616"/>
                      <a:gd name="connsiteY1" fmla="*/ 16802 h 109065"/>
                      <a:gd name="connsiteX2" fmla="*/ 15 w 82616"/>
                      <a:gd name="connsiteY2" fmla="*/ 44042 h 109065"/>
                      <a:gd name="connsiteX3" fmla="*/ 12593 w 82616"/>
                      <a:gd name="connsiteY3" fmla="*/ 62914 h 109065"/>
                      <a:gd name="connsiteX4" fmla="*/ 31444 w 82616"/>
                      <a:gd name="connsiteY4" fmla="*/ 88091 h 109065"/>
                      <a:gd name="connsiteX5" fmla="*/ 50316 w 82616"/>
                      <a:gd name="connsiteY5" fmla="*/ 109057 h 109065"/>
                      <a:gd name="connsiteX6" fmla="*/ 64999 w 82616"/>
                      <a:gd name="connsiteY6" fmla="*/ 88091 h 109065"/>
                      <a:gd name="connsiteX7" fmla="*/ 79682 w 82616"/>
                      <a:gd name="connsiteY7" fmla="*/ 75502 h 109065"/>
                      <a:gd name="connsiteX8" fmla="*/ 79682 w 82616"/>
                      <a:gd name="connsiteY8" fmla="*/ 29369 h 109065"/>
                      <a:gd name="connsiteX9" fmla="*/ 69178 w 82616"/>
                      <a:gd name="connsiteY9" fmla="*/ 10497 h 109065"/>
                      <a:gd name="connsiteX10" fmla="*/ 48222 w 82616"/>
                      <a:gd name="connsiteY10" fmla="*/ 24 h 10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616" h="109065">
                        <a:moveTo>
                          <a:pt x="48232" y="34"/>
                        </a:moveTo>
                        <a:cubicBezTo>
                          <a:pt x="41131" y="621"/>
                          <a:pt x="30502" y="12068"/>
                          <a:pt x="25181" y="16802"/>
                        </a:cubicBezTo>
                        <a:cubicBezTo>
                          <a:pt x="18259" y="22959"/>
                          <a:pt x="748" y="34804"/>
                          <a:pt x="15" y="44042"/>
                        </a:cubicBezTo>
                        <a:cubicBezTo>
                          <a:pt x="-435" y="49697"/>
                          <a:pt x="9325" y="58284"/>
                          <a:pt x="12593" y="62914"/>
                        </a:cubicBezTo>
                        <a:cubicBezTo>
                          <a:pt x="17128" y="69333"/>
                          <a:pt x="26448" y="82016"/>
                          <a:pt x="31444" y="88091"/>
                        </a:cubicBezTo>
                        <a:cubicBezTo>
                          <a:pt x="35916" y="93536"/>
                          <a:pt x="43279" y="109487"/>
                          <a:pt x="50316" y="109057"/>
                        </a:cubicBezTo>
                        <a:cubicBezTo>
                          <a:pt x="56705" y="108670"/>
                          <a:pt x="60705" y="92824"/>
                          <a:pt x="64999" y="88091"/>
                        </a:cubicBezTo>
                        <a:cubicBezTo>
                          <a:pt x="68246" y="84509"/>
                          <a:pt x="77661" y="79901"/>
                          <a:pt x="79682" y="75502"/>
                        </a:cubicBezTo>
                        <a:cubicBezTo>
                          <a:pt x="84500" y="65029"/>
                          <a:pt x="82572" y="40533"/>
                          <a:pt x="79682" y="29369"/>
                        </a:cubicBezTo>
                        <a:cubicBezTo>
                          <a:pt x="78321" y="24143"/>
                          <a:pt x="73084" y="14225"/>
                          <a:pt x="69178" y="10497"/>
                        </a:cubicBezTo>
                        <a:cubicBezTo>
                          <a:pt x="64947" y="6444"/>
                          <a:pt x="54066" y="-458"/>
                          <a:pt x="48222" y="24"/>
                        </a:cubicBezTo>
                        <a:close/>
                      </a:path>
                    </a:pathLst>
                  </a:custGeom>
                  <a:grpFill/>
                  <a:ln w="1046" cap="flat">
                    <a:noFill/>
                    <a:prstDash val="solid"/>
                    <a:miter/>
                  </a:ln>
                </p:spPr>
                <p:txBody>
                  <a:bodyPr rtlCol="0" anchor="ctr"/>
                  <a:lstStyle/>
                  <a:p>
                    <a:endParaRPr lang="en-US" dirty="0"/>
                  </a:p>
                </p:txBody>
              </p:sp>
              <p:sp>
                <p:nvSpPr>
                  <p:cNvPr id="1194" name="Freeform 1193">
                    <a:extLst>
                      <a:ext uri="{FF2B5EF4-FFF2-40B4-BE49-F238E27FC236}">
                        <a16:creationId xmlns:a16="http://schemas.microsoft.com/office/drawing/2014/main" id="{063D30FA-FC63-B5FC-D4DF-51A9E2249BB7}"/>
                      </a:ext>
                    </a:extLst>
                  </p:cNvPr>
                  <p:cNvSpPr/>
                  <p:nvPr/>
                </p:nvSpPr>
                <p:spPr>
                  <a:xfrm>
                    <a:off x="8777048" y="4326109"/>
                    <a:ext cx="45317" cy="60843"/>
                  </a:xfrm>
                  <a:custGeom>
                    <a:avLst/>
                    <a:gdLst>
                      <a:gd name="connsiteX0" fmla="*/ 31319 w 45317"/>
                      <a:gd name="connsiteY0" fmla="*/ 10 h 60843"/>
                      <a:gd name="connsiteX1" fmla="*/ 15619 w 45317"/>
                      <a:gd name="connsiteY1" fmla="*/ 17814 h 60843"/>
                      <a:gd name="connsiteX2" fmla="*/ 5115 w 45317"/>
                      <a:gd name="connsiteY2" fmla="*/ 42991 h 60843"/>
                      <a:gd name="connsiteX3" fmla="*/ 926 w 45317"/>
                      <a:gd name="connsiteY3" fmla="*/ 59758 h 60843"/>
                      <a:gd name="connsiteX4" fmla="*/ 23977 w 45317"/>
                      <a:gd name="connsiteY4" fmla="*/ 51370 h 60843"/>
                      <a:gd name="connsiteX5" fmla="*/ 36555 w 45317"/>
                      <a:gd name="connsiteY5" fmla="*/ 30392 h 60843"/>
                      <a:gd name="connsiteX6" fmla="*/ 44944 w 45317"/>
                      <a:gd name="connsiteY6" fmla="*/ 7331 h 60843"/>
                      <a:gd name="connsiteX7" fmla="*/ 31308 w 45317"/>
                      <a:gd name="connsiteY7" fmla="*/ 0 h 60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17" h="60843">
                        <a:moveTo>
                          <a:pt x="31319" y="10"/>
                        </a:moveTo>
                        <a:cubicBezTo>
                          <a:pt x="31319" y="5949"/>
                          <a:pt x="18761" y="12787"/>
                          <a:pt x="15619" y="17814"/>
                        </a:cubicBezTo>
                        <a:cubicBezTo>
                          <a:pt x="12007" y="23595"/>
                          <a:pt x="7262" y="36519"/>
                          <a:pt x="5115" y="42991"/>
                        </a:cubicBezTo>
                        <a:cubicBezTo>
                          <a:pt x="3754" y="47097"/>
                          <a:pt x="-2279" y="56868"/>
                          <a:pt x="926" y="59758"/>
                        </a:cubicBezTo>
                        <a:cubicBezTo>
                          <a:pt x="5482" y="63864"/>
                          <a:pt x="19243" y="55276"/>
                          <a:pt x="23977" y="51370"/>
                        </a:cubicBezTo>
                        <a:cubicBezTo>
                          <a:pt x="28690" y="47484"/>
                          <a:pt x="33926" y="35922"/>
                          <a:pt x="36555" y="30392"/>
                        </a:cubicBezTo>
                        <a:cubicBezTo>
                          <a:pt x="39194" y="24852"/>
                          <a:pt x="47122" y="13070"/>
                          <a:pt x="44944" y="7331"/>
                        </a:cubicBezTo>
                        <a:cubicBezTo>
                          <a:pt x="43561" y="3718"/>
                          <a:pt x="31308" y="3864"/>
                          <a:pt x="31308" y="0"/>
                        </a:cubicBezTo>
                      </a:path>
                    </a:pathLst>
                  </a:custGeom>
                  <a:grpFill/>
                  <a:ln w="1046" cap="flat">
                    <a:noFill/>
                    <a:prstDash val="solid"/>
                    <a:miter/>
                  </a:ln>
                </p:spPr>
                <p:txBody>
                  <a:bodyPr rtlCol="0" anchor="ctr"/>
                  <a:lstStyle/>
                  <a:p>
                    <a:endParaRPr lang="en-US" dirty="0"/>
                  </a:p>
                </p:txBody>
              </p:sp>
              <p:sp>
                <p:nvSpPr>
                  <p:cNvPr id="1195" name="Freeform 1194">
                    <a:extLst>
                      <a:ext uri="{FF2B5EF4-FFF2-40B4-BE49-F238E27FC236}">
                        <a16:creationId xmlns:a16="http://schemas.microsoft.com/office/drawing/2014/main" id="{C80872B3-EDF9-96A5-1787-34231C0A8ECB}"/>
                      </a:ext>
                    </a:extLst>
                  </p:cNvPr>
                  <p:cNvSpPr/>
                  <p:nvPr/>
                </p:nvSpPr>
                <p:spPr>
                  <a:xfrm>
                    <a:off x="8825689" y="4290564"/>
                    <a:ext cx="17782" cy="20757"/>
                  </a:xfrm>
                  <a:custGeom>
                    <a:avLst/>
                    <a:gdLst>
                      <a:gd name="connsiteX0" fmla="*/ 8902 w 17782"/>
                      <a:gd name="connsiteY0" fmla="*/ 20757 h 20757"/>
                      <a:gd name="connsiteX1" fmla="*/ 0 w 17782"/>
                      <a:gd name="connsiteY1" fmla="*/ 10379 h 20757"/>
                      <a:gd name="connsiteX2" fmla="*/ 8902 w 17782"/>
                      <a:gd name="connsiteY2" fmla="*/ 0 h 20757"/>
                      <a:gd name="connsiteX3" fmla="*/ 17783 w 17782"/>
                      <a:gd name="connsiteY3" fmla="*/ 10379 h 20757"/>
                      <a:gd name="connsiteX4" fmla="*/ 8902 w 17782"/>
                      <a:gd name="connsiteY4" fmla="*/ 20757 h 20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82" h="20757">
                        <a:moveTo>
                          <a:pt x="8902" y="20757"/>
                        </a:moveTo>
                        <a:cubicBezTo>
                          <a:pt x="4000" y="20757"/>
                          <a:pt x="0" y="16118"/>
                          <a:pt x="0" y="10379"/>
                        </a:cubicBezTo>
                        <a:cubicBezTo>
                          <a:pt x="0" y="4639"/>
                          <a:pt x="4000" y="0"/>
                          <a:pt x="8902" y="0"/>
                        </a:cubicBezTo>
                        <a:cubicBezTo>
                          <a:pt x="13803" y="0"/>
                          <a:pt x="17783" y="4639"/>
                          <a:pt x="17783" y="10379"/>
                        </a:cubicBezTo>
                        <a:cubicBezTo>
                          <a:pt x="17783" y="16118"/>
                          <a:pt x="13803" y="20757"/>
                          <a:pt x="8902" y="20757"/>
                        </a:cubicBezTo>
                        <a:close/>
                      </a:path>
                    </a:pathLst>
                  </a:custGeom>
                  <a:grpFill/>
                  <a:ln w="1046" cap="flat">
                    <a:noFill/>
                    <a:prstDash val="solid"/>
                    <a:miter/>
                  </a:ln>
                </p:spPr>
                <p:txBody>
                  <a:bodyPr rtlCol="0" anchor="ctr"/>
                  <a:lstStyle/>
                  <a:p>
                    <a:endParaRPr lang="en-US" dirty="0"/>
                  </a:p>
                </p:txBody>
              </p:sp>
            </p:grpSp>
            <p:grpSp>
              <p:nvGrpSpPr>
                <p:cNvPr id="1165" name="Picture 7">
                  <a:extLst>
                    <a:ext uri="{FF2B5EF4-FFF2-40B4-BE49-F238E27FC236}">
                      <a16:creationId xmlns:a16="http://schemas.microsoft.com/office/drawing/2014/main" id="{1A73507E-5051-3B43-9A08-6A4638747913}"/>
                    </a:ext>
                  </a:extLst>
                </p:cNvPr>
                <p:cNvGrpSpPr/>
                <p:nvPr/>
              </p:nvGrpSpPr>
              <p:grpSpPr>
                <a:xfrm>
                  <a:off x="8124355" y="4392293"/>
                  <a:ext cx="1187558" cy="476789"/>
                  <a:chOff x="8124355" y="4392293"/>
                  <a:chExt cx="1187558" cy="476789"/>
                </a:xfrm>
                <a:grpFill/>
              </p:grpSpPr>
              <p:sp>
                <p:nvSpPr>
                  <p:cNvPr id="1170" name="Freeform 1169">
                    <a:extLst>
                      <a:ext uri="{FF2B5EF4-FFF2-40B4-BE49-F238E27FC236}">
                        <a16:creationId xmlns:a16="http://schemas.microsoft.com/office/drawing/2014/main" id="{7A8B9E84-5B90-AA5F-D661-CE2FCF25981F}"/>
                      </a:ext>
                    </a:extLst>
                  </p:cNvPr>
                  <p:cNvSpPr/>
                  <p:nvPr/>
                </p:nvSpPr>
                <p:spPr>
                  <a:xfrm>
                    <a:off x="8923264" y="4626565"/>
                    <a:ext cx="29659" cy="11865"/>
                  </a:xfrm>
                  <a:custGeom>
                    <a:avLst/>
                    <a:gdLst>
                      <a:gd name="connsiteX0" fmla="*/ 14829 w 29659"/>
                      <a:gd name="connsiteY0" fmla="*/ 11866 h 11865"/>
                      <a:gd name="connsiteX1" fmla="*/ 0 w 29659"/>
                      <a:gd name="connsiteY1" fmla="*/ 5938 h 11865"/>
                      <a:gd name="connsiteX2" fmla="*/ 14829 w 29659"/>
                      <a:gd name="connsiteY2" fmla="*/ 0 h 11865"/>
                      <a:gd name="connsiteX3" fmla="*/ 29659 w 29659"/>
                      <a:gd name="connsiteY3" fmla="*/ 5938 h 11865"/>
                      <a:gd name="connsiteX4" fmla="*/ 14829 w 29659"/>
                      <a:gd name="connsiteY4" fmla="*/ 11866 h 11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59" h="11865">
                        <a:moveTo>
                          <a:pt x="14829" y="11866"/>
                        </a:moveTo>
                        <a:cubicBezTo>
                          <a:pt x="6650" y="11866"/>
                          <a:pt x="0" y="9216"/>
                          <a:pt x="0" y="5938"/>
                        </a:cubicBezTo>
                        <a:cubicBezTo>
                          <a:pt x="0" y="2660"/>
                          <a:pt x="6640" y="0"/>
                          <a:pt x="14829" y="0"/>
                        </a:cubicBezTo>
                        <a:cubicBezTo>
                          <a:pt x="23019" y="0"/>
                          <a:pt x="29659" y="2660"/>
                          <a:pt x="29659" y="5938"/>
                        </a:cubicBezTo>
                        <a:cubicBezTo>
                          <a:pt x="29659" y="9216"/>
                          <a:pt x="23019" y="11866"/>
                          <a:pt x="14829" y="11866"/>
                        </a:cubicBezTo>
                        <a:close/>
                      </a:path>
                    </a:pathLst>
                  </a:custGeom>
                  <a:grpFill/>
                  <a:ln w="1046" cap="flat">
                    <a:noFill/>
                    <a:prstDash val="solid"/>
                    <a:miter/>
                  </a:ln>
                </p:spPr>
                <p:txBody>
                  <a:bodyPr rtlCol="0" anchor="ctr"/>
                  <a:lstStyle/>
                  <a:p>
                    <a:endParaRPr lang="en-US" dirty="0"/>
                  </a:p>
                </p:txBody>
              </p:sp>
              <p:sp>
                <p:nvSpPr>
                  <p:cNvPr id="1171" name="Freeform 1170">
                    <a:extLst>
                      <a:ext uri="{FF2B5EF4-FFF2-40B4-BE49-F238E27FC236}">
                        <a16:creationId xmlns:a16="http://schemas.microsoft.com/office/drawing/2014/main" id="{A4EDF0E0-825B-35A5-37C0-E6BFDE12DA7F}"/>
                      </a:ext>
                    </a:extLst>
                  </p:cNvPr>
                  <p:cNvSpPr/>
                  <p:nvPr/>
                </p:nvSpPr>
                <p:spPr>
                  <a:xfrm>
                    <a:off x="8124355" y="4433600"/>
                    <a:ext cx="284073" cy="312619"/>
                  </a:xfrm>
                  <a:custGeom>
                    <a:avLst/>
                    <a:gdLst>
                      <a:gd name="connsiteX0" fmla="*/ 107260 w 284073"/>
                      <a:gd name="connsiteY0" fmla="*/ 50032 h 312619"/>
                      <a:gd name="connsiteX1" fmla="*/ 71620 w 284073"/>
                      <a:gd name="connsiteY1" fmla="*/ 35349 h 312619"/>
                      <a:gd name="connsiteX2" fmla="*/ 42286 w 284073"/>
                      <a:gd name="connsiteY2" fmla="*/ 1804 h 312619"/>
                      <a:gd name="connsiteX3" fmla="*/ 4552 w 284073"/>
                      <a:gd name="connsiteY3" fmla="*/ 6004 h 312619"/>
                      <a:gd name="connsiteX4" fmla="*/ 352 w 284073"/>
                      <a:gd name="connsiteY4" fmla="*/ 20676 h 312619"/>
                      <a:gd name="connsiteX5" fmla="*/ 44390 w 284073"/>
                      <a:gd name="connsiteY5" fmla="*/ 50032 h 312619"/>
                      <a:gd name="connsiteX6" fmla="*/ 82125 w 284073"/>
                      <a:gd name="connsiteY6" fmla="*/ 83587 h 312619"/>
                      <a:gd name="connsiteX7" fmla="*/ 107260 w 284073"/>
                      <a:gd name="connsiteY7" fmla="*/ 106648 h 312619"/>
                      <a:gd name="connsiteX8" fmla="*/ 115659 w 284073"/>
                      <a:gd name="connsiteY8" fmla="*/ 142287 h 312619"/>
                      <a:gd name="connsiteX9" fmla="*/ 130331 w 284073"/>
                      <a:gd name="connsiteY9" fmla="*/ 173748 h 312619"/>
                      <a:gd name="connsiteX10" fmla="*/ 180632 w 284073"/>
                      <a:gd name="connsiteY10" fmla="*/ 240837 h 312619"/>
                      <a:gd name="connsiteX11" fmla="*/ 224671 w 284073"/>
                      <a:gd name="connsiteY11" fmla="*/ 293254 h 312619"/>
                      <a:gd name="connsiteX12" fmla="*/ 239343 w 284073"/>
                      <a:gd name="connsiteY12" fmla="*/ 312126 h 312619"/>
                      <a:gd name="connsiteX13" fmla="*/ 283382 w 284073"/>
                      <a:gd name="connsiteY13" fmla="*/ 293254 h 312619"/>
                      <a:gd name="connsiteX14" fmla="*/ 277077 w 284073"/>
                      <a:gd name="connsiteY14" fmla="*/ 266014 h 312619"/>
                      <a:gd name="connsiteX15" fmla="*/ 277077 w 284073"/>
                      <a:gd name="connsiteY15" fmla="*/ 232459 h 312619"/>
                      <a:gd name="connsiteX16" fmla="*/ 264510 w 284073"/>
                      <a:gd name="connsiteY16" fmla="*/ 213587 h 312619"/>
                      <a:gd name="connsiteX17" fmla="*/ 226776 w 284073"/>
                      <a:gd name="connsiteY17" fmla="*/ 200999 h 312619"/>
                      <a:gd name="connsiteX18" fmla="*/ 226776 w 284073"/>
                      <a:gd name="connsiteY18" fmla="*/ 184231 h 312619"/>
                      <a:gd name="connsiteX19" fmla="*/ 214187 w 284073"/>
                      <a:gd name="connsiteY19" fmla="*/ 163275 h 312619"/>
                      <a:gd name="connsiteX20" fmla="*/ 212103 w 284073"/>
                      <a:gd name="connsiteY20" fmla="*/ 133920 h 312619"/>
                      <a:gd name="connsiteX21" fmla="*/ 186937 w 284073"/>
                      <a:gd name="connsiteY21" fmla="*/ 108743 h 312619"/>
                      <a:gd name="connsiteX22" fmla="*/ 153403 w 284073"/>
                      <a:gd name="connsiteY22" fmla="*/ 89892 h 312619"/>
                      <a:gd name="connsiteX23" fmla="*/ 107270 w 284073"/>
                      <a:gd name="connsiteY23" fmla="*/ 50053 h 31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4073" h="312619">
                        <a:moveTo>
                          <a:pt x="107260" y="50032"/>
                        </a:moveTo>
                        <a:cubicBezTo>
                          <a:pt x="99048" y="44984"/>
                          <a:pt x="79454" y="40952"/>
                          <a:pt x="71620" y="35349"/>
                        </a:cubicBezTo>
                        <a:cubicBezTo>
                          <a:pt x="62561" y="28866"/>
                          <a:pt x="52664" y="5847"/>
                          <a:pt x="42286" y="1804"/>
                        </a:cubicBezTo>
                        <a:cubicBezTo>
                          <a:pt x="33436" y="-1631"/>
                          <a:pt x="11799" y="-123"/>
                          <a:pt x="4552" y="6004"/>
                        </a:cubicBezTo>
                        <a:cubicBezTo>
                          <a:pt x="1640" y="8465"/>
                          <a:pt x="-968" y="17094"/>
                          <a:pt x="352" y="20676"/>
                        </a:cubicBezTo>
                        <a:cubicBezTo>
                          <a:pt x="4918" y="33097"/>
                          <a:pt x="33918" y="41947"/>
                          <a:pt x="44390" y="50032"/>
                        </a:cubicBezTo>
                        <a:cubicBezTo>
                          <a:pt x="54382" y="57750"/>
                          <a:pt x="72761" y="75125"/>
                          <a:pt x="82125" y="83587"/>
                        </a:cubicBezTo>
                        <a:cubicBezTo>
                          <a:pt x="88450" y="89305"/>
                          <a:pt x="102955" y="99286"/>
                          <a:pt x="107260" y="106648"/>
                        </a:cubicBezTo>
                        <a:cubicBezTo>
                          <a:pt x="111888" y="114545"/>
                          <a:pt x="112663" y="133637"/>
                          <a:pt x="115659" y="142287"/>
                        </a:cubicBezTo>
                        <a:cubicBezTo>
                          <a:pt x="118497" y="150488"/>
                          <a:pt x="125870" y="166302"/>
                          <a:pt x="130331" y="173748"/>
                        </a:cubicBezTo>
                        <a:cubicBezTo>
                          <a:pt x="141108" y="191730"/>
                          <a:pt x="167604" y="224416"/>
                          <a:pt x="180632" y="240837"/>
                        </a:cubicBezTo>
                        <a:cubicBezTo>
                          <a:pt x="191273" y="254243"/>
                          <a:pt x="213915" y="279943"/>
                          <a:pt x="224671" y="293254"/>
                        </a:cubicBezTo>
                        <a:cubicBezTo>
                          <a:pt x="228431" y="297904"/>
                          <a:pt x="233552" y="310629"/>
                          <a:pt x="239343" y="312126"/>
                        </a:cubicBezTo>
                        <a:cubicBezTo>
                          <a:pt x="250937" y="315122"/>
                          <a:pt x="277957" y="303937"/>
                          <a:pt x="283382" y="293254"/>
                        </a:cubicBezTo>
                        <a:cubicBezTo>
                          <a:pt x="286545" y="287023"/>
                          <a:pt x="277873" y="272958"/>
                          <a:pt x="277077" y="266014"/>
                        </a:cubicBezTo>
                        <a:cubicBezTo>
                          <a:pt x="276124" y="257678"/>
                          <a:pt x="279507" y="240481"/>
                          <a:pt x="277077" y="232459"/>
                        </a:cubicBezTo>
                        <a:cubicBezTo>
                          <a:pt x="275433" y="227034"/>
                          <a:pt x="269013" y="217033"/>
                          <a:pt x="264510" y="213587"/>
                        </a:cubicBezTo>
                        <a:cubicBezTo>
                          <a:pt x="256602" y="207544"/>
                          <a:pt x="232588" y="209073"/>
                          <a:pt x="226776" y="200999"/>
                        </a:cubicBezTo>
                        <a:cubicBezTo>
                          <a:pt x="224325" y="197595"/>
                          <a:pt x="227897" y="188263"/>
                          <a:pt x="226776" y="184231"/>
                        </a:cubicBezTo>
                        <a:cubicBezTo>
                          <a:pt x="225142" y="178346"/>
                          <a:pt x="216031" y="169098"/>
                          <a:pt x="214187" y="163275"/>
                        </a:cubicBezTo>
                        <a:cubicBezTo>
                          <a:pt x="211978" y="156258"/>
                          <a:pt x="215161" y="140612"/>
                          <a:pt x="212103" y="133920"/>
                        </a:cubicBezTo>
                        <a:cubicBezTo>
                          <a:pt x="208406" y="125824"/>
                          <a:pt x="194027" y="114126"/>
                          <a:pt x="186937" y="108743"/>
                        </a:cubicBezTo>
                        <a:cubicBezTo>
                          <a:pt x="179271" y="102930"/>
                          <a:pt x="161268" y="95411"/>
                          <a:pt x="153403" y="89892"/>
                        </a:cubicBezTo>
                        <a:cubicBezTo>
                          <a:pt x="140930" y="81136"/>
                          <a:pt x="120246" y="58033"/>
                          <a:pt x="107270" y="50053"/>
                        </a:cubicBezTo>
                        <a:close/>
                      </a:path>
                    </a:pathLst>
                  </a:custGeom>
                  <a:grpFill/>
                  <a:ln w="1046" cap="flat">
                    <a:noFill/>
                    <a:prstDash val="solid"/>
                    <a:miter/>
                  </a:ln>
                </p:spPr>
                <p:txBody>
                  <a:bodyPr rtlCol="0" anchor="ctr"/>
                  <a:lstStyle/>
                  <a:p>
                    <a:endParaRPr lang="en-US" dirty="0"/>
                  </a:p>
                </p:txBody>
              </p:sp>
              <p:sp>
                <p:nvSpPr>
                  <p:cNvPr id="1172" name="Freeform 1171">
                    <a:extLst>
                      <a:ext uri="{FF2B5EF4-FFF2-40B4-BE49-F238E27FC236}">
                        <a16:creationId xmlns:a16="http://schemas.microsoft.com/office/drawing/2014/main" id="{7C699EBB-C9AB-6B2E-B853-9EA6039E06DD}"/>
                      </a:ext>
                    </a:extLst>
                  </p:cNvPr>
                  <p:cNvSpPr/>
                  <p:nvPr/>
                </p:nvSpPr>
                <p:spPr>
                  <a:xfrm>
                    <a:off x="8388579" y="4618868"/>
                    <a:ext cx="42978" cy="41761"/>
                  </a:xfrm>
                  <a:custGeom>
                    <a:avLst/>
                    <a:gdLst>
                      <a:gd name="connsiteX0" fmla="*/ 2380 w 42978"/>
                      <a:gd name="connsiteY0" fmla="*/ 10 h 41761"/>
                      <a:gd name="connsiteX1" fmla="*/ 21252 w 42978"/>
                      <a:gd name="connsiteY1" fmla="*/ 3142 h 41761"/>
                      <a:gd name="connsiteX2" fmla="*/ 35925 w 42978"/>
                      <a:gd name="connsiteY2" fmla="*/ 17814 h 41761"/>
                      <a:gd name="connsiteX3" fmla="*/ 42208 w 42978"/>
                      <a:gd name="connsiteY3" fmla="*/ 38792 h 41761"/>
                      <a:gd name="connsiteX4" fmla="*/ 25441 w 42978"/>
                      <a:gd name="connsiteY4" fmla="*/ 40886 h 41761"/>
                      <a:gd name="connsiteX5" fmla="*/ 285 w 42978"/>
                      <a:gd name="connsiteY5" fmla="*/ 15709 h 41761"/>
                      <a:gd name="connsiteX6" fmla="*/ 2380 w 42978"/>
                      <a:gd name="connsiteY6" fmla="*/ 0 h 4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78" h="41761">
                        <a:moveTo>
                          <a:pt x="2380" y="10"/>
                        </a:moveTo>
                        <a:cubicBezTo>
                          <a:pt x="2380" y="4797"/>
                          <a:pt x="17000" y="963"/>
                          <a:pt x="21252" y="3142"/>
                        </a:cubicBezTo>
                        <a:cubicBezTo>
                          <a:pt x="25860" y="5509"/>
                          <a:pt x="33264" y="13363"/>
                          <a:pt x="35925" y="17814"/>
                        </a:cubicBezTo>
                        <a:cubicBezTo>
                          <a:pt x="38731" y="22517"/>
                          <a:pt x="45193" y="34204"/>
                          <a:pt x="42208" y="38792"/>
                        </a:cubicBezTo>
                        <a:cubicBezTo>
                          <a:pt x="39905" y="42331"/>
                          <a:pt x="29442" y="42258"/>
                          <a:pt x="25441" y="40886"/>
                        </a:cubicBezTo>
                        <a:cubicBezTo>
                          <a:pt x="17031" y="37996"/>
                          <a:pt x="3134" y="24140"/>
                          <a:pt x="285" y="15709"/>
                        </a:cubicBezTo>
                        <a:cubicBezTo>
                          <a:pt x="-982" y="11960"/>
                          <a:pt x="2380" y="3969"/>
                          <a:pt x="2380" y="0"/>
                        </a:cubicBezTo>
                      </a:path>
                    </a:pathLst>
                  </a:custGeom>
                  <a:grpFill/>
                  <a:ln w="1046" cap="flat">
                    <a:noFill/>
                    <a:prstDash val="solid"/>
                    <a:miter/>
                  </a:ln>
                </p:spPr>
                <p:txBody>
                  <a:bodyPr rtlCol="0" anchor="ctr"/>
                  <a:lstStyle/>
                  <a:p>
                    <a:endParaRPr lang="en-US" dirty="0"/>
                  </a:p>
                </p:txBody>
              </p:sp>
              <p:sp>
                <p:nvSpPr>
                  <p:cNvPr id="1173" name="Freeform 1172">
                    <a:extLst>
                      <a:ext uri="{FF2B5EF4-FFF2-40B4-BE49-F238E27FC236}">
                        <a16:creationId xmlns:a16="http://schemas.microsoft.com/office/drawing/2014/main" id="{550C7A3B-6D15-8D56-F66E-157DE23AA8EE}"/>
                      </a:ext>
                    </a:extLst>
                  </p:cNvPr>
                  <p:cNvSpPr/>
                  <p:nvPr/>
                </p:nvSpPr>
                <p:spPr>
                  <a:xfrm>
                    <a:off x="8393027" y="4741104"/>
                    <a:ext cx="227689" cy="81151"/>
                  </a:xfrm>
                  <a:custGeom>
                    <a:avLst/>
                    <a:gdLst>
                      <a:gd name="connsiteX0" fmla="*/ 33561 w 227689"/>
                      <a:gd name="connsiteY0" fmla="*/ 2527 h 81151"/>
                      <a:gd name="connsiteX1" fmla="*/ 12594 w 227689"/>
                      <a:gd name="connsiteY1" fmla="*/ 10916 h 81151"/>
                      <a:gd name="connsiteX2" fmla="*/ 6 w 227689"/>
                      <a:gd name="connsiteY2" fmla="*/ 27683 h 81151"/>
                      <a:gd name="connsiteX3" fmla="*/ 14689 w 227689"/>
                      <a:gd name="connsiteY3" fmla="*/ 50755 h 81151"/>
                      <a:gd name="connsiteX4" fmla="*/ 58706 w 227689"/>
                      <a:gd name="connsiteY4" fmla="*/ 50755 h 81151"/>
                      <a:gd name="connsiteX5" fmla="*/ 75473 w 227689"/>
                      <a:gd name="connsiteY5" fmla="*/ 59123 h 81151"/>
                      <a:gd name="connsiteX6" fmla="*/ 115291 w 227689"/>
                      <a:gd name="connsiteY6" fmla="*/ 59123 h 81151"/>
                      <a:gd name="connsiteX7" fmla="*/ 117386 w 227689"/>
                      <a:gd name="connsiteY7" fmla="*/ 75911 h 81151"/>
                      <a:gd name="connsiteX8" fmla="*/ 188654 w 227689"/>
                      <a:gd name="connsiteY8" fmla="*/ 75911 h 81151"/>
                      <a:gd name="connsiteX9" fmla="*/ 207526 w 227689"/>
                      <a:gd name="connsiteY9" fmla="*/ 75911 h 81151"/>
                      <a:gd name="connsiteX10" fmla="*/ 224293 w 227689"/>
                      <a:gd name="connsiteY10" fmla="*/ 75911 h 81151"/>
                      <a:gd name="connsiteX11" fmla="*/ 226388 w 227689"/>
                      <a:gd name="connsiteY11" fmla="*/ 57039 h 81151"/>
                      <a:gd name="connsiteX12" fmla="*/ 203337 w 227689"/>
                      <a:gd name="connsiteY12" fmla="*/ 46555 h 81151"/>
                      <a:gd name="connsiteX13" fmla="*/ 207516 w 227689"/>
                      <a:gd name="connsiteY13" fmla="*/ 27683 h 81151"/>
                      <a:gd name="connsiteX14" fmla="*/ 186559 w 227689"/>
                      <a:gd name="connsiteY14" fmla="*/ 29788 h 81151"/>
                      <a:gd name="connsiteX15" fmla="*/ 159309 w 227689"/>
                      <a:gd name="connsiteY15" fmla="*/ 27683 h 81151"/>
                      <a:gd name="connsiteX16" fmla="*/ 138342 w 227689"/>
                      <a:gd name="connsiteY16" fmla="*/ 15116 h 81151"/>
                      <a:gd name="connsiteX17" fmla="*/ 102703 w 227689"/>
                      <a:gd name="connsiteY17" fmla="*/ 13011 h 81151"/>
                      <a:gd name="connsiteX18" fmla="*/ 67063 w 227689"/>
                      <a:gd name="connsiteY18" fmla="*/ 422 h 81151"/>
                      <a:gd name="connsiteX19" fmla="*/ 33529 w 227689"/>
                      <a:gd name="connsiteY19" fmla="*/ 2527 h 8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7689" h="81151">
                        <a:moveTo>
                          <a:pt x="33561" y="2527"/>
                        </a:moveTo>
                        <a:cubicBezTo>
                          <a:pt x="28052" y="3763"/>
                          <a:pt x="17076" y="7481"/>
                          <a:pt x="12594" y="10916"/>
                        </a:cubicBezTo>
                        <a:cubicBezTo>
                          <a:pt x="8436" y="14100"/>
                          <a:pt x="215" y="22447"/>
                          <a:pt x="6" y="27683"/>
                        </a:cubicBezTo>
                        <a:cubicBezTo>
                          <a:pt x="-256" y="34511"/>
                          <a:pt x="8698" y="47467"/>
                          <a:pt x="14689" y="50755"/>
                        </a:cubicBezTo>
                        <a:cubicBezTo>
                          <a:pt x="24334" y="56054"/>
                          <a:pt x="47992" y="48231"/>
                          <a:pt x="58706" y="50755"/>
                        </a:cubicBezTo>
                        <a:cubicBezTo>
                          <a:pt x="63262" y="51834"/>
                          <a:pt x="70917" y="58054"/>
                          <a:pt x="75473" y="59123"/>
                        </a:cubicBezTo>
                        <a:cubicBezTo>
                          <a:pt x="85161" y="61406"/>
                          <a:pt x="107834" y="52535"/>
                          <a:pt x="115291" y="59123"/>
                        </a:cubicBezTo>
                        <a:cubicBezTo>
                          <a:pt x="118464" y="61919"/>
                          <a:pt x="114223" y="73115"/>
                          <a:pt x="117386" y="75911"/>
                        </a:cubicBezTo>
                        <a:cubicBezTo>
                          <a:pt x="130739" y="87703"/>
                          <a:pt x="170839" y="75911"/>
                          <a:pt x="188654" y="75911"/>
                        </a:cubicBezTo>
                        <a:lnTo>
                          <a:pt x="207526" y="75911"/>
                        </a:lnTo>
                        <a:cubicBezTo>
                          <a:pt x="211715" y="75911"/>
                          <a:pt x="221172" y="78707"/>
                          <a:pt x="224293" y="75911"/>
                        </a:cubicBezTo>
                        <a:cubicBezTo>
                          <a:pt x="227833" y="72748"/>
                          <a:pt x="228733" y="61165"/>
                          <a:pt x="226388" y="57039"/>
                        </a:cubicBezTo>
                        <a:cubicBezTo>
                          <a:pt x="223256" y="51530"/>
                          <a:pt x="206164" y="52221"/>
                          <a:pt x="203337" y="46555"/>
                        </a:cubicBezTo>
                        <a:cubicBezTo>
                          <a:pt x="201179" y="42230"/>
                          <a:pt x="210731" y="31296"/>
                          <a:pt x="207516" y="27683"/>
                        </a:cubicBezTo>
                        <a:cubicBezTo>
                          <a:pt x="204017" y="23745"/>
                          <a:pt x="191827" y="29725"/>
                          <a:pt x="186559" y="29788"/>
                        </a:cubicBezTo>
                        <a:cubicBezTo>
                          <a:pt x="179731" y="29862"/>
                          <a:pt x="165823" y="29767"/>
                          <a:pt x="159309" y="27683"/>
                        </a:cubicBezTo>
                        <a:cubicBezTo>
                          <a:pt x="153486" y="25829"/>
                          <a:pt x="144176" y="16917"/>
                          <a:pt x="138342" y="15116"/>
                        </a:cubicBezTo>
                        <a:cubicBezTo>
                          <a:pt x="129817" y="12487"/>
                          <a:pt x="111458" y="14781"/>
                          <a:pt x="102703" y="13011"/>
                        </a:cubicBezTo>
                        <a:cubicBezTo>
                          <a:pt x="93444" y="11136"/>
                          <a:pt x="76426" y="1731"/>
                          <a:pt x="67063" y="422"/>
                        </a:cubicBezTo>
                        <a:cubicBezTo>
                          <a:pt x="58748" y="-740"/>
                          <a:pt x="41719" y="673"/>
                          <a:pt x="33529" y="2527"/>
                        </a:cubicBezTo>
                        <a:close/>
                      </a:path>
                    </a:pathLst>
                  </a:custGeom>
                  <a:grpFill/>
                  <a:ln w="1046" cap="flat">
                    <a:noFill/>
                    <a:prstDash val="solid"/>
                    <a:miter/>
                  </a:ln>
                </p:spPr>
                <p:txBody>
                  <a:bodyPr rtlCol="0" anchor="ctr"/>
                  <a:lstStyle/>
                  <a:p>
                    <a:endParaRPr lang="en-US" dirty="0"/>
                  </a:p>
                </p:txBody>
              </p:sp>
              <p:sp>
                <p:nvSpPr>
                  <p:cNvPr id="1174" name="Freeform 1173">
                    <a:extLst>
                      <a:ext uri="{FF2B5EF4-FFF2-40B4-BE49-F238E27FC236}">
                        <a16:creationId xmlns:a16="http://schemas.microsoft.com/office/drawing/2014/main" id="{41D6BE70-6CD7-C66B-214C-810318BE9C0E}"/>
                      </a:ext>
                    </a:extLst>
                  </p:cNvPr>
                  <p:cNvSpPr/>
                  <p:nvPr/>
                </p:nvSpPr>
                <p:spPr>
                  <a:xfrm>
                    <a:off x="8633176" y="4810647"/>
                    <a:ext cx="20757" cy="14819"/>
                  </a:xfrm>
                  <a:custGeom>
                    <a:avLst/>
                    <a:gdLst>
                      <a:gd name="connsiteX0" fmla="*/ 10379 w 20757"/>
                      <a:gd name="connsiteY0" fmla="*/ 14819 h 14819"/>
                      <a:gd name="connsiteX1" fmla="*/ 20758 w 20757"/>
                      <a:gd name="connsiteY1" fmla="*/ 7425 h 14819"/>
                      <a:gd name="connsiteX2" fmla="*/ 10379 w 20757"/>
                      <a:gd name="connsiteY2" fmla="*/ 0 h 14819"/>
                      <a:gd name="connsiteX3" fmla="*/ 0 w 20757"/>
                      <a:gd name="connsiteY3" fmla="*/ 7425 h 14819"/>
                      <a:gd name="connsiteX4" fmla="*/ 10379 w 20757"/>
                      <a:gd name="connsiteY4" fmla="*/ 14819 h 14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57" h="14819">
                        <a:moveTo>
                          <a:pt x="10379" y="14819"/>
                        </a:moveTo>
                        <a:cubicBezTo>
                          <a:pt x="16097" y="14819"/>
                          <a:pt x="20758" y="11510"/>
                          <a:pt x="20758" y="7425"/>
                        </a:cubicBezTo>
                        <a:cubicBezTo>
                          <a:pt x="20758" y="3341"/>
                          <a:pt x="16107" y="0"/>
                          <a:pt x="10379" y="0"/>
                        </a:cubicBezTo>
                        <a:cubicBezTo>
                          <a:pt x="4650" y="0"/>
                          <a:pt x="0" y="3320"/>
                          <a:pt x="0" y="7425"/>
                        </a:cubicBezTo>
                        <a:cubicBezTo>
                          <a:pt x="0" y="11531"/>
                          <a:pt x="4640" y="14819"/>
                          <a:pt x="10379" y="14819"/>
                        </a:cubicBezTo>
                        <a:close/>
                      </a:path>
                    </a:pathLst>
                  </a:custGeom>
                  <a:grpFill/>
                  <a:ln w="1046" cap="flat">
                    <a:noFill/>
                    <a:prstDash val="solid"/>
                    <a:miter/>
                  </a:ln>
                </p:spPr>
                <p:txBody>
                  <a:bodyPr rtlCol="0" anchor="ctr"/>
                  <a:lstStyle/>
                  <a:p>
                    <a:endParaRPr lang="en-US" dirty="0"/>
                  </a:p>
                </p:txBody>
              </p:sp>
              <p:sp>
                <p:nvSpPr>
                  <p:cNvPr id="1175" name="Freeform 1174">
                    <a:extLst>
                      <a:ext uri="{FF2B5EF4-FFF2-40B4-BE49-F238E27FC236}">
                        <a16:creationId xmlns:a16="http://schemas.microsoft.com/office/drawing/2014/main" id="{20C0C3F3-543E-F909-4775-AA7D17C9EF66}"/>
                      </a:ext>
                    </a:extLst>
                  </p:cNvPr>
                  <p:cNvSpPr/>
                  <p:nvPr/>
                </p:nvSpPr>
                <p:spPr>
                  <a:xfrm>
                    <a:off x="8664259" y="4810647"/>
                    <a:ext cx="8901" cy="14819"/>
                  </a:xfrm>
                  <a:custGeom>
                    <a:avLst/>
                    <a:gdLst>
                      <a:gd name="connsiteX0" fmla="*/ 4451 w 8901"/>
                      <a:gd name="connsiteY0" fmla="*/ 14819 h 14819"/>
                      <a:gd name="connsiteX1" fmla="*/ 0 w 8901"/>
                      <a:gd name="connsiteY1" fmla="*/ 7425 h 14819"/>
                      <a:gd name="connsiteX2" fmla="*/ 4451 w 8901"/>
                      <a:gd name="connsiteY2" fmla="*/ 0 h 14819"/>
                      <a:gd name="connsiteX3" fmla="*/ 8902 w 8901"/>
                      <a:gd name="connsiteY3" fmla="*/ 7425 h 14819"/>
                      <a:gd name="connsiteX4" fmla="*/ 4451 w 8901"/>
                      <a:gd name="connsiteY4" fmla="*/ 14819 h 14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1" h="14819">
                        <a:moveTo>
                          <a:pt x="4451" y="14819"/>
                        </a:moveTo>
                        <a:cubicBezTo>
                          <a:pt x="2011" y="14819"/>
                          <a:pt x="0" y="11510"/>
                          <a:pt x="0" y="7425"/>
                        </a:cubicBezTo>
                        <a:cubicBezTo>
                          <a:pt x="0" y="3341"/>
                          <a:pt x="2011" y="0"/>
                          <a:pt x="4451" y="0"/>
                        </a:cubicBezTo>
                        <a:cubicBezTo>
                          <a:pt x="6891" y="0"/>
                          <a:pt x="8902" y="3320"/>
                          <a:pt x="8902" y="7425"/>
                        </a:cubicBezTo>
                        <a:cubicBezTo>
                          <a:pt x="8902" y="11531"/>
                          <a:pt x="6912" y="14819"/>
                          <a:pt x="4451" y="14819"/>
                        </a:cubicBezTo>
                        <a:close/>
                      </a:path>
                    </a:pathLst>
                  </a:custGeom>
                  <a:grpFill/>
                  <a:ln w="1046" cap="flat">
                    <a:noFill/>
                    <a:prstDash val="solid"/>
                    <a:miter/>
                  </a:ln>
                </p:spPr>
                <p:txBody>
                  <a:bodyPr rtlCol="0" anchor="ctr"/>
                  <a:lstStyle/>
                  <a:p>
                    <a:endParaRPr lang="en-US" dirty="0"/>
                  </a:p>
                </p:txBody>
              </p:sp>
              <p:sp>
                <p:nvSpPr>
                  <p:cNvPr id="1176" name="Freeform 1175">
                    <a:extLst>
                      <a:ext uri="{FF2B5EF4-FFF2-40B4-BE49-F238E27FC236}">
                        <a16:creationId xmlns:a16="http://schemas.microsoft.com/office/drawing/2014/main" id="{26E2179B-59B3-468F-564F-40BA7ECA749C}"/>
                      </a:ext>
                    </a:extLst>
                  </p:cNvPr>
                  <p:cNvSpPr/>
                  <p:nvPr/>
                </p:nvSpPr>
                <p:spPr>
                  <a:xfrm>
                    <a:off x="8690427" y="4802328"/>
                    <a:ext cx="26441" cy="26050"/>
                  </a:xfrm>
                  <a:custGeom>
                    <a:avLst/>
                    <a:gdLst>
                      <a:gd name="connsiteX0" fmla="*/ 2381 w 26441"/>
                      <a:gd name="connsiteY0" fmla="*/ 8403 h 26050"/>
                      <a:gd name="connsiteX1" fmla="*/ 14970 w 26441"/>
                      <a:gd name="connsiteY1" fmla="*/ 4 h 26050"/>
                      <a:gd name="connsiteX2" fmla="*/ 25453 w 26441"/>
                      <a:gd name="connsiteY2" fmla="*/ 8403 h 26050"/>
                      <a:gd name="connsiteX3" fmla="*/ 23359 w 26441"/>
                      <a:gd name="connsiteY3" fmla="*/ 25170 h 26050"/>
                      <a:gd name="connsiteX4" fmla="*/ 287 w 26441"/>
                      <a:gd name="connsiteY4" fmla="*/ 16771 h 26050"/>
                      <a:gd name="connsiteX5" fmla="*/ 2392 w 26441"/>
                      <a:gd name="connsiteY5" fmla="*/ 8403 h 2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41" h="26050">
                        <a:moveTo>
                          <a:pt x="2381" y="8403"/>
                        </a:moveTo>
                        <a:cubicBezTo>
                          <a:pt x="4560" y="5314"/>
                          <a:pt x="11189" y="-164"/>
                          <a:pt x="14970" y="4"/>
                        </a:cubicBezTo>
                        <a:cubicBezTo>
                          <a:pt x="18321" y="151"/>
                          <a:pt x="24186" y="5293"/>
                          <a:pt x="25453" y="8403"/>
                        </a:cubicBezTo>
                        <a:cubicBezTo>
                          <a:pt x="27045" y="12320"/>
                          <a:pt x="26961" y="22971"/>
                          <a:pt x="23359" y="25170"/>
                        </a:cubicBezTo>
                        <a:cubicBezTo>
                          <a:pt x="18122" y="28375"/>
                          <a:pt x="3167" y="22196"/>
                          <a:pt x="287" y="16771"/>
                        </a:cubicBezTo>
                        <a:cubicBezTo>
                          <a:pt x="-719" y="14865"/>
                          <a:pt x="1146" y="10162"/>
                          <a:pt x="2392" y="8403"/>
                        </a:cubicBezTo>
                        <a:close/>
                      </a:path>
                    </a:pathLst>
                  </a:custGeom>
                  <a:grpFill/>
                  <a:ln w="1046" cap="flat">
                    <a:noFill/>
                    <a:prstDash val="solid"/>
                    <a:miter/>
                  </a:ln>
                </p:spPr>
                <p:txBody>
                  <a:bodyPr rtlCol="0" anchor="ctr"/>
                  <a:lstStyle/>
                  <a:p>
                    <a:endParaRPr lang="en-US" dirty="0"/>
                  </a:p>
                </p:txBody>
              </p:sp>
              <p:sp>
                <p:nvSpPr>
                  <p:cNvPr id="1177" name="Freeform 1176">
                    <a:extLst>
                      <a:ext uri="{FF2B5EF4-FFF2-40B4-BE49-F238E27FC236}">
                        <a16:creationId xmlns:a16="http://schemas.microsoft.com/office/drawing/2014/main" id="{6E2FF13C-FB3C-669E-34B3-F08EFCE163D4}"/>
                      </a:ext>
                    </a:extLst>
                  </p:cNvPr>
                  <p:cNvSpPr/>
                  <p:nvPr/>
                </p:nvSpPr>
                <p:spPr>
                  <a:xfrm>
                    <a:off x="8723115" y="4843312"/>
                    <a:ext cx="32884" cy="23185"/>
                  </a:xfrm>
                  <a:custGeom>
                    <a:avLst/>
                    <a:gdLst>
                      <a:gd name="connsiteX0" fmla="*/ 5333 w 32884"/>
                      <a:gd name="connsiteY0" fmla="*/ 5164 h 23185"/>
                      <a:gd name="connsiteX1" fmla="*/ 1144 w 32884"/>
                      <a:gd name="connsiteY1" fmla="*/ 21931 h 23185"/>
                      <a:gd name="connsiteX2" fmla="*/ 26300 w 32884"/>
                      <a:gd name="connsiteY2" fmla="*/ 13532 h 23185"/>
                      <a:gd name="connsiteX3" fmla="*/ 32594 w 32884"/>
                      <a:gd name="connsiteY3" fmla="*/ 3059 h 23185"/>
                      <a:gd name="connsiteX4" fmla="*/ 5322 w 32884"/>
                      <a:gd name="connsiteY4" fmla="*/ 5153 h 23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84" h="23185">
                        <a:moveTo>
                          <a:pt x="5333" y="5164"/>
                        </a:moveTo>
                        <a:cubicBezTo>
                          <a:pt x="2034" y="7950"/>
                          <a:pt x="-2019" y="18998"/>
                          <a:pt x="1144" y="21931"/>
                        </a:cubicBezTo>
                        <a:cubicBezTo>
                          <a:pt x="6014" y="26434"/>
                          <a:pt x="21126" y="17679"/>
                          <a:pt x="26300" y="13532"/>
                        </a:cubicBezTo>
                        <a:cubicBezTo>
                          <a:pt x="28677" y="11625"/>
                          <a:pt x="34207" y="5666"/>
                          <a:pt x="32594" y="3059"/>
                        </a:cubicBezTo>
                        <a:cubicBezTo>
                          <a:pt x="29002" y="-2764"/>
                          <a:pt x="10549" y="744"/>
                          <a:pt x="5322" y="5153"/>
                        </a:cubicBezTo>
                        <a:close/>
                      </a:path>
                    </a:pathLst>
                  </a:custGeom>
                  <a:grpFill/>
                  <a:ln w="1046" cap="flat">
                    <a:noFill/>
                    <a:prstDash val="solid"/>
                    <a:miter/>
                  </a:ln>
                </p:spPr>
                <p:txBody>
                  <a:bodyPr rtlCol="0" anchor="ctr"/>
                  <a:lstStyle/>
                  <a:p>
                    <a:endParaRPr lang="en-US" dirty="0"/>
                  </a:p>
                </p:txBody>
              </p:sp>
              <p:sp>
                <p:nvSpPr>
                  <p:cNvPr id="1178" name="Freeform 1177">
                    <a:extLst>
                      <a:ext uri="{FF2B5EF4-FFF2-40B4-BE49-F238E27FC236}">
                        <a16:creationId xmlns:a16="http://schemas.microsoft.com/office/drawing/2014/main" id="{F252C901-C51A-0F55-7453-BD2AF88D483C}"/>
                      </a:ext>
                    </a:extLst>
                  </p:cNvPr>
                  <p:cNvSpPr/>
                  <p:nvPr/>
                </p:nvSpPr>
                <p:spPr>
                  <a:xfrm>
                    <a:off x="8746678" y="4812094"/>
                    <a:ext cx="55175" cy="26454"/>
                  </a:xfrm>
                  <a:custGeom>
                    <a:avLst/>
                    <a:gdLst>
                      <a:gd name="connsiteX0" fmla="*/ 642 w 55175"/>
                      <a:gd name="connsiteY0" fmla="*/ 4921 h 26454"/>
                      <a:gd name="connsiteX1" fmla="*/ 30008 w 55175"/>
                      <a:gd name="connsiteY1" fmla="*/ 721 h 26454"/>
                      <a:gd name="connsiteX2" fmla="*/ 55143 w 55175"/>
                      <a:gd name="connsiteY2" fmla="*/ 11204 h 26454"/>
                      <a:gd name="connsiteX3" fmla="*/ 36270 w 55175"/>
                      <a:gd name="connsiteY3" fmla="*/ 25877 h 26454"/>
                      <a:gd name="connsiteX4" fmla="*/ 4831 w 55175"/>
                      <a:gd name="connsiteY4" fmla="*/ 19593 h 26454"/>
                      <a:gd name="connsiteX5" fmla="*/ 631 w 55175"/>
                      <a:gd name="connsiteY5" fmla="*/ 4921 h 2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175" h="26454">
                        <a:moveTo>
                          <a:pt x="642" y="4921"/>
                        </a:moveTo>
                        <a:cubicBezTo>
                          <a:pt x="4674" y="-1300"/>
                          <a:pt x="22656" y="-211"/>
                          <a:pt x="30008" y="721"/>
                        </a:cubicBezTo>
                        <a:cubicBezTo>
                          <a:pt x="36762" y="1580"/>
                          <a:pt x="54242" y="4460"/>
                          <a:pt x="55143" y="11204"/>
                        </a:cubicBezTo>
                        <a:cubicBezTo>
                          <a:pt x="55938" y="17132"/>
                          <a:pt x="42093" y="24505"/>
                          <a:pt x="36270" y="25877"/>
                        </a:cubicBezTo>
                        <a:cubicBezTo>
                          <a:pt x="28468" y="27720"/>
                          <a:pt x="10727" y="25029"/>
                          <a:pt x="4831" y="19593"/>
                        </a:cubicBezTo>
                        <a:cubicBezTo>
                          <a:pt x="2024" y="17006"/>
                          <a:pt x="-1443" y="8125"/>
                          <a:pt x="631" y="4921"/>
                        </a:cubicBezTo>
                        <a:close/>
                      </a:path>
                    </a:pathLst>
                  </a:custGeom>
                  <a:grpFill/>
                  <a:ln w="1046" cap="flat">
                    <a:noFill/>
                    <a:prstDash val="solid"/>
                    <a:miter/>
                  </a:ln>
                </p:spPr>
                <p:txBody>
                  <a:bodyPr rtlCol="0" anchor="ctr"/>
                  <a:lstStyle/>
                  <a:p>
                    <a:endParaRPr lang="en-US" dirty="0"/>
                  </a:p>
                </p:txBody>
              </p:sp>
              <p:sp>
                <p:nvSpPr>
                  <p:cNvPr id="1179" name="Freeform 1178">
                    <a:extLst>
                      <a:ext uri="{FF2B5EF4-FFF2-40B4-BE49-F238E27FC236}">
                        <a16:creationId xmlns:a16="http://schemas.microsoft.com/office/drawing/2014/main" id="{98954434-BCEB-E838-825A-6FB3C8A5BE94}"/>
                      </a:ext>
                    </a:extLst>
                  </p:cNvPr>
                  <p:cNvSpPr/>
                  <p:nvPr/>
                </p:nvSpPr>
                <p:spPr>
                  <a:xfrm>
                    <a:off x="8815984" y="4844933"/>
                    <a:ext cx="30804" cy="24148"/>
                  </a:xfrm>
                  <a:custGeom>
                    <a:avLst/>
                    <a:gdLst>
                      <a:gd name="connsiteX0" fmla="*/ 29875 w 30804"/>
                      <a:gd name="connsiteY0" fmla="*/ 1447 h 24148"/>
                      <a:gd name="connsiteX1" fmla="*/ 11003 w 30804"/>
                      <a:gd name="connsiteY1" fmla="*/ 3542 h 24148"/>
                      <a:gd name="connsiteX2" fmla="*/ 520 w 30804"/>
                      <a:gd name="connsiteY2" fmla="*/ 22414 h 24148"/>
                      <a:gd name="connsiteX3" fmla="*/ 15203 w 30804"/>
                      <a:gd name="connsiteY3" fmla="*/ 22414 h 24148"/>
                      <a:gd name="connsiteX4" fmla="*/ 29875 w 30804"/>
                      <a:gd name="connsiteY4" fmla="*/ 9815 h 24148"/>
                      <a:gd name="connsiteX5" fmla="*/ 29875 w 30804"/>
                      <a:gd name="connsiteY5" fmla="*/ 1447 h 2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04" h="24148">
                        <a:moveTo>
                          <a:pt x="29875" y="1447"/>
                        </a:moveTo>
                        <a:cubicBezTo>
                          <a:pt x="26335" y="-1715"/>
                          <a:pt x="14962" y="913"/>
                          <a:pt x="11003" y="3542"/>
                        </a:cubicBezTo>
                        <a:cubicBezTo>
                          <a:pt x="6510" y="6537"/>
                          <a:pt x="-2214" y="17764"/>
                          <a:pt x="520" y="22414"/>
                        </a:cubicBezTo>
                        <a:cubicBezTo>
                          <a:pt x="2384" y="25577"/>
                          <a:pt x="11757" y="23692"/>
                          <a:pt x="15203" y="22414"/>
                        </a:cubicBezTo>
                        <a:cubicBezTo>
                          <a:pt x="19737" y="20738"/>
                          <a:pt x="27854" y="14203"/>
                          <a:pt x="29875" y="9815"/>
                        </a:cubicBezTo>
                        <a:cubicBezTo>
                          <a:pt x="30744" y="7909"/>
                          <a:pt x="31436" y="2840"/>
                          <a:pt x="29875" y="1447"/>
                        </a:cubicBezTo>
                        <a:close/>
                      </a:path>
                    </a:pathLst>
                  </a:custGeom>
                  <a:grpFill/>
                  <a:ln w="1046" cap="flat">
                    <a:noFill/>
                    <a:prstDash val="solid"/>
                    <a:miter/>
                  </a:ln>
                </p:spPr>
                <p:txBody>
                  <a:bodyPr rtlCol="0" anchor="ctr"/>
                  <a:lstStyle/>
                  <a:p>
                    <a:endParaRPr lang="en-US" dirty="0"/>
                  </a:p>
                </p:txBody>
              </p:sp>
              <p:sp>
                <p:nvSpPr>
                  <p:cNvPr id="1180" name="Freeform 1179">
                    <a:extLst>
                      <a:ext uri="{FF2B5EF4-FFF2-40B4-BE49-F238E27FC236}">
                        <a16:creationId xmlns:a16="http://schemas.microsoft.com/office/drawing/2014/main" id="{9FBCADC4-17F9-11A1-C600-47CDAD2C5297}"/>
                      </a:ext>
                    </a:extLst>
                  </p:cNvPr>
                  <p:cNvSpPr/>
                  <p:nvPr/>
                </p:nvSpPr>
                <p:spPr>
                  <a:xfrm>
                    <a:off x="8460271" y="4392293"/>
                    <a:ext cx="273644" cy="307594"/>
                  </a:xfrm>
                  <a:custGeom>
                    <a:avLst/>
                    <a:gdLst>
                      <a:gd name="connsiteX0" fmla="*/ 59200 w 273644"/>
                      <a:gd name="connsiteY0" fmla="*/ 149390 h 307594"/>
                      <a:gd name="connsiteX1" fmla="*/ 8239 w 273644"/>
                      <a:gd name="connsiteY1" fmla="*/ 147945 h 307594"/>
                      <a:gd name="connsiteX2" fmla="*/ 1955 w 273644"/>
                      <a:gd name="connsiteY2" fmla="*/ 187773 h 307594"/>
                      <a:gd name="connsiteX3" fmla="*/ 18723 w 273644"/>
                      <a:gd name="connsiteY3" fmla="*/ 198277 h 307594"/>
                      <a:gd name="connsiteX4" fmla="*/ 20817 w 273644"/>
                      <a:gd name="connsiteY4" fmla="*/ 227622 h 307594"/>
                      <a:gd name="connsiteX5" fmla="*/ 41773 w 273644"/>
                      <a:gd name="connsiteY5" fmla="*/ 231822 h 307594"/>
                      <a:gd name="connsiteX6" fmla="*/ 45973 w 273644"/>
                      <a:gd name="connsiteY6" fmla="*/ 267461 h 307594"/>
                      <a:gd name="connsiteX7" fmla="*/ 58562 w 273644"/>
                      <a:gd name="connsiteY7" fmla="*/ 269566 h 307594"/>
                      <a:gd name="connsiteX8" fmla="*/ 69035 w 273644"/>
                      <a:gd name="connsiteY8" fmla="*/ 284239 h 307594"/>
                      <a:gd name="connsiteX9" fmla="*/ 104674 w 273644"/>
                      <a:gd name="connsiteY9" fmla="*/ 292628 h 307594"/>
                      <a:gd name="connsiteX10" fmla="*/ 117262 w 273644"/>
                      <a:gd name="connsiteY10" fmla="*/ 275861 h 307594"/>
                      <a:gd name="connsiteX11" fmla="*/ 138229 w 273644"/>
                      <a:gd name="connsiteY11" fmla="*/ 280050 h 307594"/>
                      <a:gd name="connsiteX12" fmla="*/ 150817 w 273644"/>
                      <a:gd name="connsiteY12" fmla="*/ 305226 h 307594"/>
                      <a:gd name="connsiteX13" fmla="*/ 182257 w 273644"/>
                      <a:gd name="connsiteY13" fmla="*/ 303132 h 307594"/>
                      <a:gd name="connsiteX14" fmla="*/ 188561 w 273644"/>
                      <a:gd name="connsiteY14" fmla="*/ 282155 h 307594"/>
                      <a:gd name="connsiteX15" fmla="*/ 201129 w 273644"/>
                      <a:gd name="connsiteY15" fmla="*/ 261188 h 307594"/>
                      <a:gd name="connsiteX16" fmla="*/ 201129 w 273644"/>
                      <a:gd name="connsiteY16" fmla="*/ 238127 h 307594"/>
                      <a:gd name="connsiteX17" fmla="*/ 222096 w 273644"/>
                      <a:gd name="connsiteY17" fmla="*/ 219255 h 307594"/>
                      <a:gd name="connsiteX18" fmla="*/ 232569 w 273644"/>
                      <a:gd name="connsiteY18" fmla="*/ 179426 h 307594"/>
                      <a:gd name="connsiteX19" fmla="*/ 253535 w 273644"/>
                      <a:gd name="connsiteY19" fmla="*/ 171027 h 307594"/>
                      <a:gd name="connsiteX20" fmla="*/ 253535 w 273644"/>
                      <a:gd name="connsiteY20" fmla="*/ 145871 h 307594"/>
                      <a:gd name="connsiteX21" fmla="*/ 230463 w 273644"/>
                      <a:gd name="connsiteY21" fmla="*/ 129104 h 307594"/>
                      <a:gd name="connsiteX22" fmla="*/ 229039 w 273644"/>
                      <a:gd name="connsiteY22" fmla="*/ 86521 h 307594"/>
                      <a:gd name="connsiteX23" fmla="*/ 249996 w 273644"/>
                      <a:gd name="connsiteY23" fmla="*/ 71849 h 307594"/>
                      <a:gd name="connsiteX24" fmla="*/ 273067 w 273644"/>
                      <a:gd name="connsiteY24" fmla="*/ 52976 h 307594"/>
                      <a:gd name="connsiteX25" fmla="*/ 266762 w 273644"/>
                      <a:gd name="connsiteY25" fmla="*/ 27800 h 307594"/>
                      <a:gd name="connsiteX26" fmla="*/ 237428 w 273644"/>
                      <a:gd name="connsiteY26" fmla="*/ 21516 h 307594"/>
                      <a:gd name="connsiteX27" fmla="*/ 220661 w 273644"/>
                      <a:gd name="connsiteY27" fmla="*/ 15232 h 307594"/>
                      <a:gd name="connsiteX28" fmla="*/ 191305 w 273644"/>
                      <a:gd name="connsiteY28" fmla="*/ 549 h 307594"/>
                      <a:gd name="connsiteX29" fmla="*/ 186896 w 273644"/>
                      <a:gd name="connsiteY29" fmla="*/ 21746 h 307594"/>
                      <a:gd name="connsiteX30" fmla="*/ 168024 w 273644"/>
                      <a:gd name="connsiteY30" fmla="*/ 32230 h 307594"/>
                      <a:gd name="connsiteX31" fmla="*/ 161720 w 273644"/>
                      <a:gd name="connsiteY31" fmla="*/ 61575 h 307594"/>
                      <a:gd name="connsiteX32" fmla="*/ 140973 w 273644"/>
                      <a:gd name="connsiteY32" fmla="*/ 71859 h 307594"/>
                      <a:gd name="connsiteX33" fmla="*/ 117922 w 273644"/>
                      <a:gd name="connsiteY33" fmla="*/ 88626 h 307594"/>
                      <a:gd name="connsiteX34" fmla="*/ 105333 w 273644"/>
                      <a:gd name="connsiteY34" fmla="*/ 113782 h 307594"/>
                      <a:gd name="connsiteX35" fmla="*/ 75999 w 273644"/>
                      <a:gd name="connsiteY35" fmla="*/ 111688 h 307594"/>
                      <a:gd name="connsiteX36" fmla="*/ 69694 w 273644"/>
                      <a:gd name="connsiteY36" fmla="*/ 134749 h 307594"/>
                      <a:gd name="connsiteX37" fmla="*/ 59211 w 273644"/>
                      <a:gd name="connsiteY37" fmla="*/ 149432 h 30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73644" h="307594">
                        <a:moveTo>
                          <a:pt x="59200" y="149390"/>
                        </a:moveTo>
                        <a:cubicBezTo>
                          <a:pt x="47785" y="155066"/>
                          <a:pt x="18042" y="139807"/>
                          <a:pt x="8239" y="147945"/>
                        </a:cubicBezTo>
                        <a:cubicBezTo>
                          <a:pt x="489" y="154386"/>
                          <a:pt x="-2223" y="178599"/>
                          <a:pt x="1955" y="187773"/>
                        </a:cubicBezTo>
                        <a:cubicBezTo>
                          <a:pt x="4008" y="192276"/>
                          <a:pt x="16178" y="194036"/>
                          <a:pt x="18723" y="198277"/>
                        </a:cubicBezTo>
                        <a:cubicBezTo>
                          <a:pt x="22514" y="204582"/>
                          <a:pt x="15958" y="222103"/>
                          <a:pt x="20817" y="227622"/>
                        </a:cubicBezTo>
                        <a:cubicBezTo>
                          <a:pt x="24346" y="231634"/>
                          <a:pt x="38150" y="227895"/>
                          <a:pt x="41773" y="231822"/>
                        </a:cubicBezTo>
                        <a:cubicBezTo>
                          <a:pt x="47858" y="238420"/>
                          <a:pt x="39784" y="260968"/>
                          <a:pt x="45973" y="267461"/>
                        </a:cubicBezTo>
                        <a:cubicBezTo>
                          <a:pt x="48172" y="269776"/>
                          <a:pt x="55849" y="267870"/>
                          <a:pt x="58562" y="269566"/>
                        </a:cubicBezTo>
                        <a:cubicBezTo>
                          <a:pt x="62384" y="271954"/>
                          <a:pt x="65285" y="281725"/>
                          <a:pt x="69035" y="284239"/>
                        </a:cubicBezTo>
                        <a:cubicBezTo>
                          <a:pt x="76638" y="289339"/>
                          <a:pt x="96065" y="295749"/>
                          <a:pt x="104674" y="292628"/>
                        </a:cubicBezTo>
                        <a:cubicBezTo>
                          <a:pt x="109606" y="290837"/>
                          <a:pt x="112360" y="277725"/>
                          <a:pt x="117262" y="275861"/>
                        </a:cubicBezTo>
                        <a:cubicBezTo>
                          <a:pt x="122258" y="273954"/>
                          <a:pt x="133977" y="276803"/>
                          <a:pt x="138229" y="280050"/>
                        </a:cubicBezTo>
                        <a:cubicBezTo>
                          <a:pt x="143821" y="284322"/>
                          <a:pt x="144711" y="301729"/>
                          <a:pt x="150817" y="305226"/>
                        </a:cubicBezTo>
                        <a:cubicBezTo>
                          <a:pt x="157656" y="309143"/>
                          <a:pt x="176088" y="308033"/>
                          <a:pt x="182257" y="303132"/>
                        </a:cubicBezTo>
                        <a:cubicBezTo>
                          <a:pt x="186540" y="299718"/>
                          <a:pt x="186341" y="287171"/>
                          <a:pt x="188561" y="282155"/>
                        </a:cubicBezTo>
                        <a:cubicBezTo>
                          <a:pt x="191033" y="276562"/>
                          <a:pt x="199495" y="267074"/>
                          <a:pt x="201129" y="261188"/>
                        </a:cubicBezTo>
                        <a:cubicBezTo>
                          <a:pt x="202668" y="255637"/>
                          <a:pt x="198783" y="243395"/>
                          <a:pt x="201129" y="238127"/>
                        </a:cubicBezTo>
                        <a:cubicBezTo>
                          <a:pt x="203998" y="231686"/>
                          <a:pt x="218430" y="225276"/>
                          <a:pt x="222096" y="219255"/>
                        </a:cubicBezTo>
                        <a:cubicBezTo>
                          <a:pt x="227458" y="210468"/>
                          <a:pt x="225750" y="187145"/>
                          <a:pt x="232569" y="179426"/>
                        </a:cubicBezTo>
                        <a:cubicBezTo>
                          <a:pt x="236307" y="175195"/>
                          <a:pt x="250372" y="175708"/>
                          <a:pt x="253535" y="171027"/>
                        </a:cubicBezTo>
                        <a:cubicBezTo>
                          <a:pt x="257065" y="165822"/>
                          <a:pt x="256384" y="151474"/>
                          <a:pt x="253535" y="145871"/>
                        </a:cubicBezTo>
                        <a:cubicBezTo>
                          <a:pt x="250299" y="139514"/>
                          <a:pt x="233804" y="135398"/>
                          <a:pt x="230463" y="129104"/>
                        </a:cubicBezTo>
                        <a:cubicBezTo>
                          <a:pt x="225468" y="119699"/>
                          <a:pt x="229039" y="86521"/>
                          <a:pt x="229039" y="86521"/>
                        </a:cubicBezTo>
                        <a:cubicBezTo>
                          <a:pt x="229039" y="86521"/>
                          <a:pt x="244895" y="75713"/>
                          <a:pt x="249996" y="71849"/>
                        </a:cubicBezTo>
                        <a:cubicBezTo>
                          <a:pt x="255934" y="67345"/>
                          <a:pt x="270721" y="60046"/>
                          <a:pt x="273067" y="52976"/>
                        </a:cubicBezTo>
                        <a:cubicBezTo>
                          <a:pt x="275110" y="46818"/>
                          <a:pt x="271433" y="32313"/>
                          <a:pt x="266762" y="27800"/>
                        </a:cubicBezTo>
                        <a:cubicBezTo>
                          <a:pt x="261369" y="22584"/>
                          <a:pt x="244623" y="23621"/>
                          <a:pt x="237428" y="21516"/>
                        </a:cubicBezTo>
                        <a:cubicBezTo>
                          <a:pt x="233134" y="20259"/>
                          <a:pt x="224766" y="17023"/>
                          <a:pt x="220661" y="15232"/>
                        </a:cubicBezTo>
                        <a:cubicBezTo>
                          <a:pt x="213141" y="11954"/>
                          <a:pt x="198699" y="-3033"/>
                          <a:pt x="191305" y="549"/>
                        </a:cubicBezTo>
                        <a:cubicBezTo>
                          <a:pt x="186435" y="2906"/>
                          <a:pt x="186896" y="21746"/>
                          <a:pt x="186896" y="21746"/>
                        </a:cubicBezTo>
                        <a:cubicBezTo>
                          <a:pt x="186896" y="21746"/>
                          <a:pt x="171239" y="27894"/>
                          <a:pt x="168024" y="32230"/>
                        </a:cubicBezTo>
                        <a:cubicBezTo>
                          <a:pt x="163563" y="38262"/>
                          <a:pt x="161720" y="61575"/>
                          <a:pt x="161720" y="61575"/>
                        </a:cubicBezTo>
                        <a:cubicBezTo>
                          <a:pt x="161720" y="61575"/>
                          <a:pt x="145926" y="68853"/>
                          <a:pt x="140973" y="71859"/>
                        </a:cubicBezTo>
                        <a:cubicBezTo>
                          <a:pt x="134877" y="75556"/>
                          <a:pt x="122530" y="83191"/>
                          <a:pt x="117922" y="88626"/>
                        </a:cubicBezTo>
                        <a:cubicBezTo>
                          <a:pt x="113377" y="93988"/>
                          <a:pt x="111450" y="110305"/>
                          <a:pt x="105333" y="113782"/>
                        </a:cubicBezTo>
                        <a:cubicBezTo>
                          <a:pt x="98945" y="117416"/>
                          <a:pt x="82000" y="107435"/>
                          <a:pt x="75999" y="111688"/>
                        </a:cubicBezTo>
                        <a:cubicBezTo>
                          <a:pt x="71118" y="115143"/>
                          <a:pt x="72260" y="129345"/>
                          <a:pt x="69694" y="134749"/>
                        </a:cubicBezTo>
                        <a:cubicBezTo>
                          <a:pt x="67757" y="138823"/>
                          <a:pt x="63253" y="147431"/>
                          <a:pt x="59211" y="149432"/>
                        </a:cubicBezTo>
                        <a:close/>
                      </a:path>
                    </a:pathLst>
                  </a:custGeom>
                  <a:grpFill/>
                  <a:ln w="1046" cap="flat">
                    <a:noFill/>
                    <a:prstDash val="solid"/>
                    <a:miter/>
                  </a:ln>
                </p:spPr>
                <p:txBody>
                  <a:bodyPr rtlCol="0" anchor="ctr"/>
                  <a:lstStyle/>
                  <a:p>
                    <a:endParaRPr lang="en-US" dirty="0"/>
                  </a:p>
                </p:txBody>
              </p:sp>
              <p:sp>
                <p:nvSpPr>
                  <p:cNvPr id="1181" name="Freeform 1180">
                    <a:extLst>
                      <a:ext uri="{FF2B5EF4-FFF2-40B4-BE49-F238E27FC236}">
                        <a16:creationId xmlns:a16="http://schemas.microsoft.com/office/drawing/2014/main" id="{12C9497A-7ACA-D099-20C7-DCEB20635282}"/>
                      </a:ext>
                    </a:extLst>
                  </p:cNvPr>
                  <p:cNvSpPr/>
                  <p:nvPr/>
                </p:nvSpPr>
                <p:spPr>
                  <a:xfrm>
                    <a:off x="8701268" y="4532436"/>
                    <a:ext cx="166536" cy="207947"/>
                  </a:xfrm>
                  <a:custGeom>
                    <a:avLst/>
                    <a:gdLst>
                      <a:gd name="connsiteX0" fmla="*/ 43947 w 166536"/>
                      <a:gd name="connsiteY0" fmla="*/ 28768 h 207947"/>
                      <a:gd name="connsiteX1" fmla="*/ 39758 w 166536"/>
                      <a:gd name="connsiteY1" fmla="*/ 62323 h 207947"/>
                      <a:gd name="connsiteX2" fmla="*/ 27180 w 166536"/>
                      <a:gd name="connsiteY2" fmla="*/ 77006 h 207947"/>
                      <a:gd name="connsiteX3" fmla="*/ 22991 w 166536"/>
                      <a:gd name="connsiteY3" fmla="*/ 102151 h 207947"/>
                      <a:gd name="connsiteX4" fmla="*/ 4119 w 166536"/>
                      <a:gd name="connsiteY4" fmla="*/ 114740 h 207947"/>
                      <a:gd name="connsiteX5" fmla="*/ 4119 w 166536"/>
                      <a:gd name="connsiteY5" fmla="*/ 158768 h 207947"/>
                      <a:gd name="connsiteX6" fmla="*/ 25086 w 166536"/>
                      <a:gd name="connsiteY6" fmla="*/ 169272 h 207947"/>
                      <a:gd name="connsiteX7" fmla="*/ 29275 w 166536"/>
                      <a:gd name="connsiteY7" fmla="*/ 198617 h 207947"/>
                      <a:gd name="connsiteX8" fmla="*/ 50241 w 166536"/>
                      <a:gd name="connsiteY8" fmla="*/ 202817 h 207947"/>
                      <a:gd name="connsiteX9" fmla="*/ 58630 w 166536"/>
                      <a:gd name="connsiteY9" fmla="*/ 154589 h 207947"/>
                      <a:gd name="connsiteX10" fmla="*/ 75418 w 166536"/>
                      <a:gd name="connsiteY10" fmla="*/ 150400 h 207947"/>
                      <a:gd name="connsiteX11" fmla="*/ 73313 w 166536"/>
                      <a:gd name="connsiteY11" fmla="*/ 188144 h 207947"/>
                      <a:gd name="connsiteX12" fmla="*/ 92185 w 166536"/>
                      <a:gd name="connsiteY12" fmla="*/ 194417 h 207947"/>
                      <a:gd name="connsiteX13" fmla="*/ 98469 w 166536"/>
                      <a:gd name="connsiteY13" fmla="*/ 207006 h 207947"/>
                      <a:gd name="connsiteX14" fmla="*/ 119425 w 166536"/>
                      <a:gd name="connsiteY14" fmla="*/ 202817 h 207947"/>
                      <a:gd name="connsiteX15" fmla="*/ 117341 w 166536"/>
                      <a:gd name="connsiteY15" fmla="*/ 175545 h 207947"/>
                      <a:gd name="connsiteX16" fmla="*/ 87986 w 166536"/>
                      <a:gd name="connsiteY16" fmla="*/ 121034 h 207947"/>
                      <a:gd name="connsiteX17" fmla="*/ 102658 w 166536"/>
                      <a:gd name="connsiteY17" fmla="*/ 108466 h 207947"/>
                      <a:gd name="connsiteX18" fmla="*/ 117341 w 166536"/>
                      <a:gd name="connsiteY18" fmla="*/ 81206 h 207947"/>
                      <a:gd name="connsiteX19" fmla="*/ 106858 w 166536"/>
                      <a:gd name="connsiteY19" fmla="*/ 70722 h 207947"/>
                      <a:gd name="connsiteX20" fmla="*/ 90091 w 166536"/>
                      <a:gd name="connsiteY20" fmla="*/ 79111 h 207947"/>
                      <a:gd name="connsiteX21" fmla="*/ 73324 w 166536"/>
                      <a:gd name="connsiteY21" fmla="*/ 87500 h 207947"/>
                      <a:gd name="connsiteX22" fmla="*/ 62819 w 166536"/>
                      <a:gd name="connsiteY22" fmla="*/ 56060 h 207947"/>
                      <a:gd name="connsiteX23" fmla="*/ 58641 w 166536"/>
                      <a:gd name="connsiteY23" fmla="*/ 26705 h 207947"/>
                      <a:gd name="connsiteX24" fmla="*/ 71229 w 166536"/>
                      <a:gd name="connsiteY24" fmla="*/ 30894 h 207947"/>
                      <a:gd name="connsiteX25" fmla="*/ 85901 w 166536"/>
                      <a:gd name="connsiteY25" fmla="*/ 41398 h 207947"/>
                      <a:gd name="connsiteX26" fmla="*/ 111068 w 166536"/>
                      <a:gd name="connsiteY26" fmla="*/ 37198 h 207947"/>
                      <a:gd name="connsiteX27" fmla="*/ 123635 w 166536"/>
                      <a:gd name="connsiteY27" fmla="*/ 45587 h 207947"/>
                      <a:gd name="connsiteX28" fmla="*/ 150886 w 166536"/>
                      <a:gd name="connsiteY28" fmla="*/ 37198 h 207947"/>
                      <a:gd name="connsiteX29" fmla="*/ 165569 w 166536"/>
                      <a:gd name="connsiteY29" fmla="*/ 28799 h 207947"/>
                      <a:gd name="connsiteX30" fmla="*/ 159264 w 166536"/>
                      <a:gd name="connsiteY30" fmla="*/ 1559 h 207947"/>
                      <a:gd name="connsiteX31" fmla="*/ 144591 w 166536"/>
                      <a:gd name="connsiteY31" fmla="*/ 1559 h 207947"/>
                      <a:gd name="connsiteX32" fmla="*/ 134108 w 166536"/>
                      <a:gd name="connsiteY32" fmla="*/ 20431 h 207947"/>
                      <a:gd name="connsiteX33" fmla="*/ 79607 w 166536"/>
                      <a:gd name="connsiteY33" fmla="*/ 16232 h 207947"/>
                      <a:gd name="connsiteX34" fmla="*/ 48157 w 166536"/>
                      <a:gd name="connsiteY34" fmla="*/ 18337 h 207947"/>
                      <a:gd name="connsiteX35" fmla="*/ 43958 w 166536"/>
                      <a:gd name="connsiteY35" fmla="*/ 28810 h 207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6536" h="207947">
                        <a:moveTo>
                          <a:pt x="43947" y="28768"/>
                        </a:moveTo>
                        <a:cubicBezTo>
                          <a:pt x="41831" y="36958"/>
                          <a:pt x="43182" y="54594"/>
                          <a:pt x="39758" y="62323"/>
                        </a:cubicBezTo>
                        <a:cubicBezTo>
                          <a:pt x="37800" y="66742"/>
                          <a:pt x="29222" y="72628"/>
                          <a:pt x="27180" y="77006"/>
                        </a:cubicBezTo>
                        <a:cubicBezTo>
                          <a:pt x="24488" y="82776"/>
                          <a:pt x="26458" y="96800"/>
                          <a:pt x="22991" y="102151"/>
                        </a:cubicBezTo>
                        <a:cubicBezTo>
                          <a:pt x="19912" y="106917"/>
                          <a:pt x="6800" y="109734"/>
                          <a:pt x="4119" y="114740"/>
                        </a:cubicBezTo>
                        <a:cubicBezTo>
                          <a:pt x="-1076" y="124448"/>
                          <a:pt x="-1662" y="149405"/>
                          <a:pt x="4119" y="158768"/>
                        </a:cubicBezTo>
                        <a:cubicBezTo>
                          <a:pt x="7198" y="163753"/>
                          <a:pt x="21661" y="164507"/>
                          <a:pt x="25086" y="169272"/>
                        </a:cubicBezTo>
                        <a:cubicBezTo>
                          <a:pt x="29411" y="175283"/>
                          <a:pt x="24185" y="193234"/>
                          <a:pt x="29275" y="198617"/>
                        </a:cubicBezTo>
                        <a:cubicBezTo>
                          <a:pt x="32950" y="202503"/>
                          <a:pt x="45832" y="205843"/>
                          <a:pt x="50241" y="202817"/>
                        </a:cubicBezTo>
                        <a:cubicBezTo>
                          <a:pt x="60337" y="195905"/>
                          <a:pt x="50294" y="163543"/>
                          <a:pt x="58630" y="154589"/>
                        </a:cubicBezTo>
                        <a:cubicBezTo>
                          <a:pt x="61573" y="151426"/>
                          <a:pt x="72077" y="147645"/>
                          <a:pt x="75418" y="150400"/>
                        </a:cubicBezTo>
                        <a:cubicBezTo>
                          <a:pt x="82697" y="156422"/>
                          <a:pt x="68003" y="180331"/>
                          <a:pt x="73313" y="188144"/>
                        </a:cubicBezTo>
                        <a:cubicBezTo>
                          <a:pt x="76109" y="192250"/>
                          <a:pt x="88426" y="191160"/>
                          <a:pt x="92185" y="194417"/>
                        </a:cubicBezTo>
                        <a:cubicBezTo>
                          <a:pt x="94845" y="196722"/>
                          <a:pt x="95317" y="205456"/>
                          <a:pt x="98469" y="207006"/>
                        </a:cubicBezTo>
                        <a:cubicBezTo>
                          <a:pt x="103266" y="209352"/>
                          <a:pt x="116189" y="207079"/>
                          <a:pt x="119425" y="202817"/>
                        </a:cubicBezTo>
                        <a:cubicBezTo>
                          <a:pt x="123552" y="197371"/>
                          <a:pt x="119268" y="182101"/>
                          <a:pt x="117341" y="175545"/>
                        </a:cubicBezTo>
                        <a:cubicBezTo>
                          <a:pt x="112984" y="160695"/>
                          <a:pt x="85158" y="136251"/>
                          <a:pt x="87986" y="121034"/>
                        </a:cubicBezTo>
                        <a:cubicBezTo>
                          <a:pt x="88876" y="116290"/>
                          <a:pt x="99621" y="112226"/>
                          <a:pt x="102658" y="108466"/>
                        </a:cubicBezTo>
                        <a:cubicBezTo>
                          <a:pt x="107518" y="102445"/>
                          <a:pt x="118461" y="88872"/>
                          <a:pt x="117341" y="81206"/>
                        </a:cubicBezTo>
                        <a:cubicBezTo>
                          <a:pt x="116807" y="77540"/>
                          <a:pt x="110513" y="71309"/>
                          <a:pt x="106858" y="70722"/>
                        </a:cubicBezTo>
                        <a:cubicBezTo>
                          <a:pt x="102228" y="69968"/>
                          <a:pt x="94280" y="77016"/>
                          <a:pt x="90091" y="79111"/>
                        </a:cubicBezTo>
                        <a:cubicBezTo>
                          <a:pt x="85901" y="81206"/>
                          <a:pt x="77649" y="89291"/>
                          <a:pt x="73324" y="87500"/>
                        </a:cubicBezTo>
                        <a:cubicBezTo>
                          <a:pt x="65668" y="84326"/>
                          <a:pt x="64725" y="64124"/>
                          <a:pt x="62819" y="56060"/>
                        </a:cubicBezTo>
                        <a:cubicBezTo>
                          <a:pt x="61112" y="48844"/>
                          <a:pt x="52943" y="31449"/>
                          <a:pt x="58641" y="26705"/>
                        </a:cubicBezTo>
                        <a:cubicBezTo>
                          <a:pt x="61185" y="24579"/>
                          <a:pt x="68275" y="29386"/>
                          <a:pt x="71229" y="30894"/>
                        </a:cubicBezTo>
                        <a:cubicBezTo>
                          <a:pt x="75251" y="32946"/>
                          <a:pt x="81503" y="40372"/>
                          <a:pt x="85901" y="41398"/>
                        </a:cubicBezTo>
                        <a:cubicBezTo>
                          <a:pt x="92112" y="42843"/>
                          <a:pt x="104836" y="35858"/>
                          <a:pt x="111068" y="37198"/>
                        </a:cubicBezTo>
                        <a:cubicBezTo>
                          <a:pt x="114765" y="37994"/>
                          <a:pt x="119896" y="45043"/>
                          <a:pt x="123635" y="45587"/>
                        </a:cubicBezTo>
                        <a:cubicBezTo>
                          <a:pt x="130684" y="46614"/>
                          <a:pt x="144351" y="40037"/>
                          <a:pt x="150886" y="37198"/>
                        </a:cubicBezTo>
                        <a:cubicBezTo>
                          <a:pt x="154761" y="35512"/>
                          <a:pt x="163872" y="32674"/>
                          <a:pt x="165569" y="28799"/>
                        </a:cubicBezTo>
                        <a:cubicBezTo>
                          <a:pt x="168365" y="22390"/>
                          <a:pt x="164742" y="5905"/>
                          <a:pt x="159264" y="1559"/>
                        </a:cubicBezTo>
                        <a:cubicBezTo>
                          <a:pt x="156394" y="-724"/>
                          <a:pt x="147754" y="-305"/>
                          <a:pt x="144591" y="1559"/>
                        </a:cubicBezTo>
                        <a:cubicBezTo>
                          <a:pt x="139942" y="4293"/>
                          <a:pt x="138863" y="17876"/>
                          <a:pt x="134108" y="20431"/>
                        </a:cubicBezTo>
                        <a:cubicBezTo>
                          <a:pt x="122075" y="26903"/>
                          <a:pt x="93274" y="16305"/>
                          <a:pt x="79607" y="16232"/>
                        </a:cubicBezTo>
                        <a:cubicBezTo>
                          <a:pt x="71732" y="16190"/>
                          <a:pt x="54535" y="13697"/>
                          <a:pt x="48157" y="18337"/>
                        </a:cubicBezTo>
                        <a:cubicBezTo>
                          <a:pt x="45874" y="19992"/>
                          <a:pt x="44659" y="26076"/>
                          <a:pt x="43958" y="28810"/>
                        </a:cubicBezTo>
                        <a:close/>
                      </a:path>
                    </a:pathLst>
                  </a:custGeom>
                  <a:grpFill/>
                  <a:ln w="1046" cap="flat">
                    <a:noFill/>
                    <a:prstDash val="solid"/>
                    <a:miter/>
                  </a:ln>
                </p:spPr>
                <p:txBody>
                  <a:bodyPr rtlCol="0" anchor="ctr"/>
                  <a:lstStyle/>
                  <a:p>
                    <a:endParaRPr lang="en-US" dirty="0"/>
                  </a:p>
                </p:txBody>
              </p:sp>
              <p:sp>
                <p:nvSpPr>
                  <p:cNvPr id="1182" name="Freeform 1181">
                    <a:extLst>
                      <a:ext uri="{FF2B5EF4-FFF2-40B4-BE49-F238E27FC236}">
                        <a16:creationId xmlns:a16="http://schemas.microsoft.com/office/drawing/2014/main" id="{2A28C52A-B938-6E06-09B3-C029ADBBCD64}"/>
                      </a:ext>
                    </a:extLst>
                  </p:cNvPr>
                  <p:cNvSpPr/>
                  <p:nvPr/>
                </p:nvSpPr>
                <p:spPr>
                  <a:xfrm>
                    <a:off x="8912182" y="4504499"/>
                    <a:ext cx="42978" cy="88529"/>
                  </a:xfrm>
                  <a:custGeom>
                    <a:avLst/>
                    <a:gdLst>
                      <a:gd name="connsiteX0" fmla="*/ 21713 w 42978"/>
                      <a:gd name="connsiteY0" fmla="*/ 35749 h 88529"/>
                      <a:gd name="connsiteX1" fmla="*/ 746 w 42978"/>
                      <a:gd name="connsiteY1" fmla="*/ 46232 h 88529"/>
                      <a:gd name="connsiteX2" fmla="*/ 7051 w 42978"/>
                      <a:gd name="connsiteY2" fmla="*/ 71388 h 88529"/>
                      <a:gd name="connsiteX3" fmla="*/ 32207 w 42978"/>
                      <a:gd name="connsiteY3" fmla="*/ 88155 h 88529"/>
                      <a:gd name="connsiteX4" fmla="*/ 40595 w 42978"/>
                      <a:gd name="connsiteY4" fmla="*/ 52516 h 88529"/>
                      <a:gd name="connsiteX5" fmla="*/ 42700 w 42978"/>
                      <a:gd name="connsiteY5" fmla="*/ 23160 h 88529"/>
                      <a:gd name="connsiteX6" fmla="*/ 34311 w 42978"/>
                      <a:gd name="connsiteY6" fmla="*/ 99 h 88529"/>
                      <a:gd name="connsiteX7" fmla="*/ 21723 w 42978"/>
                      <a:gd name="connsiteY7" fmla="*/ 10582 h 88529"/>
                      <a:gd name="connsiteX8" fmla="*/ 21723 w 42978"/>
                      <a:gd name="connsiteY8" fmla="*/ 35738 h 8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978" h="88529">
                        <a:moveTo>
                          <a:pt x="21713" y="35749"/>
                        </a:moveTo>
                        <a:cubicBezTo>
                          <a:pt x="18634" y="40734"/>
                          <a:pt x="3197" y="40912"/>
                          <a:pt x="746" y="46232"/>
                        </a:cubicBezTo>
                        <a:cubicBezTo>
                          <a:pt x="-1966" y="52118"/>
                          <a:pt x="3312" y="66089"/>
                          <a:pt x="7051" y="71388"/>
                        </a:cubicBezTo>
                        <a:cubicBezTo>
                          <a:pt x="11408" y="77567"/>
                          <a:pt x="25169" y="90930"/>
                          <a:pt x="32207" y="88155"/>
                        </a:cubicBezTo>
                        <a:cubicBezTo>
                          <a:pt x="40721" y="84793"/>
                          <a:pt x="39213" y="61565"/>
                          <a:pt x="40595" y="52516"/>
                        </a:cubicBezTo>
                        <a:cubicBezTo>
                          <a:pt x="41705" y="45237"/>
                          <a:pt x="43716" y="30449"/>
                          <a:pt x="42700" y="23160"/>
                        </a:cubicBezTo>
                        <a:cubicBezTo>
                          <a:pt x="41852" y="17086"/>
                          <a:pt x="40239" y="1701"/>
                          <a:pt x="34311" y="99"/>
                        </a:cubicBezTo>
                        <a:cubicBezTo>
                          <a:pt x="30353" y="-969"/>
                          <a:pt x="23462" y="6875"/>
                          <a:pt x="21723" y="10582"/>
                        </a:cubicBezTo>
                        <a:cubicBezTo>
                          <a:pt x="19053" y="16280"/>
                          <a:pt x="25033" y="30387"/>
                          <a:pt x="21723" y="35738"/>
                        </a:cubicBezTo>
                        <a:close/>
                      </a:path>
                    </a:pathLst>
                  </a:custGeom>
                  <a:grpFill/>
                  <a:ln w="1046" cap="flat">
                    <a:noFill/>
                    <a:prstDash val="solid"/>
                    <a:miter/>
                  </a:ln>
                </p:spPr>
                <p:txBody>
                  <a:bodyPr rtlCol="0" anchor="ctr"/>
                  <a:lstStyle/>
                  <a:p>
                    <a:endParaRPr lang="en-US" dirty="0"/>
                  </a:p>
                </p:txBody>
              </p:sp>
              <p:sp>
                <p:nvSpPr>
                  <p:cNvPr id="1183" name="Freeform 1182">
                    <a:extLst>
                      <a:ext uri="{FF2B5EF4-FFF2-40B4-BE49-F238E27FC236}">
                        <a16:creationId xmlns:a16="http://schemas.microsoft.com/office/drawing/2014/main" id="{EEDADCA2-5930-6901-EF69-FD71B4C4700A}"/>
                      </a:ext>
                    </a:extLst>
                  </p:cNvPr>
                  <p:cNvSpPr/>
                  <p:nvPr/>
                </p:nvSpPr>
                <p:spPr>
                  <a:xfrm>
                    <a:off x="8945848" y="4652474"/>
                    <a:ext cx="60229" cy="30978"/>
                  </a:xfrm>
                  <a:custGeom>
                    <a:avLst/>
                    <a:gdLst>
                      <a:gd name="connsiteX0" fmla="*/ 6919 w 60229"/>
                      <a:gd name="connsiteY0" fmla="*/ 7290 h 30978"/>
                      <a:gd name="connsiteX1" fmla="*/ 27885 w 60229"/>
                      <a:gd name="connsiteY1" fmla="*/ 985 h 30978"/>
                      <a:gd name="connsiteX2" fmla="*/ 44652 w 60229"/>
                      <a:gd name="connsiteY2" fmla="*/ 985 h 30978"/>
                      <a:gd name="connsiteX3" fmla="*/ 57220 w 60229"/>
                      <a:gd name="connsiteY3" fmla="*/ 17773 h 30978"/>
                      <a:gd name="connsiteX4" fmla="*/ 59314 w 60229"/>
                      <a:gd name="connsiteY4" fmla="*/ 30362 h 30978"/>
                      <a:gd name="connsiteX5" fmla="*/ 40442 w 60229"/>
                      <a:gd name="connsiteY5" fmla="*/ 21962 h 30978"/>
                      <a:gd name="connsiteX6" fmla="*/ 21570 w 60229"/>
                      <a:gd name="connsiteY6" fmla="*/ 17773 h 30978"/>
                      <a:gd name="connsiteX7" fmla="*/ 614 w 60229"/>
                      <a:gd name="connsiteY7" fmla="*/ 21962 h 30978"/>
                      <a:gd name="connsiteX8" fmla="*/ 6898 w 60229"/>
                      <a:gd name="connsiteY8" fmla="*/ 7290 h 30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29" h="30978">
                        <a:moveTo>
                          <a:pt x="6919" y="7290"/>
                        </a:moveTo>
                        <a:cubicBezTo>
                          <a:pt x="11003" y="3645"/>
                          <a:pt x="22471" y="1781"/>
                          <a:pt x="27885" y="985"/>
                        </a:cubicBezTo>
                        <a:cubicBezTo>
                          <a:pt x="32033" y="378"/>
                          <a:pt x="40903" y="-889"/>
                          <a:pt x="44652" y="985"/>
                        </a:cubicBezTo>
                        <a:cubicBezTo>
                          <a:pt x="49344" y="3331"/>
                          <a:pt x="55157" y="12956"/>
                          <a:pt x="57220" y="17773"/>
                        </a:cubicBezTo>
                        <a:cubicBezTo>
                          <a:pt x="58477" y="20706"/>
                          <a:pt x="61838" y="28403"/>
                          <a:pt x="59314" y="30362"/>
                        </a:cubicBezTo>
                        <a:cubicBezTo>
                          <a:pt x="55230" y="33524"/>
                          <a:pt x="45354" y="23575"/>
                          <a:pt x="40442" y="21962"/>
                        </a:cubicBezTo>
                        <a:cubicBezTo>
                          <a:pt x="35855" y="20444"/>
                          <a:pt x="26409" y="17825"/>
                          <a:pt x="21570" y="17773"/>
                        </a:cubicBezTo>
                        <a:cubicBezTo>
                          <a:pt x="16229" y="17721"/>
                          <a:pt x="3987" y="26110"/>
                          <a:pt x="614" y="21962"/>
                        </a:cubicBezTo>
                        <a:cubicBezTo>
                          <a:pt x="-1899" y="18862"/>
                          <a:pt x="3924" y="9950"/>
                          <a:pt x="6898" y="7290"/>
                        </a:cubicBezTo>
                        <a:close/>
                      </a:path>
                    </a:pathLst>
                  </a:custGeom>
                  <a:grpFill/>
                  <a:ln w="1046" cap="flat">
                    <a:noFill/>
                    <a:prstDash val="solid"/>
                    <a:miter/>
                  </a:ln>
                </p:spPr>
                <p:txBody>
                  <a:bodyPr rtlCol="0" anchor="ctr"/>
                  <a:lstStyle/>
                  <a:p>
                    <a:endParaRPr lang="en-US" dirty="0"/>
                  </a:p>
                </p:txBody>
              </p:sp>
              <p:sp>
                <p:nvSpPr>
                  <p:cNvPr id="1184" name="Freeform 1183">
                    <a:extLst>
                      <a:ext uri="{FF2B5EF4-FFF2-40B4-BE49-F238E27FC236}">
                        <a16:creationId xmlns:a16="http://schemas.microsoft.com/office/drawing/2014/main" id="{9FF2EF6B-26F2-91F4-62D5-C21136E5EA5A}"/>
                      </a:ext>
                    </a:extLst>
                  </p:cNvPr>
                  <p:cNvSpPr/>
                  <p:nvPr/>
                </p:nvSpPr>
                <p:spPr>
                  <a:xfrm>
                    <a:off x="8858207" y="4629100"/>
                    <a:ext cx="44467" cy="8901"/>
                  </a:xfrm>
                  <a:custGeom>
                    <a:avLst/>
                    <a:gdLst>
                      <a:gd name="connsiteX0" fmla="*/ 22234 w 44467"/>
                      <a:gd name="connsiteY0" fmla="*/ 8902 h 8901"/>
                      <a:gd name="connsiteX1" fmla="*/ 0 w 44467"/>
                      <a:gd name="connsiteY1" fmla="*/ 4451 h 8901"/>
                      <a:gd name="connsiteX2" fmla="*/ 22234 w 44467"/>
                      <a:gd name="connsiteY2" fmla="*/ 0 h 8901"/>
                      <a:gd name="connsiteX3" fmla="*/ 44468 w 44467"/>
                      <a:gd name="connsiteY3" fmla="*/ 4451 h 8901"/>
                      <a:gd name="connsiteX4" fmla="*/ 22234 w 44467"/>
                      <a:gd name="connsiteY4" fmla="*/ 8902 h 8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67" h="8901">
                        <a:moveTo>
                          <a:pt x="22234" y="8902"/>
                        </a:moveTo>
                        <a:cubicBezTo>
                          <a:pt x="9970" y="8902"/>
                          <a:pt x="0" y="6901"/>
                          <a:pt x="0" y="4451"/>
                        </a:cubicBezTo>
                        <a:cubicBezTo>
                          <a:pt x="0" y="2000"/>
                          <a:pt x="9970" y="0"/>
                          <a:pt x="22234" y="0"/>
                        </a:cubicBezTo>
                        <a:cubicBezTo>
                          <a:pt x="34498" y="0"/>
                          <a:pt x="44468" y="1990"/>
                          <a:pt x="44468" y="4451"/>
                        </a:cubicBezTo>
                        <a:cubicBezTo>
                          <a:pt x="44468" y="6912"/>
                          <a:pt x="34498" y="8902"/>
                          <a:pt x="22234" y="8902"/>
                        </a:cubicBezTo>
                        <a:close/>
                      </a:path>
                    </a:pathLst>
                  </a:custGeom>
                  <a:grpFill/>
                  <a:ln w="1046" cap="flat">
                    <a:noFill/>
                    <a:prstDash val="solid"/>
                    <a:miter/>
                  </a:ln>
                </p:spPr>
                <p:txBody>
                  <a:bodyPr rtlCol="0" anchor="ctr"/>
                  <a:lstStyle/>
                  <a:p>
                    <a:endParaRPr lang="en-US" dirty="0"/>
                  </a:p>
                </p:txBody>
              </p:sp>
              <p:sp>
                <p:nvSpPr>
                  <p:cNvPr id="1185" name="Freeform 1184">
                    <a:extLst>
                      <a:ext uri="{FF2B5EF4-FFF2-40B4-BE49-F238E27FC236}">
                        <a16:creationId xmlns:a16="http://schemas.microsoft.com/office/drawing/2014/main" id="{2A49C022-BA24-B683-940B-C077D83F8895}"/>
                      </a:ext>
                    </a:extLst>
                  </p:cNvPr>
                  <p:cNvSpPr/>
                  <p:nvPr/>
                </p:nvSpPr>
                <p:spPr>
                  <a:xfrm>
                    <a:off x="9083893" y="4602332"/>
                    <a:ext cx="62044" cy="42149"/>
                  </a:xfrm>
                  <a:custGeom>
                    <a:avLst/>
                    <a:gdLst>
                      <a:gd name="connsiteX0" fmla="*/ 23998 w 62044"/>
                      <a:gd name="connsiteY0" fmla="*/ 38560 h 42149"/>
                      <a:gd name="connsiteX1" fmla="*/ 947 w 62044"/>
                      <a:gd name="connsiteY1" fmla="*/ 40665 h 42149"/>
                      <a:gd name="connsiteX2" fmla="*/ 5146 w 62044"/>
                      <a:gd name="connsiteY2" fmla="*/ 21793 h 42149"/>
                      <a:gd name="connsiteX3" fmla="*/ 15609 w 62044"/>
                      <a:gd name="connsiteY3" fmla="*/ 816 h 42149"/>
                      <a:gd name="connsiteX4" fmla="*/ 40775 w 62044"/>
                      <a:gd name="connsiteY4" fmla="*/ 5016 h 42149"/>
                      <a:gd name="connsiteX5" fmla="*/ 61731 w 62044"/>
                      <a:gd name="connsiteY5" fmla="*/ 11299 h 42149"/>
                      <a:gd name="connsiteX6" fmla="*/ 55448 w 62044"/>
                      <a:gd name="connsiteY6" fmla="*/ 25982 h 42149"/>
                      <a:gd name="connsiteX7" fmla="*/ 38681 w 62044"/>
                      <a:gd name="connsiteY7" fmla="*/ 40655 h 42149"/>
                      <a:gd name="connsiteX8" fmla="*/ 23998 w 62044"/>
                      <a:gd name="connsiteY8" fmla="*/ 38550 h 4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044" h="42149">
                        <a:moveTo>
                          <a:pt x="23998" y="38560"/>
                        </a:moveTo>
                        <a:cubicBezTo>
                          <a:pt x="18217" y="38414"/>
                          <a:pt x="4769" y="45012"/>
                          <a:pt x="947" y="40665"/>
                        </a:cubicBezTo>
                        <a:cubicBezTo>
                          <a:pt x="-2247" y="37031"/>
                          <a:pt x="3534" y="26349"/>
                          <a:pt x="5146" y="21793"/>
                        </a:cubicBezTo>
                        <a:cubicBezTo>
                          <a:pt x="7104" y="16274"/>
                          <a:pt x="10393" y="3476"/>
                          <a:pt x="15609" y="816"/>
                        </a:cubicBezTo>
                        <a:cubicBezTo>
                          <a:pt x="21296" y="-2085"/>
                          <a:pt x="34565" y="3570"/>
                          <a:pt x="40775" y="5016"/>
                        </a:cubicBezTo>
                        <a:cubicBezTo>
                          <a:pt x="46106" y="6251"/>
                          <a:pt x="59407" y="6346"/>
                          <a:pt x="61731" y="11299"/>
                        </a:cubicBezTo>
                        <a:cubicBezTo>
                          <a:pt x="63428" y="14912"/>
                          <a:pt x="57794" y="22757"/>
                          <a:pt x="55448" y="25982"/>
                        </a:cubicBezTo>
                        <a:cubicBezTo>
                          <a:pt x="52180" y="30486"/>
                          <a:pt x="44021" y="39073"/>
                          <a:pt x="38681" y="40655"/>
                        </a:cubicBezTo>
                        <a:cubicBezTo>
                          <a:pt x="35119" y="41713"/>
                          <a:pt x="27705" y="38654"/>
                          <a:pt x="23998" y="38550"/>
                        </a:cubicBezTo>
                        <a:close/>
                      </a:path>
                    </a:pathLst>
                  </a:custGeom>
                  <a:grpFill/>
                  <a:ln w="1046" cap="flat">
                    <a:noFill/>
                    <a:prstDash val="solid"/>
                    <a:miter/>
                  </a:ln>
                </p:spPr>
                <p:txBody>
                  <a:bodyPr rtlCol="0" anchor="ctr"/>
                  <a:lstStyle/>
                  <a:p>
                    <a:endParaRPr lang="en-US" dirty="0"/>
                  </a:p>
                </p:txBody>
              </p:sp>
              <p:sp>
                <p:nvSpPr>
                  <p:cNvPr id="1186" name="Freeform 1185">
                    <a:extLst>
                      <a:ext uri="{FF2B5EF4-FFF2-40B4-BE49-F238E27FC236}">
                        <a16:creationId xmlns:a16="http://schemas.microsoft.com/office/drawing/2014/main" id="{F17F6655-2531-E66E-7A6E-A4F405ECBA47}"/>
                      </a:ext>
                    </a:extLst>
                  </p:cNvPr>
                  <p:cNvSpPr/>
                  <p:nvPr/>
                </p:nvSpPr>
                <p:spPr>
                  <a:xfrm>
                    <a:off x="9071986" y="4621752"/>
                    <a:ext cx="239927" cy="216232"/>
                  </a:xfrm>
                  <a:custGeom>
                    <a:avLst/>
                    <a:gdLst>
                      <a:gd name="connsiteX0" fmla="*/ 210561 w 239927"/>
                      <a:gd name="connsiteY0" fmla="*/ 41553 h 216232"/>
                      <a:gd name="connsiteX1" fmla="*/ 184756 w 239927"/>
                      <a:gd name="connsiteY1" fmla="*/ 31708 h 216232"/>
                      <a:gd name="connsiteX2" fmla="*/ 134434 w 239927"/>
                      <a:gd name="connsiteY2" fmla="*/ 10752 h 216232"/>
                      <a:gd name="connsiteX3" fmla="*/ 119772 w 239927"/>
                      <a:gd name="connsiteY3" fmla="*/ 269 h 216232"/>
                      <a:gd name="connsiteX4" fmla="*/ 92521 w 239927"/>
                      <a:gd name="connsiteY4" fmla="*/ 6573 h 216232"/>
                      <a:gd name="connsiteX5" fmla="*/ 67365 w 239927"/>
                      <a:gd name="connsiteY5" fmla="*/ 33813 h 216232"/>
                      <a:gd name="connsiteX6" fmla="*/ 38010 w 239927"/>
                      <a:gd name="connsiteY6" fmla="*/ 50580 h 216232"/>
                      <a:gd name="connsiteX7" fmla="*/ 10759 w 239927"/>
                      <a:gd name="connsiteY7" fmla="*/ 54780 h 216232"/>
                      <a:gd name="connsiteX8" fmla="*/ 276 w 239927"/>
                      <a:gd name="connsiteY8" fmla="*/ 58980 h 216232"/>
                      <a:gd name="connsiteX9" fmla="*/ 10759 w 239927"/>
                      <a:gd name="connsiteY9" fmla="*/ 77852 h 216232"/>
                      <a:gd name="connsiteX10" fmla="*/ 35915 w 239927"/>
                      <a:gd name="connsiteY10" fmla="*/ 73652 h 216232"/>
                      <a:gd name="connsiteX11" fmla="*/ 69470 w 239927"/>
                      <a:gd name="connsiteY11" fmla="*/ 92524 h 216232"/>
                      <a:gd name="connsiteX12" fmla="*/ 92521 w 239927"/>
                      <a:gd name="connsiteY12" fmla="*/ 107197 h 216232"/>
                      <a:gd name="connsiteX13" fmla="*/ 115572 w 239927"/>
                      <a:gd name="connsiteY13" fmla="*/ 128163 h 216232"/>
                      <a:gd name="connsiteX14" fmla="*/ 117677 w 239927"/>
                      <a:gd name="connsiteY14" fmla="*/ 155424 h 216232"/>
                      <a:gd name="connsiteX15" fmla="*/ 111393 w 239927"/>
                      <a:gd name="connsiteY15" fmla="*/ 168013 h 216232"/>
                      <a:gd name="connsiteX16" fmla="*/ 90437 w 239927"/>
                      <a:gd name="connsiteY16" fmla="*/ 176401 h 216232"/>
                      <a:gd name="connsiteX17" fmla="*/ 94626 w 239927"/>
                      <a:gd name="connsiteY17" fmla="*/ 197358 h 216232"/>
                      <a:gd name="connsiteX18" fmla="*/ 126076 w 239927"/>
                      <a:gd name="connsiteY18" fmla="*/ 195274 h 216232"/>
                      <a:gd name="connsiteX19" fmla="*/ 155411 w 239927"/>
                      <a:gd name="connsiteY19" fmla="*/ 195274 h 216232"/>
                      <a:gd name="connsiteX20" fmla="*/ 165894 w 239927"/>
                      <a:gd name="connsiteY20" fmla="*/ 207862 h 216232"/>
                      <a:gd name="connsiteX21" fmla="*/ 186861 w 239927"/>
                      <a:gd name="connsiteY21" fmla="*/ 216230 h 216232"/>
                      <a:gd name="connsiteX22" fmla="*/ 216216 w 239927"/>
                      <a:gd name="connsiteY22" fmla="*/ 205757 h 216232"/>
                      <a:gd name="connsiteX23" fmla="*/ 228784 w 239927"/>
                      <a:gd name="connsiteY23" fmla="*/ 182685 h 216232"/>
                      <a:gd name="connsiteX24" fmla="*/ 239927 w 239927"/>
                      <a:gd name="connsiteY24" fmla="*/ 165258 h 216232"/>
                      <a:gd name="connsiteX25" fmla="*/ 210571 w 239927"/>
                      <a:gd name="connsiteY25" fmla="*/ 41553 h 21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39927" h="216232">
                        <a:moveTo>
                          <a:pt x="210561" y="41553"/>
                        </a:moveTo>
                        <a:cubicBezTo>
                          <a:pt x="210561" y="41553"/>
                          <a:pt x="191165" y="34263"/>
                          <a:pt x="184756" y="31708"/>
                        </a:cubicBezTo>
                        <a:cubicBezTo>
                          <a:pt x="172094" y="26660"/>
                          <a:pt x="146341" y="17371"/>
                          <a:pt x="134434" y="10752"/>
                        </a:cubicBezTo>
                        <a:cubicBezTo>
                          <a:pt x="130496" y="8563"/>
                          <a:pt x="124191" y="1148"/>
                          <a:pt x="119772" y="269"/>
                        </a:cubicBezTo>
                        <a:cubicBezTo>
                          <a:pt x="112912" y="-1103"/>
                          <a:pt x="98564" y="3054"/>
                          <a:pt x="92521" y="6573"/>
                        </a:cubicBezTo>
                        <a:cubicBezTo>
                          <a:pt x="84509" y="11234"/>
                          <a:pt x="74623" y="28043"/>
                          <a:pt x="67365" y="33813"/>
                        </a:cubicBezTo>
                        <a:cubicBezTo>
                          <a:pt x="60757" y="39081"/>
                          <a:pt x="45990" y="47794"/>
                          <a:pt x="38010" y="50580"/>
                        </a:cubicBezTo>
                        <a:cubicBezTo>
                          <a:pt x="31506" y="52853"/>
                          <a:pt x="17409" y="52958"/>
                          <a:pt x="10759" y="54780"/>
                        </a:cubicBezTo>
                        <a:cubicBezTo>
                          <a:pt x="8036" y="55523"/>
                          <a:pt x="1218" y="56319"/>
                          <a:pt x="276" y="58980"/>
                        </a:cubicBezTo>
                        <a:cubicBezTo>
                          <a:pt x="-1526" y="64069"/>
                          <a:pt x="5900" y="75506"/>
                          <a:pt x="10759" y="77852"/>
                        </a:cubicBezTo>
                        <a:cubicBezTo>
                          <a:pt x="16498" y="80616"/>
                          <a:pt x="29631" y="72552"/>
                          <a:pt x="35915" y="73652"/>
                        </a:cubicBezTo>
                        <a:cubicBezTo>
                          <a:pt x="45393" y="75317"/>
                          <a:pt x="61207" y="87581"/>
                          <a:pt x="69470" y="92524"/>
                        </a:cubicBezTo>
                        <a:cubicBezTo>
                          <a:pt x="75335" y="96033"/>
                          <a:pt x="87096" y="103049"/>
                          <a:pt x="92521" y="107197"/>
                        </a:cubicBezTo>
                        <a:cubicBezTo>
                          <a:pt x="98710" y="111930"/>
                          <a:pt x="112147" y="121167"/>
                          <a:pt x="115572" y="128163"/>
                        </a:cubicBezTo>
                        <a:cubicBezTo>
                          <a:pt x="118578" y="134301"/>
                          <a:pt x="118986" y="148711"/>
                          <a:pt x="117677" y="155424"/>
                        </a:cubicBezTo>
                        <a:cubicBezTo>
                          <a:pt x="117007" y="158880"/>
                          <a:pt x="113980" y="165625"/>
                          <a:pt x="111393" y="168013"/>
                        </a:cubicBezTo>
                        <a:cubicBezTo>
                          <a:pt x="107246" y="171835"/>
                          <a:pt x="93128" y="171437"/>
                          <a:pt x="90437" y="176401"/>
                        </a:cubicBezTo>
                        <a:cubicBezTo>
                          <a:pt x="87892" y="181104"/>
                          <a:pt x="90385" y="194111"/>
                          <a:pt x="94626" y="197358"/>
                        </a:cubicBezTo>
                        <a:cubicBezTo>
                          <a:pt x="100879" y="202154"/>
                          <a:pt x="118201" y="195535"/>
                          <a:pt x="126076" y="195274"/>
                        </a:cubicBezTo>
                        <a:cubicBezTo>
                          <a:pt x="133407" y="195033"/>
                          <a:pt x="148771" y="192163"/>
                          <a:pt x="155411" y="195274"/>
                        </a:cubicBezTo>
                        <a:cubicBezTo>
                          <a:pt x="159118" y="197012"/>
                          <a:pt x="162585" y="205453"/>
                          <a:pt x="165894" y="207862"/>
                        </a:cubicBezTo>
                        <a:cubicBezTo>
                          <a:pt x="170460" y="211182"/>
                          <a:pt x="181216" y="216125"/>
                          <a:pt x="186861" y="216230"/>
                        </a:cubicBezTo>
                        <a:cubicBezTo>
                          <a:pt x="194653" y="216376"/>
                          <a:pt x="210289" y="210826"/>
                          <a:pt x="216216" y="205757"/>
                        </a:cubicBezTo>
                        <a:cubicBezTo>
                          <a:pt x="221212" y="201484"/>
                          <a:pt x="225443" y="188340"/>
                          <a:pt x="228784" y="182685"/>
                        </a:cubicBezTo>
                        <a:cubicBezTo>
                          <a:pt x="231412" y="178234"/>
                          <a:pt x="239927" y="165258"/>
                          <a:pt x="239927" y="165258"/>
                        </a:cubicBezTo>
                        <a:lnTo>
                          <a:pt x="210571" y="41553"/>
                        </a:lnTo>
                        <a:close/>
                      </a:path>
                    </a:pathLst>
                  </a:custGeom>
                  <a:grpFill/>
                  <a:ln w="1046" cap="flat">
                    <a:noFill/>
                    <a:prstDash val="solid"/>
                    <a:miter/>
                  </a:ln>
                </p:spPr>
                <p:txBody>
                  <a:bodyPr rtlCol="0" anchor="ctr"/>
                  <a:lstStyle/>
                  <a:p>
                    <a:endParaRPr lang="en-US" dirty="0"/>
                  </a:p>
                </p:txBody>
              </p:sp>
            </p:grpSp>
            <p:grpSp>
              <p:nvGrpSpPr>
                <p:cNvPr id="1166" name="Picture 7">
                  <a:extLst>
                    <a:ext uri="{FF2B5EF4-FFF2-40B4-BE49-F238E27FC236}">
                      <a16:creationId xmlns:a16="http://schemas.microsoft.com/office/drawing/2014/main" id="{840776B1-1181-1614-31DA-649AB88C8005}"/>
                    </a:ext>
                  </a:extLst>
                </p:cNvPr>
                <p:cNvGrpSpPr/>
                <p:nvPr/>
              </p:nvGrpSpPr>
              <p:grpSpPr>
                <a:xfrm>
                  <a:off x="8245795" y="4305205"/>
                  <a:ext cx="488106" cy="251489"/>
                  <a:chOff x="8245795" y="4305205"/>
                  <a:chExt cx="488106" cy="251489"/>
                </a:xfrm>
                <a:grpFill/>
              </p:grpSpPr>
              <p:sp>
                <p:nvSpPr>
                  <p:cNvPr id="1168" name="Freeform 1167">
                    <a:extLst>
                      <a:ext uri="{FF2B5EF4-FFF2-40B4-BE49-F238E27FC236}">
                        <a16:creationId xmlns:a16="http://schemas.microsoft.com/office/drawing/2014/main" id="{A03EF324-37A3-0C67-B47A-A7E4183AD851}"/>
                      </a:ext>
                    </a:extLst>
                  </p:cNvPr>
                  <p:cNvSpPr/>
                  <p:nvPr/>
                </p:nvSpPr>
                <p:spPr>
                  <a:xfrm>
                    <a:off x="8245795" y="4305205"/>
                    <a:ext cx="120675" cy="233693"/>
                  </a:xfrm>
                  <a:custGeom>
                    <a:avLst/>
                    <a:gdLst>
                      <a:gd name="connsiteX0" fmla="*/ 76525 w 120675"/>
                      <a:gd name="connsiteY0" fmla="*/ 77206 h 233693"/>
                      <a:gd name="connsiteX1" fmla="*/ 41064 w 120675"/>
                      <a:gd name="connsiteY1" fmla="*/ 58480 h 233693"/>
                      <a:gd name="connsiteX2" fmla="*/ 21019 w 120675"/>
                      <a:gd name="connsiteY2" fmla="*/ 0 h 233693"/>
                      <a:gd name="connsiteX3" fmla="*/ 0 w 120675"/>
                      <a:gd name="connsiteY3" fmla="*/ 20956 h 233693"/>
                      <a:gd name="connsiteX4" fmla="*/ 2597 w 120675"/>
                      <a:gd name="connsiteY4" fmla="*/ 61015 h 233693"/>
                      <a:gd name="connsiteX5" fmla="*/ 14212 w 120675"/>
                      <a:gd name="connsiteY5" fmla="*/ 153742 h 233693"/>
                      <a:gd name="connsiteX6" fmla="*/ 43797 w 120675"/>
                      <a:gd name="connsiteY6" fmla="*/ 194607 h 233693"/>
                      <a:gd name="connsiteX7" fmla="*/ 67864 w 120675"/>
                      <a:gd name="connsiteY7" fmla="*/ 223774 h 233693"/>
                      <a:gd name="connsiteX8" fmla="*/ 118165 w 120675"/>
                      <a:gd name="connsiteY8" fmla="*/ 230613 h 233693"/>
                      <a:gd name="connsiteX9" fmla="*/ 120543 w 120675"/>
                      <a:gd name="connsiteY9" fmla="*/ 213312 h 233693"/>
                      <a:gd name="connsiteX10" fmla="*/ 113410 w 120675"/>
                      <a:gd name="connsiteY10" fmla="*/ 131100 h 233693"/>
                      <a:gd name="connsiteX11" fmla="*/ 76504 w 120675"/>
                      <a:gd name="connsiteY11" fmla="*/ 77206 h 23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675" h="233693">
                        <a:moveTo>
                          <a:pt x="76525" y="77206"/>
                        </a:moveTo>
                        <a:cubicBezTo>
                          <a:pt x="76525" y="67183"/>
                          <a:pt x="47578" y="66094"/>
                          <a:pt x="41064" y="58480"/>
                        </a:cubicBezTo>
                        <a:cubicBezTo>
                          <a:pt x="31020" y="46740"/>
                          <a:pt x="21019" y="0"/>
                          <a:pt x="21019" y="0"/>
                        </a:cubicBezTo>
                        <a:lnTo>
                          <a:pt x="0" y="20956"/>
                        </a:lnTo>
                        <a:cubicBezTo>
                          <a:pt x="0" y="20956"/>
                          <a:pt x="1654" y="51024"/>
                          <a:pt x="2597" y="61015"/>
                        </a:cubicBezTo>
                        <a:cubicBezTo>
                          <a:pt x="4807" y="84275"/>
                          <a:pt x="5634" y="132011"/>
                          <a:pt x="14212" y="153742"/>
                        </a:cubicBezTo>
                        <a:cubicBezTo>
                          <a:pt x="18840" y="165472"/>
                          <a:pt x="36079" y="184627"/>
                          <a:pt x="43797" y="194607"/>
                        </a:cubicBezTo>
                        <a:cubicBezTo>
                          <a:pt x="49578" y="202085"/>
                          <a:pt x="59612" y="219177"/>
                          <a:pt x="67864" y="223774"/>
                        </a:cubicBezTo>
                        <a:cubicBezTo>
                          <a:pt x="78955" y="229943"/>
                          <a:pt x="108059" y="238290"/>
                          <a:pt x="118165" y="230613"/>
                        </a:cubicBezTo>
                        <a:cubicBezTo>
                          <a:pt x="121642" y="227974"/>
                          <a:pt x="120438" y="217679"/>
                          <a:pt x="120543" y="213312"/>
                        </a:cubicBezTo>
                        <a:cubicBezTo>
                          <a:pt x="121056" y="192691"/>
                          <a:pt x="120365" y="150527"/>
                          <a:pt x="113410" y="131100"/>
                        </a:cubicBezTo>
                        <a:cubicBezTo>
                          <a:pt x="107912" y="115725"/>
                          <a:pt x="76504" y="93544"/>
                          <a:pt x="76504" y="77206"/>
                        </a:cubicBezTo>
                      </a:path>
                    </a:pathLst>
                  </a:custGeom>
                  <a:grpFill/>
                  <a:ln w="1046" cap="flat">
                    <a:noFill/>
                    <a:prstDash val="solid"/>
                    <a:miter/>
                  </a:ln>
                </p:spPr>
                <p:txBody>
                  <a:bodyPr rtlCol="0" anchor="ctr"/>
                  <a:lstStyle/>
                  <a:p>
                    <a:endParaRPr lang="en-US" dirty="0"/>
                  </a:p>
                </p:txBody>
              </p:sp>
              <p:sp>
                <p:nvSpPr>
                  <p:cNvPr id="1169" name="Freeform 1168">
                    <a:extLst>
                      <a:ext uri="{FF2B5EF4-FFF2-40B4-BE49-F238E27FC236}">
                        <a16:creationId xmlns:a16="http://schemas.microsoft.com/office/drawing/2014/main" id="{5E1FE2D6-813A-92E0-EA7B-371D9B6B813C}"/>
                      </a:ext>
                    </a:extLst>
                  </p:cNvPr>
                  <p:cNvSpPr/>
                  <p:nvPr/>
                </p:nvSpPr>
                <p:spPr>
                  <a:xfrm>
                    <a:off x="8519472" y="4392253"/>
                    <a:ext cx="214428" cy="164441"/>
                  </a:xfrm>
                  <a:custGeom>
                    <a:avLst/>
                    <a:gdLst>
                      <a:gd name="connsiteX0" fmla="*/ 155784 w 214428"/>
                      <a:gd name="connsiteY0" fmla="*/ 75386 h 164441"/>
                      <a:gd name="connsiteX1" fmla="*/ 139017 w 214428"/>
                      <a:gd name="connsiteY1" fmla="*/ 71197 h 164441"/>
                      <a:gd name="connsiteX2" fmla="*/ 126449 w 214428"/>
                      <a:gd name="connsiteY2" fmla="*/ 87964 h 164441"/>
                      <a:gd name="connsiteX3" fmla="*/ 111766 w 214428"/>
                      <a:gd name="connsiteY3" fmla="*/ 113120 h 164441"/>
                      <a:gd name="connsiteX4" fmla="*/ 105483 w 214428"/>
                      <a:gd name="connsiteY4" fmla="*/ 138275 h 164441"/>
                      <a:gd name="connsiteX5" fmla="*/ 101283 w 214428"/>
                      <a:gd name="connsiteY5" fmla="*/ 159253 h 164441"/>
                      <a:gd name="connsiteX6" fmla="*/ 71928 w 214428"/>
                      <a:gd name="connsiteY6" fmla="*/ 163452 h 164441"/>
                      <a:gd name="connsiteX7" fmla="*/ 55161 w 214428"/>
                      <a:gd name="connsiteY7" fmla="*/ 148769 h 164441"/>
                      <a:gd name="connsiteX8" fmla="*/ 46772 w 214428"/>
                      <a:gd name="connsiteY8" fmla="*/ 161358 h 164441"/>
                      <a:gd name="connsiteX9" fmla="*/ 13238 w 214428"/>
                      <a:gd name="connsiteY9" fmla="*/ 159253 h 164441"/>
                      <a:gd name="connsiteX10" fmla="*/ 0 w 214428"/>
                      <a:gd name="connsiteY10" fmla="*/ 149429 h 164441"/>
                      <a:gd name="connsiteX11" fmla="*/ 10483 w 214428"/>
                      <a:gd name="connsiteY11" fmla="*/ 134746 h 164441"/>
                      <a:gd name="connsiteX12" fmla="*/ 16788 w 214428"/>
                      <a:gd name="connsiteY12" fmla="*/ 111685 h 164441"/>
                      <a:gd name="connsiteX13" fmla="*/ 46123 w 214428"/>
                      <a:gd name="connsiteY13" fmla="*/ 113779 h 164441"/>
                      <a:gd name="connsiteX14" fmla="*/ 58711 w 214428"/>
                      <a:gd name="connsiteY14" fmla="*/ 88624 h 164441"/>
                      <a:gd name="connsiteX15" fmla="*/ 81762 w 214428"/>
                      <a:gd name="connsiteY15" fmla="*/ 71856 h 164441"/>
                      <a:gd name="connsiteX16" fmla="*/ 102508 w 214428"/>
                      <a:gd name="connsiteY16" fmla="*/ 61572 h 164441"/>
                      <a:gd name="connsiteX17" fmla="*/ 108813 w 214428"/>
                      <a:gd name="connsiteY17" fmla="*/ 32227 h 164441"/>
                      <a:gd name="connsiteX18" fmla="*/ 127685 w 214428"/>
                      <a:gd name="connsiteY18" fmla="*/ 21744 h 164441"/>
                      <a:gd name="connsiteX19" fmla="*/ 132094 w 214428"/>
                      <a:gd name="connsiteY19" fmla="*/ 546 h 164441"/>
                      <a:gd name="connsiteX20" fmla="*/ 161450 w 214428"/>
                      <a:gd name="connsiteY20" fmla="*/ 15229 h 164441"/>
                      <a:gd name="connsiteX21" fmla="*/ 178217 w 214428"/>
                      <a:gd name="connsiteY21" fmla="*/ 21513 h 164441"/>
                      <a:gd name="connsiteX22" fmla="*/ 207552 w 214428"/>
                      <a:gd name="connsiteY22" fmla="*/ 27797 h 164441"/>
                      <a:gd name="connsiteX23" fmla="*/ 213856 w 214428"/>
                      <a:gd name="connsiteY23" fmla="*/ 52974 h 164441"/>
                      <a:gd name="connsiteX24" fmla="*/ 190785 w 214428"/>
                      <a:gd name="connsiteY24" fmla="*/ 71846 h 164441"/>
                      <a:gd name="connsiteX25" fmla="*/ 169829 w 214428"/>
                      <a:gd name="connsiteY25" fmla="*/ 86519 h 164441"/>
                      <a:gd name="connsiteX26" fmla="*/ 155805 w 214428"/>
                      <a:gd name="connsiteY26" fmla="*/ 75375 h 16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4428" h="164441">
                        <a:moveTo>
                          <a:pt x="155784" y="75386"/>
                        </a:moveTo>
                        <a:cubicBezTo>
                          <a:pt x="151909" y="73480"/>
                          <a:pt x="143091" y="69751"/>
                          <a:pt x="139017" y="71197"/>
                        </a:cubicBezTo>
                        <a:cubicBezTo>
                          <a:pt x="134084" y="72956"/>
                          <a:pt x="129340" y="83607"/>
                          <a:pt x="126449" y="87964"/>
                        </a:cubicBezTo>
                        <a:cubicBezTo>
                          <a:pt x="122428" y="94027"/>
                          <a:pt x="114510" y="106375"/>
                          <a:pt x="111766" y="113120"/>
                        </a:cubicBezTo>
                        <a:cubicBezTo>
                          <a:pt x="109327" y="119120"/>
                          <a:pt x="106907" y="131950"/>
                          <a:pt x="105483" y="138275"/>
                        </a:cubicBezTo>
                        <a:cubicBezTo>
                          <a:pt x="104310" y="143491"/>
                          <a:pt x="105169" y="155577"/>
                          <a:pt x="101283" y="159253"/>
                        </a:cubicBezTo>
                        <a:cubicBezTo>
                          <a:pt x="95900" y="164343"/>
                          <a:pt x="79039" y="165568"/>
                          <a:pt x="71928" y="163452"/>
                        </a:cubicBezTo>
                        <a:cubicBezTo>
                          <a:pt x="66587" y="161871"/>
                          <a:pt x="60680" y="148036"/>
                          <a:pt x="55161" y="148769"/>
                        </a:cubicBezTo>
                        <a:cubicBezTo>
                          <a:pt x="51411" y="149261"/>
                          <a:pt x="50165" y="159672"/>
                          <a:pt x="46772" y="161358"/>
                        </a:cubicBezTo>
                        <a:cubicBezTo>
                          <a:pt x="39242" y="165086"/>
                          <a:pt x="21124" y="162143"/>
                          <a:pt x="13238" y="159253"/>
                        </a:cubicBezTo>
                        <a:cubicBezTo>
                          <a:pt x="9363" y="157839"/>
                          <a:pt x="0" y="149429"/>
                          <a:pt x="0" y="149429"/>
                        </a:cubicBezTo>
                        <a:cubicBezTo>
                          <a:pt x="0" y="149429"/>
                          <a:pt x="8546" y="138820"/>
                          <a:pt x="10483" y="134746"/>
                        </a:cubicBezTo>
                        <a:cubicBezTo>
                          <a:pt x="13049" y="129353"/>
                          <a:pt x="11908" y="115141"/>
                          <a:pt x="16788" y="111685"/>
                        </a:cubicBezTo>
                        <a:cubicBezTo>
                          <a:pt x="22789" y="107433"/>
                          <a:pt x="39734" y="117424"/>
                          <a:pt x="46123" y="113779"/>
                        </a:cubicBezTo>
                        <a:cubicBezTo>
                          <a:pt x="52228" y="110302"/>
                          <a:pt x="54165" y="93986"/>
                          <a:pt x="58711" y="88624"/>
                        </a:cubicBezTo>
                        <a:cubicBezTo>
                          <a:pt x="63319" y="83188"/>
                          <a:pt x="75667" y="75543"/>
                          <a:pt x="81762" y="71856"/>
                        </a:cubicBezTo>
                        <a:cubicBezTo>
                          <a:pt x="86715" y="68861"/>
                          <a:pt x="102508" y="61572"/>
                          <a:pt x="102508" y="61572"/>
                        </a:cubicBezTo>
                        <a:cubicBezTo>
                          <a:pt x="102508" y="61572"/>
                          <a:pt x="104341" y="38259"/>
                          <a:pt x="108813" y="32227"/>
                        </a:cubicBezTo>
                        <a:cubicBezTo>
                          <a:pt x="112028" y="27891"/>
                          <a:pt x="127685" y="21744"/>
                          <a:pt x="127685" y="21744"/>
                        </a:cubicBezTo>
                        <a:cubicBezTo>
                          <a:pt x="127685" y="21744"/>
                          <a:pt x="127225" y="2913"/>
                          <a:pt x="132094" y="546"/>
                        </a:cubicBezTo>
                        <a:cubicBezTo>
                          <a:pt x="139478" y="-3025"/>
                          <a:pt x="153920" y="11952"/>
                          <a:pt x="161450" y="15229"/>
                        </a:cubicBezTo>
                        <a:cubicBezTo>
                          <a:pt x="165555" y="17020"/>
                          <a:pt x="173923" y="20257"/>
                          <a:pt x="178217" y="21513"/>
                        </a:cubicBezTo>
                        <a:cubicBezTo>
                          <a:pt x="185412" y="23618"/>
                          <a:pt x="202158" y="22581"/>
                          <a:pt x="207552" y="27797"/>
                        </a:cubicBezTo>
                        <a:cubicBezTo>
                          <a:pt x="212212" y="32300"/>
                          <a:pt x="215888" y="46816"/>
                          <a:pt x="213856" y="52974"/>
                        </a:cubicBezTo>
                        <a:cubicBezTo>
                          <a:pt x="211510" y="60043"/>
                          <a:pt x="196723" y="67343"/>
                          <a:pt x="190785" y="71846"/>
                        </a:cubicBezTo>
                        <a:cubicBezTo>
                          <a:pt x="185684" y="75710"/>
                          <a:pt x="169829" y="86519"/>
                          <a:pt x="169829" y="86519"/>
                        </a:cubicBezTo>
                        <a:cubicBezTo>
                          <a:pt x="169829" y="86519"/>
                          <a:pt x="159816" y="77355"/>
                          <a:pt x="155805" y="75375"/>
                        </a:cubicBezTo>
                        <a:close/>
                      </a:path>
                    </a:pathLst>
                  </a:custGeom>
                  <a:solidFill>
                    <a:schemeClr val="accent4">
                      <a:alpha val="1000"/>
                    </a:schemeClr>
                  </a:solidFill>
                  <a:ln w="1046" cap="flat">
                    <a:noFill/>
                    <a:prstDash val="solid"/>
                    <a:miter/>
                  </a:ln>
                </p:spPr>
                <p:txBody>
                  <a:bodyPr rtlCol="0" anchor="ctr"/>
                  <a:lstStyle/>
                  <a:p>
                    <a:endParaRPr lang="en-US" dirty="0"/>
                  </a:p>
                </p:txBody>
              </p:sp>
            </p:grpSp>
            <p:sp>
              <p:nvSpPr>
                <p:cNvPr id="1167" name="Freeform 1166">
                  <a:extLst>
                    <a:ext uri="{FF2B5EF4-FFF2-40B4-BE49-F238E27FC236}">
                      <a16:creationId xmlns:a16="http://schemas.microsoft.com/office/drawing/2014/main" id="{1519BC87-E6A7-F18B-FC7E-7E07F890B879}"/>
                    </a:ext>
                  </a:extLst>
                </p:cNvPr>
                <p:cNvSpPr/>
                <p:nvPr/>
              </p:nvSpPr>
              <p:spPr>
                <a:xfrm>
                  <a:off x="8621970" y="4414007"/>
                  <a:ext cx="28923" cy="39828"/>
                </a:xfrm>
                <a:custGeom>
                  <a:avLst/>
                  <a:gdLst>
                    <a:gd name="connsiteX0" fmla="*/ 25177 w 28923"/>
                    <a:gd name="connsiteY0" fmla="*/ 0 h 39828"/>
                    <a:gd name="connsiteX1" fmla="*/ 6305 w 28923"/>
                    <a:gd name="connsiteY1" fmla="*/ 10483 h 39828"/>
                    <a:gd name="connsiteX2" fmla="*/ 0 w 28923"/>
                    <a:gd name="connsiteY2" fmla="*/ 39828 h 39828"/>
                    <a:gd name="connsiteX3" fmla="*/ 22632 w 28923"/>
                    <a:gd name="connsiteY3" fmla="*/ 27701 h 39828"/>
                    <a:gd name="connsiteX4" fmla="*/ 28915 w 28923"/>
                    <a:gd name="connsiteY4" fmla="*/ 13018 h 39828"/>
                    <a:gd name="connsiteX5" fmla="*/ 25166 w 28923"/>
                    <a:gd name="connsiteY5" fmla="*/ 10 h 3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23" h="39828">
                      <a:moveTo>
                        <a:pt x="25177" y="0"/>
                      </a:moveTo>
                      <a:cubicBezTo>
                        <a:pt x="25177" y="0"/>
                        <a:pt x="9520" y="6148"/>
                        <a:pt x="6305" y="10483"/>
                      </a:cubicBezTo>
                      <a:cubicBezTo>
                        <a:pt x="1843" y="16516"/>
                        <a:pt x="0" y="39828"/>
                        <a:pt x="0" y="39828"/>
                      </a:cubicBezTo>
                      <a:cubicBezTo>
                        <a:pt x="0" y="39828"/>
                        <a:pt x="18296" y="32435"/>
                        <a:pt x="22632" y="27701"/>
                      </a:cubicBezTo>
                      <a:cubicBezTo>
                        <a:pt x="25323" y="24758"/>
                        <a:pt x="28664" y="16997"/>
                        <a:pt x="28915" y="13018"/>
                      </a:cubicBezTo>
                      <a:cubicBezTo>
                        <a:pt x="29125" y="9635"/>
                        <a:pt x="25166" y="10"/>
                        <a:pt x="25166" y="10"/>
                      </a:cubicBezTo>
                      <a:close/>
                    </a:path>
                  </a:pathLst>
                </a:custGeom>
                <a:solidFill>
                  <a:schemeClr val="accent4">
                    <a:alpha val="10000"/>
                  </a:schemeClr>
                </a:solidFill>
                <a:ln w="1046" cap="flat">
                  <a:noFill/>
                  <a:prstDash val="solid"/>
                  <a:miter/>
                </a:ln>
              </p:spPr>
              <p:txBody>
                <a:bodyPr rtlCol="0" anchor="ctr"/>
                <a:lstStyle/>
                <a:p>
                  <a:endParaRPr lang="en-US" dirty="0"/>
                </a:p>
              </p:txBody>
            </p:sp>
          </p:grpSp>
          <p:sp>
            <p:nvSpPr>
              <p:cNvPr id="1157" name="Freeform 1156">
                <a:extLst>
                  <a:ext uri="{FF2B5EF4-FFF2-40B4-BE49-F238E27FC236}">
                    <a16:creationId xmlns:a16="http://schemas.microsoft.com/office/drawing/2014/main" id="{7D617F8B-3A67-095A-C821-44085B2243D7}"/>
                  </a:ext>
                </a:extLst>
              </p:cNvPr>
              <p:cNvSpPr/>
              <p:nvPr/>
            </p:nvSpPr>
            <p:spPr>
              <a:xfrm>
                <a:off x="6867397" y="3438992"/>
                <a:ext cx="477532" cy="437801"/>
              </a:xfrm>
              <a:custGeom>
                <a:avLst/>
                <a:gdLst>
                  <a:gd name="connsiteX0" fmla="*/ 8323 w 477532"/>
                  <a:gd name="connsiteY0" fmla="*/ 21 h 437801"/>
                  <a:gd name="connsiteX1" fmla="*/ 155 w 477532"/>
                  <a:gd name="connsiteY1" fmla="*/ 10284 h 437801"/>
                  <a:gd name="connsiteX2" fmla="*/ 10638 w 477532"/>
                  <a:gd name="connsiteY2" fmla="*/ 41735 h 437801"/>
                  <a:gd name="connsiteX3" fmla="*/ 23206 w 477532"/>
                  <a:gd name="connsiteY3" fmla="*/ 73185 h 437801"/>
                  <a:gd name="connsiteX4" fmla="*/ 29290 w 477532"/>
                  <a:gd name="connsiteY4" fmla="*/ 104855 h 437801"/>
                  <a:gd name="connsiteX5" fmla="*/ 33050 w 477532"/>
                  <a:gd name="connsiteY5" fmla="*/ 124167 h 437801"/>
                  <a:gd name="connsiteX6" fmla="*/ 58206 w 477532"/>
                  <a:gd name="connsiteY6" fmla="*/ 128356 h 437801"/>
                  <a:gd name="connsiteX7" fmla="*/ 54017 w 477532"/>
                  <a:gd name="connsiteY7" fmla="*/ 153512 h 437801"/>
                  <a:gd name="connsiteX8" fmla="*/ 37250 w 477532"/>
                  <a:gd name="connsiteY8" fmla="*/ 166100 h 437801"/>
                  <a:gd name="connsiteX9" fmla="*/ 37250 w 477532"/>
                  <a:gd name="connsiteY9" fmla="*/ 191256 h 437801"/>
                  <a:gd name="connsiteX10" fmla="*/ 60301 w 477532"/>
                  <a:gd name="connsiteY10" fmla="*/ 201739 h 437801"/>
                  <a:gd name="connsiteX11" fmla="*/ 64490 w 477532"/>
                  <a:gd name="connsiteY11" fmla="*/ 222706 h 437801"/>
                  <a:gd name="connsiteX12" fmla="*/ 81257 w 477532"/>
                  <a:gd name="connsiteY12" fmla="*/ 226895 h 437801"/>
                  <a:gd name="connsiteX13" fmla="*/ 98024 w 477532"/>
                  <a:gd name="connsiteY13" fmla="*/ 222706 h 437801"/>
                  <a:gd name="connsiteX14" fmla="*/ 102223 w 477532"/>
                  <a:gd name="connsiteY14" fmla="*/ 243673 h 437801"/>
                  <a:gd name="connsiteX15" fmla="*/ 93835 w 477532"/>
                  <a:gd name="connsiteY15" fmla="*/ 266734 h 437801"/>
                  <a:gd name="connsiteX16" fmla="*/ 108518 w 477532"/>
                  <a:gd name="connsiteY16" fmla="*/ 273018 h 437801"/>
                  <a:gd name="connsiteX17" fmla="*/ 110623 w 477532"/>
                  <a:gd name="connsiteY17" fmla="*/ 296079 h 437801"/>
                  <a:gd name="connsiteX18" fmla="*/ 121085 w 477532"/>
                  <a:gd name="connsiteY18" fmla="*/ 306562 h 437801"/>
                  <a:gd name="connsiteX19" fmla="*/ 144157 w 477532"/>
                  <a:gd name="connsiteY19" fmla="*/ 302373 h 437801"/>
                  <a:gd name="connsiteX20" fmla="*/ 146252 w 477532"/>
                  <a:gd name="connsiteY20" fmla="*/ 291890 h 437801"/>
                  <a:gd name="connsiteX21" fmla="*/ 158819 w 477532"/>
                  <a:gd name="connsiteY21" fmla="*/ 314951 h 437801"/>
                  <a:gd name="connsiteX22" fmla="*/ 165124 w 477532"/>
                  <a:gd name="connsiteY22" fmla="*/ 348506 h 437801"/>
                  <a:gd name="connsiteX23" fmla="*/ 186080 w 477532"/>
                  <a:gd name="connsiteY23" fmla="*/ 354790 h 437801"/>
                  <a:gd name="connsiteX24" fmla="*/ 183996 w 477532"/>
                  <a:gd name="connsiteY24" fmla="*/ 369473 h 437801"/>
                  <a:gd name="connsiteX25" fmla="*/ 204952 w 477532"/>
                  <a:gd name="connsiteY25" fmla="*/ 371578 h 437801"/>
                  <a:gd name="connsiteX26" fmla="*/ 217540 w 477532"/>
                  <a:gd name="connsiteY26" fmla="*/ 390450 h 437801"/>
                  <a:gd name="connsiteX27" fmla="*/ 290913 w 477532"/>
                  <a:gd name="connsiteY27" fmla="*/ 394639 h 437801"/>
                  <a:gd name="connsiteX28" fmla="*/ 301376 w 477532"/>
                  <a:gd name="connsiteY28" fmla="*/ 375767 h 437801"/>
                  <a:gd name="connsiteX29" fmla="*/ 316059 w 477532"/>
                  <a:gd name="connsiteY29" fmla="*/ 382051 h 437801"/>
                  <a:gd name="connsiteX30" fmla="*/ 324448 w 477532"/>
                  <a:gd name="connsiteY30" fmla="*/ 419795 h 437801"/>
                  <a:gd name="connsiteX31" fmla="*/ 349614 w 477532"/>
                  <a:gd name="connsiteY31" fmla="*/ 436573 h 437801"/>
                  <a:gd name="connsiteX32" fmla="*/ 422966 w 477532"/>
                  <a:gd name="connsiteY32" fmla="*/ 432384 h 437801"/>
                  <a:gd name="connsiteX33" fmla="*/ 437649 w 477532"/>
                  <a:gd name="connsiteY33" fmla="*/ 436573 h 437801"/>
                  <a:gd name="connsiteX34" fmla="*/ 443964 w 477532"/>
                  <a:gd name="connsiteY34" fmla="*/ 413480 h 437801"/>
                  <a:gd name="connsiteX35" fmla="*/ 462836 w 477532"/>
                  <a:gd name="connsiteY35" fmla="*/ 407186 h 437801"/>
                  <a:gd name="connsiteX36" fmla="*/ 477519 w 477532"/>
                  <a:gd name="connsiteY36" fmla="*/ 388314 h 437801"/>
                  <a:gd name="connsiteX37" fmla="*/ 469120 w 477532"/>
                  <a:gd name="connsiteY37" fmla="*/ 373631 h 437801"/>
                  <a:gd name="connsiteX38" fmla="*/ 450248 w 477532"/>
                  <a:gd name="connsiteY38" fmla="*/ 371536 h 437801"/>
                  <a:gd name="connsiteX39" fmla="*/ 443943 w 477532"/>
                  <a:gd name="connsiteY39" fmla="*/ 344286 h 437801"/>
                  <a:gd name="connsiteX40" fmla="*/ 416672 w 477532"/>
                  <a:gd name="connsiteY40" fmla="*/ 331729 h 437801"/>
                  <a:gd name="connsiteX41" fmla="*/ 418777 w 477532"/>
                  <a:gd name="connsiteY41" fmla="*/ 308657 h 437801"/>
                  <a:gd name="connsiteX42" fmla="*/ 431345 w 477532"/>
                  <a:gd name="connsiteY42" fmla="*/ 291890 h 437801"/>
                  <a:gd name="connsiteX43" fmla="*/ 422966 w 477532"/>
                  <a:gd name="connsiteY43" fmla="*/ 262545 h 437801"/>
                  <a:gd name="connsiteX44" fmla="*/ 393611 w 477532"/>
                  <a:gd name="connsiteY44" fmla="*/ 262545 h 437801"/>
                  <a:gd name="connsiteX45" fmla="*/ 399915 w 477532"/>
                  <a:gd name="connsiteY45" fmla="*/ 203834 h 437801"/>
                  <a:gd name="connsiteX46" fmla="*/ 393611 w 477532"/>
                  <a:gd name="connsiteY46" fmla="*/ 166090 h 437801"/>
                  <a:gd name="connsiteX47" fmla="*/ 402010 w 477532"/>
                  <a:gd name="connsiteY47" fmla="*/ 111578 h 437801"/>
                  <a:gd name="connsiteX48" fmla="*/ 368455 w 477532"/>
                  <a:gd name="connsiteY48" fmla="*/ 94801 h 437801"/>
                  <a:gd name="connsiteX49" fmla="*/ 330731 w 477532"/>
                  <a:gd name="connsiteY49" fmla="*/ 67540 h 437801"/>
                  <a:gd name="connsiteX50" fmla="*/ 303460 w 477532"/>
                  <a:gd name="connsiteY50" fmla="*/ 65445 h 437801"/>
                  <a:gd name="connsiteX51" fmla="*/ 261537 w 477532"/>
                  <a:gd name="connsiteY51" fmla="*/ 57056 h 437801"/>
                  <a:gd name="connsiteX52" fmla="*/ 251054 w 477532"/>
                  <a:gd name="connsiteY52" fmla="*/ 78023 h 437801"/>
                  <a:gd name="connsiteX53" fmla="*/ 225887 w 477532"/>
                  <a:gd name="connsiteY53" fmla="*/ 88496 h 437801"/>
                  <a:gd name="connsiteX54" fmla="*/ 200752 w 477532"/>
                  <a:gd name="connsiteY54" fmla="*/ 96885 h 437801"/>
                  <a:gd name="connsiteX55" fmla="*/ 188164 w 477532"/>
                  <a:gd name="connsiteY55" fmla="*/ 109463 h 437801"/>
                  <a:gd name="connsiteX56" fmla="*/ 158809 w 477532"/>
                  <a:gd name="connsiteY56" fmla="*/ 105273 h 437801"/>
                  <a:gd name="connsiteX57" fmla="*/ 131558 w 477532"/>
                  <a:gd name="connsiteY57" fmla="*/ 84307 h 437801"/>
                  <a:gd name="connsiteX58" fmla="*/ 108507 w 477532"/>
                  <a:gd name="connsiteY58" fmla="*/ 67529 h 437801"/>
                  <a:gd name="connsiteX59" fmla="*/ 100108 w 477532"/>
                  <a:gd name="connsiteY59" fmla="*/ 36079 h 437801"/>
                  <a:gd name="connsiteX60" fmla="*/ 91740 w 477532"/>
                  <a:gd name="connsiteY60" fmla="*/ 4629 h 437801"/>
                  <a:gd name="connsiteX61" fmla="*/ 77057 w 477532"/>
                  <a:gd name="connsiteY61" fmla="*/ 13018 h 437801"/>
                  <a:gd name="connsiteX62" fmla="*/ 70774 w 477532"/>
                  <a:gd name="connsiteY62" fmla="*/ 33985 h 437801"/>
                  <a:gd name="connsiteX63" fmla="*/ 39323 w 477532"/>
                  <a:gd name="connsiteY63" fmla="*/ 33985 h 437801"/>
                  <a:gd name="connsiteX64" fmla="*/ 28840 w 477532"/>
                  <a:gd name="connsiteY64" fmla="*/ 13018 h 437801"/>
                  <a:gd name="connsiteX65" fmla="*/ 8313 w 477532"/>
                  <a:gd name="connsiteY65" fmla="*/ 0 h 43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7532" h="437801">
                    <a:moveTo>
                      <a:pt x="8323" y="21"/>
                    </a:moveTo>
                    <a:cubicBezTo>
                      <a:pt x="8323" y="21"/>
                      <a:pt x="731" y="7059"/>
                      <a:pt x="155" y="10284"/>
                    </a:cubicBezTo>
                    <a:cubicBezTo>
                      <a:pt x="-1290" y="18443"/>
                      <a:pt x="7790" y="33953"/>
                      <a:pt x="10638" y="41735"/>
                    </a:cubicBezTo>
                    <a:cubicBezTo>
                      <a:pt x="13550" y="49683"/>
                      <a:pt x="20828" y="65058"/>
                      <a:pt x="23206" y="73185"/>
                    </a:cubicBezTo>
                    <a:cubicBezTo>
                      <a:pt x="25468" y="80924"/>
                      <a:pt x="29290" y="104855"/>
                      <a:pt x="29290" y="104855"/>
                    </a:cubicBezTo>
                    <a:cubicBezTo>
                      <a:pt x="29290" y="104855"/>
                      <a:pt x="29531" y="120731"/>
                      <a:pt x="33050" y="124167"/>
                    </a:cubicBezTo>
                    <a:cubicBezTo>
                      <a:pt x="37616" y="128618"/>
                      <a:pt x="54499" y="123172"/>
                      <a:pt x="58206" y="128356"/>
                    </a:cubicBezTo>
                    <a:cubicBezTo>
                      <a:pt x="61914" y="133540"/>
                      <a:pt x="57326" y="148066"/>
                      <a:pt x="54017" y="153512"/>
                    </a:cubicBezTo>
                    <a:cubicBezTo>
                      <a:pt x="51294" y="157994"/>
                      <a:pt x="39596" y="161408"/>
                      <a:pt x="37250" y="166100"/>
                    </a:cubicBezTo>
                    <a:cubicBezTo>
                      <a:pt x="34443" y="171724"/>
                      <a:pt x="33846" y="185967"/>
                      <a:pt x="37250" y="191256"/>
                    </a:cubicBezTo>
                    <a:cubicBezTo>
                      <a:pt x="40674" y="196576"/>
                      <a:pt x="56373" y="196775"/>
                      <a:pt x="60301" y="201739"/>
                    </a:cubicBezTo>
                    <a:cubicBezTo>
                      <a:pt x="63621" y="205928"/>
                      <a:pt x="60803" y="218831"/>
                      <a:pt x="64490" y="222706"/>
                    </a:cubicBezTo>
                    <a:cubicBezTo>
                      <a:pt x="67474" y="225837"/>
                      <a:pt x="76932" y="226895"/>
                      <a:pt x="81257" y="226895"/>
                    </a:cubicBezTo>
                    <a:cubicBezTo>
                      <a:pt x="85582" y="226895"/>
                      <a:pt x="94369" y="220392"/>
                      <a:pt x="98024" y="222706"/>
                    </a:cubicBezTo>
                    <a:cubicBezTo>
                      <a:pt x="102538" y="225565"/>
                      <a:pt x="102621" y="238342"/>
                      <a:pt x="102223" y="243673"/>
                    </a:cubicBezTo>
                    <a:cubicBezTo>
                      <a:pt x="101763" y="249789"/>
                      <a:pt x="91405" y="261110"/>
                      <a:pt x="93835" y="266734"/>
                    </a:cubicBezTo>
                    <a:cubicBezTo>
                      <a:pt x="95427" y="270400"/>
                      <a:pt x="106172" y="269792"/>
                      <a:pt x="108518" y="273018"/>
                    </a:cubicBezTo>
                    <a:cubicBezTo>
                      <a:pt x="111922" y="277699"/>
                      <a:pt x="110623" y="296079"/>
                      <a:pt x="110623" y="296079"/>
                    </a:cubicBezTo>
                    <a:cubicBezTo>
                      <a:pt x="110623" y="296079"/>
                      <a:pt x="117556" y="305463"/>
                      <a:pt x="121085" y="306562"/>
                    </a:cubicBezTo>
                    <a:cubicBezTo>
                      <a:pt x="126678" y="308311"/>
                      <a:pt x="139968" y="306479"/>
                      <a:pt x="144157" y="302373"/>
                    </a:cubicBezTo>
                    <a:cubicBezTo>
                      <a:pt x="146063" y="300499"/>
                      <a:pt x="143612" y="292288"/>
                      <a:pt x="146252" y="291890"/>
                    </a:cubicBezTo>
                    <a:cubicBezTo>
                      <a:pt x="152745" y="290905"/>
                      <a:pt x="156620" y="308772"/>
                      <a:pt x="158819" y="314951"/>
                    </a:cubicBezTo>
                    <a:cubicBezTo>
                      <a:pt x="161689" y="322994"/>
                      <a:pt x="159416" y="342160"/>
                      <a:pt x="165124" y="348506"/>
                    </a:cubicBezTo>
                    <a:cubicBezTo>
                      <a:pt x="168779" y="352570"/>
                      <a:pt x="183127" y="350182"/>
                      <a:pt x="186080" y="354790"/>
                    </a:cubicBezTo>
                    <a:cubicBezTo>
                      <a:pt x="188080" y="357911"/>
                      <a:pt x="181713" y="366551"/>
                      <a:pt x="183996" y="369473"/>
                    </a:cubicBezTo>
                    <a:cubicBezTo>
                      <a:pt x="187243" y="373620"/>
                      <a:pt x="200438" y="368866"/>
                      <a:pt x="204952" y="371578"/>
                    </a:cubicBezTo>
                    <a:cubicBezTo>
                      <a:pt x="209811" y="374500"/>
                      <a:pt x="212618" y="387633"/>
                      <a:pt x="217540" y="390450"/>
                    </a:cubicBezTo>
                    <a:cubicBezTo>
                      <a:pt x="233490" y="399583"/>
                      <a:pt x="274817" y="403510"/>
                      <a:pt x="290913" y="394639"/>
                    </a:cubicBezTo>
                    <a:cubicBezTo>
                      <a:pt x="295637" y="392032"/>
                      <a:pt x="296276" y="377516"/>
                      <a:pt x="301376" y="375767"/>
                    </a:cubicBezTo>
                    <a:cubicBezTo>
                      <a:pt x="305157" y="374469"/>
                      <a:pt x="313514" y="378983"/>
                      <a:pt x="316059" y="382051"/>
                    </a:cubicBezTo>
                    <a:cubicBezTo>
                      <a:pt x="322227" y="389487"/>
                      <a:pt x="318981" y="411826"/>
                      <a:pt x="324448" y="419795"/>
                    </a:cubicBezTo>
                    <a:cubicBezTo>
                      <a:pt x="328721" y="426037"/>
                      <a:pt x="342314" y="434593"/>
                      <a:pt x="349614" y="436573"/>
                    </a:cubicBezTo>
                    <a:cubicBezTo>
                      <a:pt x="367334" y="441390"/>
                      <a:pt x="404712" y="430352"/>
                      <a:pt x="422966" y="432384"/>
                    </a:cubicBezTo>
                    <a:cubicBezTo>
                      <a:pt x="426757" y="432803"/>
                      <a:pt x="434319" y="438448"/>
                      <a:pt x="437649" y="436573"/>
                    </a:cubicBezTo>
                    <a:cubicBezTo>
                      <a:pt x="442865" y="433640"/>
                      <a:pt x="443964" y="413480"/>
                      <a:pt x="443964" y="413480"/>
                    </a:cubicBezTo>
                    <a:cubicBezTo>
                      <a:pt x="443964" y="413480"/>
                      <a:pt x="458773" y="410056"/>
                      <a:pt x="462836" y="407186"/>
                    </a:cubicBezTo>
                    <a:cubicBezTo>
                      <a:pt x="467717" y="403730"/>
                      <a:pt x="477101" y="394273"/>
                      <a:pt x="477519" y="388314"/>
                    </a:cubicBezTo>
                    <a:cubicBezTo>
                      <a:pt x="477823" y="384093"/>
                      <a:pt x="472660" y="375956"/>
                      <a:pt x="469120" y="373631"/>
                    </a:cubicBezTo>
                    <a:cubicBezTo>
                      <a:pt x="465151" y="371023"/>
                      <a:pt x="453798" y="374689"/>
                      <a:pt x="450248" y="371536"/>
                    </a:cubicBezTo>
                    <a:cubicBezTo>
                      <a:pt x="445022" y="366886"/>
                      <a:pt x="443943" y="344286"/>
                      <a:pt x="443943" y="344286"/>
                    </a:cubicBezTo>
                    <a:cubicBezTo>
                      <a:pt x="443943" y="344286"/>
                      <a:pt x="420431" y="338232"/>
                      <a:pt x="416672" y="331729"/>
                    </a:cubicBezTo>
                    <a:cubicBezTo>
                      <a:pt x="413771" y="326712"/>
                      <a:pt x="416693" y="314061"/>
                      <a:pt x="418777" y="308657"/>
                    </a:cubicBezTo>
                    <a:cubicBezTo>
                      <a:pt x="420652" y="303766"/>
                      <a:pt x="430391" y="297043"/>
                      <a:pt x="431345" y="291890"/>
                    </a:cubicBezTo>
                    <a:cubicBezTo>
                      <a:pt x="432727" y="284381"/>
                      <a:pt x="429051" y="267132"/>
                      <a:pt x="422966" y="262545"/>
                    </a:cubicBezTo>
                    <a:cubicBezTo>
                      <a:pt x="417112" y="258125"/>
                      <a:pt x="398522" y="268001"/>
                      <a:pt x="393611" y="262545"/>
                    </a:cubicBezTo>
                    <a:cubicBezTo>
                      <a:pt x="383745" y="251569"/>
                      <a:pt x="400345" y="218590"/>
                      <a:pt x="399915" y="203834"/>
                    </a:cubicBezTo>
                    <a:cubicBezTo>
                      <a:pt x="399632" y="194272"/>
                      <a:pt x="393611" y="166090"/>
                      <a:pt x="393611" y="166090"/>
                    </a:cubicBezTo>
                    <a:cubicBezTo>
                      <a:pt x="393611" y="166090"/>
                      <a:pt x="408346" y="123821"/>
                      <a:pt x="402010" y="111578"/>
                    </a:cubicBezTo>
                    <a:cubicBezTo>
                      <a:pt x="397706" y="103242"/>
                      <a:pt x="376477" y="99660"/>
                      <a:pt x="368455" y="94801"/>
                    </a:cubicBezTo>
                    <a:cubicBezTo>
                      <a:pt x="358505" y="88768"/>
                      <a:pt x="341655" y="71540"/>
                      <a:pt x="330731" y="67540"/>
                    </a:cubicBezTo>
                    <a:cubicBezTo>
                      <a:pt x="324312" y="65183"/>
                      <a:pt x="310236" y="66377"/>
                      <a:pt x="303460" y="65445"/>
                    </a:cubicBezTo>
                    <a:cubicBezTo>
                      <a:pt x="292872" y="63989"/>
                      <a:pt x="271141" y="52354"/>
                      <a:pt x="261537" y="57056"/>
                    </a:cubicBezTo>
                    <a:cubicBezTo>
                      <a:pt x="256269" y="59633"/>
                      <a:pt x="255337" y="74033"/>
                      <a:pt x="251054" y="78023"/>
                    </a:cubicBezTo>
                    <a:cubicBezTo>
                      <a:pt x="246069" y="82673"/>
                      <a:pt x="232265" y="86108"/>
                      <a:pt x="225887" y="88496"/>
                    </a:cubicBezTo>
                    <a:cubicBezTo>
                      <a:pt x="219688" y="90821"/>
                      <a:pt x="206387" y="93408"/>
                      <a:pt x="200752" y="96885"/>
                    </a:cubicBezTo>
                    <a:cubicBezTo>
                      <a:pt x="196972" y="99220"/>
                      <a:pt x="192384" y="108059"/>
                      <a:pt x="188164" y="109463"/>
                    </a:cubicBezTo>
                    <a:cubicBezTo>
                      <a:pt x="181137" y="111809"/>
                      <a:pt x="165647" y="108154"/>
                      <a:pt x="158809" y="105273"/>
                    </a:cubicBezTo>
                    <a:cubicBezTo>
                      <a:pt x="150891" y="101933"/>
                      <a:pt x="138439" y="89459"/>
                      <a:pt x="131558" y="84307"/>
                    </a:cubicBezTo>
                    <a:cubicBezTo>
                      <a:pt x="125850" y="80034"/>
                      <a:pt x="112539" y="73405"/>
                      <a:pt x="108507" y="67529"/>
                    </a:cubicBezTo>
                    <a:cubicBezTo>
                      <a:pt x="103899" y="60816"/>
                      <a:pt x="100108" y="36079"/>
                      <a:pt x="100108" y="36079"/>
                    </a:cubicBezTo>
                    <a:cubicBezTo>
                      <a:pt x="100108" y="36079"/>
                      <a:pt x="99249" y="7771"/>
                      <a:pt x="91740" y="4629"/>
                    </a:cubicBezTo>
                    <a:cubicBezTo>
                      <a:pt x="87844" y="2995"/>
                      <a:pt x="79686" y="9708"/>
                      <a:pt x="77057" y="13018"/>
                    </a:cubicBezTo>
                    <a:cubicBezTo>
                      <a:pt x="73654" y="17301"/>
                      <a:pt x="75162" y="30717"/>
                      <a:pt x="70774" y="33985"/>
                    </a:cubicBezTo>
                    <a:cubicBezTo>
                      <a:pt x="64469" y="38676"/>
                      <a:pt x="39323" y="33985"/>
                      <a:pt x="39323" y="33985"/>
                    </a:cubicBezTo>
                    <a:cubicBezTo>
                      <a:pt x="39323" y="33985"/>
                      <a:pt x="32767" y="17364"/>
                      <a:pt x="28840" y="13018"/>
                    </a:cubicBezTo>
                    <a:cubicBezTo>
                      <a:pt x="24766" y="8504"/>
                      <a:pt x="8313" y="0"/>
                      <a:pt x="8313" y="0"/>
                    </a:cubicBezTo>
                    <a:close/>
                  </a:path>
                </a:pathLst>
              </a:custGeom>
              <a:grpFill/>
              <a:ln w="1046" cap="flat">
                <a:noFill/>
                <a:prstDash val="solid"/>
                <a:miter/>
              </a:ln>
            </p:spPr>
            <p:txBody>
              <a:bodyPr rtlCol="0" anchor="ctr"/>
              <a:lstStyle/>
              <a:p>
                <a:endParaRPr lang="en-US" dirty="0"/>
              </a:p>
            </p:txBody>
          </p:sp>
          <p:sp>
            <p:nvSpPr>
              <p:cNvPr id="1158" name="Freeform 1157">
                <a:extLst>
                  <a:ext uri="{FF2B5EF4-FFF2-40B4-BE49-F238E27FC236}">
                    <a16:creationId xmlns:a16="http://schemas.microsoft.com/office/drawing/2014/main" id="{C48086FF-A47E-576B-0265-1B41CC7839AA}"/>
                  </a:ext>
                </a:extLst>
              </p:cNvPr>
              <p:cNvSpPr/>
              <p:nvPr/>
            </p:nvSpPr>
            <p:spPr>
              <a:xfrm>
                <a:off x="7856370" y="3033448"/>
                <a:ext cx="710859" cy="355754"/>
              </a:xfrm>
              <a:custGeom>
                <a:avLst/>
                <a:gdLst>
                  <a:gd name="connsiteX0" fmla="*/ 21 w 710859"/>
                  <a:gd name="connsiteY0" fmla="*/ 136380 h 355754"/>
                  <a:gd name="connsiteX1" fmla="*/ 14694 w 710859"/>
                  <a:gd name="connsiteY1" fmla="*/ 123802 h 355754"/>
                  <a:gd name="connsiteX2" fmla="*/ 46123 w 710859"/>
                  <a:gd name="connsiteY2" fmla="*/ 115413 h 355754"/>
                  <a:gd name="connsiteX3" fmla="*/ 117411 w 710859"/>
                  <a:gd name="connsiteY3" fmla="*/ 109119 h 355754"/>
                  <a:gd name="connsiteX4" fmla="*/ 125790 w 710859"/>
                  <a:gd name="connsiteY4" fmla="*/ 119602 h 355754"/>
                  <a:gd name="connsiteX5" fmla="*/ 150946 w 710859"/>
                  <a:gd name="connsiteY5" fmla="*/ 123792 h 355754"/>
                  <a:gd name="connsiteX6" fmla="*/ 161429 w 710859"/>
                  <a:gd name="connsiteY6" fmla="*/ 134264 h 355754"/>
                  <a:gd name="connsiteX7" fmla="*/ 211730 w 710859"/>
                  <a:gd name="connsiteY7" fmla="*/ 127981 h 355754"/>
                  <a:gd name="connsiteX8" fmla="*/ 199163 w 710859"/>
                  <a:gd name="connsiteY8" fmla="*/ 100720 h 355754"/>
                  <a:gd name="connsiteX9" fmla="*/ 190774 w 710859"/>
                  <a:gd name="connsiteY9" fmla="*/ 88131 h 355754"/>
                  <a:gd name="connsiteX10" fmla="*/ 211730 w 710859"/>
                  <a:gd name="connsiteY10" fmla="*/ 86037 h 355754"/>
                  <a:gd name="connsiteX11" fmla="*/ 211730 w 710859"/>
                  <a:gd name="connsiteY11" fmla="*/ 44103 h 355754"/>
                  <a:gd name="connsiteX12" fmla="*/ 211730 w 710859"/>
                  <a:gd name="connsiteY12" fmla="*/ 1311 h 355754"/>
                  <a:gd name="connsiteX13" fmla="*/ 255769 w 710859"/>
                  <a:gd name="connsiteY13" fmla="*/ 18078 h 355754"/>
                  <a:gd name="connsiteX14" fmla="*/ 285103 w 710859"/>
                  <a:gd name="connsiteY14" fmla="*/ 20183 h 355754"/>
                  <a:gd name="connsiteX15" fmla="*/ 306070 w 710859"/>
                  <a:gd name="connsiteY15" fmla="*/ 41150 h 355754"/>
                  <a:gd name="connsiteX16" fmla="*/ 316554 w 710859"/>
                  <a:gd name="connsiteY16" fmla="*/ 62127 h 355754"/>
                  <a:gd name="connsiteX17" fmla="*/ 352193 w 710859"/>
                  <a:gd name="connsiteY17" fmla="*/ 62127 h 355754"/>
                  <a:gd name="connsiteX18" fmla="*/ 404610 w 710859"/>
                  <a:gd name="connsiteY18" fmla="*/ 66316 h 355754"/>
                  <a:gd name="connsiteX19" fmla="*/ 433944 w 710859"/>
                  <a:gd name="connsiteY19" fmla="*/ 83083 h 355754"/>
                  <a:gd name="connsiteX20" fmla="*/ 457016 w 710859"/>
                  <a:gd name="connsiteY20" fmla="*/ 89378 h 355754"/>
                  <a:gd name="connsiteX21" fmla="*/ 463299 w 710859"/>
                  <a:gd name="connsiteY21" fmla="*/ 108250 h 355754"/>
                  <a:gd name="connsiteX22" fmla="*/ 526189 w 710859"/>
                  <a:gd name="connsiteY22" fmla="*/ 99861 h 355754"/>
                  <a:gd name="connsiteX23" fmla="*/ 536673 w 710859"/>
                  <a:gd name="connsiteY23" fmla="*/ 83094 h 355754"/>
                  <a:gd name="connsiteX24" fmla="*/ 557639 w 710859"/>
                  <a:gd name="connsiteY24" fmla="*/ 95672 h 355754"/>
                  <a:gd name="connsiteX25" fmla="*/ 586995 w 710859"/>
                  <a:gd name="connsiteY25" fmla="*/ 70516 h 355754"/>
                  <a:gd name="connsiteX26" fmla="*/ 610046 w 710859"/>
                  <a:gd name="connsiteY26" fmla="*/ 68411 h 355754"/>
                  <a:gd name="connsiteX27" fmla="*/ 631012 w 710859"/>
                  <a:gd name="connsiteY27" fmla="*/ 80989 h 355754"/>
                  <a:gd name="connsiteX28" fmla="*/ 624729 w 710859"/>
                  <a:gd name="connsiteY28" fmla="*/ 100908 h 355754"/>
                  <a:gd name="connsiteX29" fmla="*/ 627860 w 710859"/>
                  <a:gd name="connsiteY29" fmla="*/ 154383 h 355754"/>
                  <a:gd name="connsiteX30" fmla="*/ 633097 w 710859"/>
                  <a:gd name="connsiteY30" fmla="*/ 163808 h 355754"/>
                  <a:gd name="connsiteX31" fmla="*/ 653026 w 710859"/>
                  <a:gd name="connsiteY31" fmla="*/ 158572 h 355754"/>
                  <a:gd name="connsiteX32" fmla="*/ 691797 w 710859"/>
                  <a:gd name="connsiteY32" fmla="*/ 154383 h 355754"/>
                  <a:gd name="connsiteX33" fmla="*/ 710669 w 710859"/>
                  <a:gd name="connsiteY33" fmla="*/ 179539 h 355754"/>
                  <a:gd name="connsiteX34" fmla="*/ 668747 w 710859"/>
                  <a:gd name="connsiteY34" fmla="*/ 198411 h 355754"/>
                  <a:gd name="connsiteX35" fmla="*/ 633097 w 710859"/>
                  <a:gd name="connsiteY35" fmla="*/ 219378 h 355754"/>
                  <a:gd name="connsiteX36" fmla="*/ 612140 w 710859"/>
                  <a:gd name="connsiteY36" fmla="*/ 236155 h 355754"/>
                  <a:gd name="connsiteX37" fmla="*/ 589090 w 710859"/>
                  <a:gd name="connsiteY37" fmla="*/ 259216 h 355754"/>
                  <a:gd name="connsiteX38" fmla="*/ 555535 w 710859"/>
                  <a:gd name="connsiteY38" fmla="*/ 248733 h 355754"/>
                  <a:gd name="connsiteX39" fmla="*/ 557639 w 710859"/>
                  <a:gd name="connsiteY39" fmla="*/ 275994 h 355754"/>
                  <a:gd name="connsiteX40" fmla="*/ 553450 w 710859"/>
                  <a:gd name="connsiteY40" fmla="*/ 305350 h 355754"/>
                  <a:gd name="connsiteX41" fmla="*/ 515717 w 710859"/>
                  <a:gd name="connsiteY41" fmla="*/ 336800 h 355754"/>
                  <a:gd name="connsiteX42" fmla="*/ 467478 w 710859"/>
                  <a:gd name="connsiteY42" fmla="*/ 330505 h 355754"/>
                  <a:gd name="connsiteX43" fmla="*/ 448606 w 710859"/>
                  <a:gd name="connsiteY43" fmla="*/ 345188 h 355754"/>
                  <a:gd name="connsiteX44" fmla="*/ 412967 w 710859"/>
                  <a:gd name="connsiteY44" fmla="*/ 355672 h 355754"/>
                  <a:gd name="connsiteX45" fmla="*/ 377328 w 710859"/>
                  <a:gd name="connsiteY45" fmla="*/ 336800 h 355754"/>
                  <a:gd name="connsiteX46" fmla="*/ 347993 w 710859"/>
                  <a:gd name="connsiteY46" fmla="*/ 328411 h 355754"/>
                  <a:gd name="connsiteX47" fmla="*/ 213815 w 710859"/>
                  <a:gd name="connsiteY47" fmla="*/ 317928 h 355754"/>
                  <a:gd name="connsiteX48" fmla="*/ 197047 w 710859"/>
                  <a:gd name="connsiteY48" fmla="*/ 301150 h 355754"/>
                  <a:gd name="connsiteX49" fmla="*/ 180280 w 710859"/>
                  <a:gd name="connsiteY49" fmla="*/ 271805 h 355754"/>
                  <a:gd name="connsiteX50" fmla="*/ 153030 w 710859"/>
                  <a:gd name="connsiteY50" fmla="*/ 257122 h 355754"/>
                  <a:gd name="connsiteX51" fmla="*/ 127874 w 710859"/>
                  <a:gd name="connsiteY51" fmla="*/ 250838 h 355754"/>
                  <a:gd name="connsiteX52" fmla="*/ 73373 w 710859"/>
                  <a:gd name="connsiteY52" fmla="*/ 240355 h 355754"/>
                  <a:gd name="connsiteX53" fmla="*/ 56606 w 710859"/>
                  <a:gd name="connsiteY53" fmla="*/ 200516 h 355754"/>
                  <a:gd name="connsiteX54" fmla="*/ 48207 w 710859"/>
                  <a:gd name="connsiteY54" fmla="*/ 173255 h 355754"/>
                  <a:gd name="connsiteX55" fmla="*/ 12567 w 710859"/>
                  <a:gd name="connsiteY55" fmla="*/ 154393 h 355754"/>
                  <a:gd name="connsiteX56" fmla="*/ 0 w 710859"/>
                  <a:gd name="connsiteY56" fmla="*/ 136380 h 35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10859" h="355754">
                    <a:moveTo>
                      <a:pt x="21" y="136380"/>
                    </a:moveTo>
                    <a:cubicBezTo>
                      <a:pt x="21" y="136380"/>
                      <a:pt x="10421" y="126054"/>
                      <a:pt x="14694" y="123802"/>
                    </a:cubicBezTo>
                    <a:cubicBezTo>
                      <a:pt x="21888" y="120011"/>
                      <a:pt x="38121" y="116827"/>
                      <a:pt x="46123" y="115413"/>
                    </a:cubicBezTo>
                    <a:cubicBezTo>
                      <a:pt x="63749" y="112313"/>
                      <a:pt x="100959" y="102081"/>
                      <a:pt x="117411" y="109119"/>
                    </a:cubicBezTo>
                    <a:cubicBezTo>
                      <a:pt x="120501" y="110439"/>
                      <a:pt x="122899" y="117906"/>
                      <a:pt x="125790" y="119602"/>
                    </a:cubicBezTo>
                    <a:cubicBezTo>
                      <a:pt x="131288" y="122828"/>
                      <a:pt x="145269" y="120880"/>
                      <a:pt x="150946" y="123792"/>
                    </a:cubicBezTo>
                    <a:cubicBezTo>
                      <a:pt x="154245" y="125488"/>
                      <a:pt x="157931" y="133071"/>
                      <a:pt x="161429" y="134264"/>
                    </a:cubicBezTo>
                    <a:cubicBezTo>
                      <a:pt x="173421" y="138380"/>
                      <a:pt x="205572" y="139061"/>
                      <a:pt x="211730" y="127981"/>
                    </a:cubicBezTo>
                    <a:cubicBezTo>
                      <a:pt x="215375" y="121425"/>
                      <a:pt x="202828" y="107276"/>
                      <a:pt x="199163" y="100720"/>
                    </a:cubicBezTo>
                    <a:cubicBezTo>
                      <a:pt x="197320" y="97421"/>
                      <a:pt x="189161" y="91556"/>
                      <a:pt x="190774" y="88131"/>
                    </a:cubicBezTo>
                    <a:cubicBezTo>
                      <a:pt x="193026" y="83377"/>
                      <a:pt x="208191" y="89943"/>
                      <a:pt x="211730" y="86037"/>
                    </a:cubicBezTo>
                    <a:cubicBezTo>
                      <a:pt x="218768" y="78266"/>
                      <a:pt x="211730" y="54587"/>
                      <a:pt x="211730" y="44103"/>
                    </a:cubicBezTo>
                    <a:cubicBezTo>
                      <a:pt x="211730" y="33620"/>
                      <a:pt x="202923" y="7385"/>
                      <a:pt x="211730" y="1311"/>
                    </a:cubicBezTo>
                    <a:cubicBezTo>
                      <a:pt x="221428" y="-5371"/>
                      <a:pt x="244270" y="15533"/>
                      <a:pt x="255769" y="18078"/>
                    </a:cubicBezTo>
                    <a:cubicBezTo>
                      <a:pt x="262953" y="19670"/>
                      <a:pt x="278412" y="17125"/>
                      <a:pt x="285103" y="20183"/>
                    </a:cubicBezTo>
                    <a:cubicBezTo>
                      <a:pt x="291848" y="23262"/>
                      <a:pt x="301734" y="35139"/>
                      <a:pt x="306070" y="41150"/>
                    </a:cubicBezTo>
                    <a:cubicBezTo>
                      <a:pt x="309495" y="45905"/>
                      <a:pt x="311568" y="59038"/>
                      <a:pt x="316554" y="62127"/>
                    </a:cubicBezTo>
                    <a:cubicBezTo>
                      <a:pt x="324136" y="66809"/>
                      <a:pt x="343291" y="61771"/>
                      <a:pt x="352193" y="62127"/>
                    </a:cubicBezTo>
                    <a:cubicBezTo>
                      <a:pt x="365326" y="62651"/>
                      <a:pt x="392053" y="62441"/>
                      <a:pt x="404610" y="66316"/>
                    </a:cubicBezTo>
                    <a:cubicBezTo>
                      <a:pt x="412684" y="68809"/>
                      <a:pt x="426142" y="79858"/>
                      <a:pt x="433944" y="83083"/>
                    </a:cubicBezTo>
                    <a:cubicBezTo>
                      <a:pt x="439463" y="85377"/>
                      <a:pt x="452670" y="85272"/>
                      <a:pt x="457016" y="89378"/>
                    </a:cubicBezTo>
                    <a:cubicBezTo>
                      <a:pt x="460629" y="92792"/>
                      <a:pt x="459079" y="105611"/>
                      <a:pt x="463299" y="108250"/>
                    </a:cubicBezTo>
                    <a:cubicBezTo>
                      <a:pt x="476757" y="116659"/>
                      <a:pt x="512857" y="108449"/>
                      <a:pt x="526189" y="99861"/>
                    </a:cubicBezTo>
                    <a:cubicBezTo>
                      <a:pt x="530347" y="97180"/>
                      <a:pt x="531866" y="84246"/>
                      <a:pt x="536673" y="83094"/>
                    </a:cubicBezTo>
                    <a:cubicBezTo>
                      <a:pt x="542611" y="81670"/>
                      <a:pt x="551555" y="96185"/>
                      <a:pt x="557639" y="95672"/>
                    </a:cubicBezTo>
                    <a:cubicBezTo>
                      <a:pt x="567264" y="94855"/>
                      <a:pt x="578093" y="74276"/>
                      <a:pt x="586995" y="70516"/>
                    </a:cubicBezTo>
                    <a:cubicBezTo>
                      <a:pt x="592326" y="68264"/>
                      <a:pt x="604401" y="67123"/>
                      <a:pt x="610046" y="68411"/>
                    </a:cubicBezTo>
                    <a:cubicBezTo>
                      <a:pt x="616005" y="69772"/>
                      <a:pt x="631012" y="80989"/>
                      <a:pt x="631012" y="80989"/>
                    </a:cubicBezTo>
                    <a:cubicBezTo>
                      <a:pt x="631012" y="80989"/>
                      <a:pt x="625367" y="95724"/>
                      <a:pt x="624729" y="100908"/>
                    </a:cubicBezTo>
                    <a:cubicBezTo>
                      <a:pt x="623085" y="114198"/>
                      <a:pt x="624132" y="141522"/>
                      <a:pt x="627860" y="154383"/>
                    </a:cubicBezTo>
                    <a:cubicBezTo>
                      <a:pt x="628614" y="156970"/>
                      <a:pt x="630615" y="162751"/>
                      <a:pt x="633097" y="163808"/>
                    </a:cubicBezTo>
                    <a:cubicBezTo>
                      <a:pt x="637841" y="165830"/>
                      <a:pt x="647968" y="159504"/>
                      <a:pt x="653026" y="158572"/>
                    </a:cubicBezTo>
                    <a:cubicBezTo>
                      <a:pt x="662620" y="156802"/>
                      <a:pt x="682853" y="150497"/>
                      <a:pt x="691797" y="154383"/>
                    </a:cubicBezTo>
                    <a:cubicBezTo>
                      <a:pt x="699002" y="157514"/>
                      <a:pt x="712628" y="171925"/>
                      <a:pt x="710669" y="179539"/>
                    </a:cubicBezTo>
                    <a:cubicBezTo>
                      <a:pt x="707800" y="190671"/>
                      <a:pt x="678958" y="193133"/>
                      <a:pt x="668747" y="198411"/>
                    </a:cubicBezTo>
                    <a:cubicBezTo>
                      <a:pt x="659562" y="203166"/>
                      <a:pt x="641611" y="213513"/>
                      <a:pt x="633097" y="219378"/>
                    </a:cubicBezTo>
                    <a:cubicBezTo>
                      <a:pt x="627567" y="223190"/>
                      <a:pt x="617147" y="231683"/>
                      <a:pt x="612140" y="236155"/>
                    </a:cubicBezTo>
                    <a:cubicBezTo>
                      <a:pt x="606066" y="241591"/>
                      <a:pt x="597007" y="257268"/>
                      <a:pt x="589090" y="259216"/>
                    </a:cubicBezTo>
                    <a:cubicBezTo>
                      <a:pt x="580554" y="261321"/>
                      <a:pt x="562415" y="243256"/>
                      <a:pt x="555535" y="248733"/>
                    </a:cubicBezTo>
                    <a:cubicBezTo>
                      <a:pt x="550193" y="252985"/>
                      <a:pt x="557859" y="269155"/>
                      <a:pt x="557639" y="275994"/>
                    </a:cubicBezTo>
                    <a:cubicBezTo>
                      <a:pt x="557398" y="283409"/>
                      <a:pt x="557064" y="298877"/>
                      <a:pt x="553450" y="305350"/>
                    </a:cubicBezTo>
                    <a:cubicBezTo>
                      <a:pt x="547470" y="316074"/>
                      <a:pt x="527509" y="333375"/>
                      <a:pt x="515717" y="336800"/>
                    </a:cubicBezTo>
                    <a:cubicBezTo>
                      <a:pt x="504039" y="340193"/>
                      <a:pt x="479218" y="327311"/>
                      <a:pt x="467478" y="330505"/>
                    </a:cubicBezTo>
                    <a:cubicBezTo>
                      <a:pt x="461708" y="332076"/>
                      <a:pt x="453927" y="342455"/>
                      <a:pt x="448606" y="345188"/>
                    </a:cubicBezTo>
                    <a:cubicBezTo>
                      <a:pt x="440343" y="349419"/>
                      <a:pt x="422204" y="356604"/>
                      <a:pt x="412967" y="355672"/>
                    </a:cubicBezTo>
                    <a:cubicBezTo>
                      <a:pt x="402934" y="354656"/>
                      <a:pt x="386680" y="340570"/>
                      <a:pt x="377328" y="336800"/>
                    </a:cubicBezTo>
                    <a:cubicBezTo>
                      <a:pt x="370248" y="333951"/>
                      <a:pt x="355502" y="329762"/>
                      <a:pt x="347993" y="328411"/>
                    </a:cubicBezTo>
                    <a:cubicBezTo>
                      <a:pt x="314878" y="322452"/>
                      <a:pt x="244375" y="332003"/>
                      <a:pt x="213815" y="317928"/>
                    </a:cubicBezTo>
                    <a:cubicBezTo>
                      <a:pt x="208431" y="315445"/>
                      <a:pt x="200650" y="305863"/>
                      <a:pt x="197047" y="301150"/>
                    </a:cubicBezTo>
                    <a:cubicBezTo>
                      <a:pt x="191916" y="294437"/>
                      <a:pt x="186334" y="277701"/>
                      <a:pt x="180280" y="271805"/>
                    </a:cubicBezTo>
                    <a:cubicBezTo>
                      <a:pt x="174740" y="266401"/>
                      <a:pt x="160246" y="259918"/>
                      <a:pt x="153030" y="257122"/>
                    </a:cubicBezTo>
                    <a:cubicBezTo>
                      <a:pt x="146987" y="254786"/>
                      <a:pt x="134210" y="252231"/>
                      <a:pt x="127874" y="250838"/>
                    </a:cubicBezTo>
                    <a:cubicBezTo>
                      <a:pt x="114322" y="247843"/>
                      <a:pt x="84150" y="249089"/>
                      <a:pt x="73373" y="240355"/>
                    </a:cubicBezTo>
                    <a:cubicBezTo>
                      <a:pt x="64985" y="233547"/>
                      <a:pt x="60293" y="210664"/>
                      <a:pt x="56606" y="200516"/>
                    </a:cubicBezTo>
                    <a:cubicBezTo>
                      <a:pt x="54166" y="193813"/>
                      <a:pt x="52752" y="178753"/>
                      <a:pt x="48207" y="173255"/>
                    </a:cubicBezTo>
                    <a:cubicBezTo>
                      <a:pt x="41776" y="165484"/>
                      <a:pt x="20118" y="161075"/>
                      <a:pt x="12567" y="154393"/>
                    </a:cubicBezTo>
                    <a:cubicBezTo>
                      <a:pt x="8452" y="150759"/>
                      <a:pt x="0" y="136380"/>
                      <a:pt x="0" y="136380"/>
                    </a:cubicBezTo>
                    <a:close/>
                  </a:path>
                </a:pathLst>
              </a:custGeom>
              <a:grpFill/>
              <a:ln w="1046" cap="flat">
                <a:noFill/>
                <a:prstDash val="solid"/>
                <a:miter/>
              </a:ln>
            </p:spPr>
            <p:txBody>
              <a:bodyPr rtlCol="0" anchor="ctr"/>
              <a:lstStyle/>
              <a:p>
                <a:endParaRPr lang="en-US" dirty="0"/>
              </a:p>
            </p:txBody>
          </p:sp>
        </p:grpSp>
        <p:grpSp>
          <p:nvGrpSpPr>
            <p:cNvPr id="954" name="Picture 7">
              <a:extLst>
                <a:ext uri="{FF2B5EF4-FFF2-40B4-BE49-F238E27FC236}">
                  <a16:creationId xmlns:a16="http://schemas.microsoft.com/office/drawing/2014/main" id="{2E9894D8-3C5F-6461-E35B-9D406BF81C6A}"/>
                </a:ext>
              </a:extLst>
            </p:cNvPr>
            <p:cNvGrpSpPr/>
            <p:nvPr/>
          </p:nvGrpSpPr>
          <p:grpSpPr>
            <a:xfrm>
              <a:off x="5659305" y="8207372"/>
              <a:ext cx="5052907" cy="4068511"/>
              <a:chOff x="5320545" y="1854317"/>
              <a:chExt cx="4625658" cy="3724504"/>
            </a:xfrm>
            <a:solidFill>
              <a:schemeClr val="accent1">
                <a:alpha val="10000"/>
              </a:schemeClr>
            </a:solidFill>
          </p:grpSpPr>
          <p:grpSp>
            <p:nvGrpSpPr>
              <p:cNvPr id="991" name="Picture 7">
                <a:extLst>
                  <a:ext uri="{FF2B5EF4-FFF2-40B4-BE49-F238E27FC236}">
                    <a16:creationId xmlns:a16="http://schemas.microsoft.com/office/drawing/2014/main" id="{292FA291-736B-EB94-4AEF-7C4B7A33B06C}"/>
                  </a:ext>
                </a:extLst>
              </p:cNvPr>
              <p:cNvGrpSpPr/>
              <p:nvPr/>
            </p:nvGrpSpPr>
            <p:grpSpPr>
              <a:xfrm>
                <a:off x="6967238" y="2979703"/>
                <a:ext cx="889150" cy="625403"/>
                <a:chOff x="6967241" y="2979700"/>
                <a:chExt cx="889150" cy="625402"/>
              </a:xfrm>
              <a:grpFill/>
            </p:grpSpPr>
            <p:sp>
              <p:nvSpPr>
                <p:cNvPr id="1143" name="Freeform 1142">
                  <a:extLst>
                    <a:ext uri="{FF2B5EF4-FFF2-40B4-BE49-F238E27FC236}">
                      <a16:creationId xmlns:a16="http://schemas.microsoft.com/office/drawing/2014/main" id="{1368391E-4648-8D1F-7097-8ADF877BD049}"/>
                    </a:ext>
                  </a:extLst>
                </p:cNvPr>
                <p:cNvSpPr/>
                <p:nvPr/>
              </p:nvSpPr>
              <p:spPr>
                <a:xfrm>
                  <a:off x="6967241" y="2979700"/>
                  <a:ext cx="889150" cy="452055"/>
                </a:xfrm>
                <a:custGeom>
                  <a:avLst/>
                  <a:gdLst>
                    <a:gd name="connsiteX0" fmla="*/ 889150 w 889150"/>
                    <a:gd name="connsiteY0" fmla="*/ 190129 h 452055"/>
                    <a:gd name="connsiteX1" fmla="*/ 867335 w 889150"/>
                    <a:gd name="connsiteY1" fmla="*/ 131114 h 452055"/>
                    <a:gd name="connsiteX2" fmla="*/ 829225 w 889150"/>
                    <a:gd name="connsiteY2" fmla="*/ 115059 h 452055"/>
                    <a:gd name="connsiteX3" fmla="*/ 815180 w 889150"/>
                    <a:gd name="connsiteY3" fmla="*/ 97004 h 452055"/>
                    <a:gd name="connsiteX4" fmla="*/ 791114 w 889150"/>
                    <a:gd name="connsiteY4" fmla="*/ 94993 h 452055"/>
                    <a:gd name="connsiteX5" fmla="*/ 755003 w 889150"/>
                    <a:gd name="connsiteY5" fmla="*/ 26783 h 452055"/>
                    <a:gd name="connsiteX6" fmla="*/ 722914 w 889150"/>
                    <a:gd name="connsiteY6" fmla="*/ 26783 h 452055"/>
                    <a:gd name="connsiteX7" fmla="*/ 684803 w 889150"/>
                    <a:gd name="connsiteY7" fmla="*/ 40827 h 452055"/>
                    <a:gd name="connsiteX8" fmla="*/ 658726 w 889150"/>
                    <a:gd name="connsiteY8" fmla="*/ 38816 h 452055"/>
                    <a:gd name="connsiteX9" fmla="*/ 656715 w 889150"/>
                    <a:gd name="connsiteY9" fmla="*/ 18750 h 452055"/>
                    <a:gd name="connsiteX10" fmla="*/ 636660 w 889150"/>
                    <a:gd name="connsiteY10" fmla="*/ 695 h 452055"/>
                    <a:gd name="connsiteX11" fmla="*/ 590526 w 889150"/>
                    <a:gd name="connsiteY11" fmla="*/ 8717 h 452055"/>
                    <a:gd name="connsiteX12" fmla="*/ 554416 w 889150"/>
                    <a:gd name="connsiteY12" fmla="*/ 16740 h 452055"/>
                    <a:gd name="connsiteX13" fmla="*/ 494239 w 889150"/>
                    <a:gd name="connsiteY13" fmla="*/ 10718 h 452055"/>
                    <a:gd name="connsiteX14" fmla="*/ 462139 w 889150"/>
                    <a:gd name="connsiteY14" fmla="*/ 2695 h 452055"/>
                    <a:gd name="connsiteX15" fmla="*/ 446095 w 889150"/>
                    <a:gd name="connsiteY15" fmla="*/ 6707 h 452055"/>
                    <a:gd name="connsiteX16" fmla="*/ 452106 w 889150"/>
                    <a:gd name="connsiteY16" fmla="*/ 40817 h 452055"/>
                    <a:gd name="connsiteX17" fmla="*/ 424028 w 889150"/>
                    <a:gd name="connsiteY17" fmla="*/ 54861 h 452055"/>
                    <a:gd name="connsiteX18" fmla="*/ 391793 w 889150"/>
                    <a:gd name="connsiteY18" fmla="*/ 68340 h 452055"/>
                    <a:gd name="connsiteX19" fmla="*/ 409995 w 889150"/>
                    <a:gd name="connsiteY19" fmla="*/ 98994 h 452055"/>
                    <a:gd name="connsiteX20" fmla="*/ 395951 w 889150"/>
                    <a:gd name="connsiteY20" fmla="*/ 113038 h 452055"/>
                    <a:gd name="connsiteX21" fmla="*/ 373884 w 889150"/>
                    <a:gd name="connsiteY21" fmla="*/ 105016 h 452055"/>
                    <a:gd name="connsiteX22" fmla="*/ 329751 w 889150"/>
                    <a:gd name="connsiteY22" fmla="*/ 78938 h 452055"/>
                    <a:gd name="connsiteX23" fmla="*/ 297663 w 889150"/>
                    <a:gd name="connsiteY23" fmla="*/ 82949 h 452055"/>
                    <a:gd name="connsiteX24" fmla="*/ 275596 w 889150"/>
                    <a:gd name="connsiteY24" fmla="*/ 74927 h 452055"/>
                    <a:gd name="connsiteX25" fmla="*/ 277597 w 889150"/>
                    <a:gd name="connsiteY25" fmla="*/ 58872 h 452055"/>
                    <a:gd name="connsiteX26" fmla="*/ 217420 w 889150"/>
                    <a:gd name="connsiteY26" fmla="*/ 20751 h 452055"/>
                    <a:gd name="connsiteX27" fmla="*/ 170846 w 889150"/>
                    <a:gd name="connsiteY27" fmla="*/ 17745 h 452055"/>
                    <a:gd name="connsiteX28" fmla="*/ 143198 w 889150"/>
                    <a:gd name="connsiteY28" fmla="*/ 12729 h 452055"/>
                    <a:gd name="connsiteX29" fmla="*/ 111109 w 889150"/>
                    <a:gd name="connsiteY29" fmla="*/ 20751 h 452055"/>
                    <a:gd name="connsiteX30" fmla="*/ 101076 w 889150"/>
                    <a:gd name="connsiteY30" fmla="*/ 40817 h 452055"/>
                    <a:gd name="connsiteX31" fmla="*/ 74998 w 889150"/>
                    <a:gd name="connsiteY31" fmla="*/ 10718 h 452055"/>
                    <a:gd name="connsiteX32" fmla="*/ 2 w 889150"/>
                    <a:gd name="connsiteY32" fmla="*/ 99235 h 452055"/>
                    <a:gd name="connsiteX33" fmla="*/ 12821 w 889150"/>
                    <a:gd name="connsiteY33" fmla="*/ 125071 h 452055"/>
                    <a:gd name="connsiteX34" fmla="*/ 40899 w 889150"/>
                    <a:gd name="connsiteY34" fmla="*/ 143127 h 452055"/>
                    <a:gd name="connsiteX35" fmla="*/ 42910 w 889150"/>
                    <a:gd name="connsiteY35" fmla="*/ 175226 h 452055"/>
                    <a:gd name="connsiteX36" fmla="*/ 20843 w 889150"/>
                    <a:gd name="connsiteY36" fmla="*/ 199303 h 452055"/>
                    <a:gd name="connsiteX37" fmla="*/ 10779 w 889150"/>
                    <a:gd name="connsiteY37" fmla="*/ 243760 h 452055"/>
                    <a:gd name="connsiteX38" fmla="*/ 42219 w 889150"/>
                    <a:gd name="connsiteY38" fmla="*/ 235372 h 452055"/>
                    <a:gd name="connsiteX39" fmla="*/ 73658 w 889150"/>
                    <a:gd name="connsiteY39" fmla="*/ 245845 h 452055"/>
                    <a:gd name="connsiteX40" fmla="*/ 82057 w 889150"/>
                    <a:gd name="connsiteY40" fmla="*/ 233267 h 452055"/>
                    <a:gd name="connsiteX41" fmla="*/ 98824 w 889150"/>
                    <a:gd name="connsiteY41" fmla="*/ 241655 h 452055"/>
                    <a:gd name="connsiteX42" fmla="*/ 92530 w 889150"/>
                    <a:gd name="connsiteY42" fmla="*/ 273106 h 452055"/>
                    <a:gd name="connsiteX43" fmla="*/ 98824 w 889150"/>
                    <a:gd name="connsiteY43" fmla="*/ 287789 h 452055"/>
                    <a:gd name="connsiteX44" fmla="*/ 65290 w 889150"/>
                    <a:gd name="connsiteY44" fmla="*/ 287789 h 452055"/>
                    <a:gd name="connsiteX45" fmla="*/ 52712 w 889150"/>
                    <a:gd name="connsiteY45" fmla="*/ 300366 h 452055"/>
                    <a:gd name="connsiteX46" fmla="*/ 50608 w 889150"/>
                    <a:gd name="connsiteY46" fmla="*/ 319239 h 452055"/>
                    <a:gd name="connsiteX47" fmla="*/ 31735 w 889150"/>
                    <a:gd name="connsiteY47" fmla="*/ 321344 h 452055"/>
                    <a:gd name="connsiteX48" fmla="*/ 35914 w 889150"/>
                    <a:gd name="connsiteY48" fmla="*/ 338111 h 452055"/>
                    <a:gd name="connsiteX49" fmla="*/ 44313 w 889150"/>
                    <a:gd name="connsiteY49" fmla="*/ 361172 h 452055"/>
                    <a:gd name="connsiteX50" fmla="*/ 82047 w 889150"/>
                    <a:gd name="connsiteY50" fmla="*/ 361172 h 452055"/>
                    <a:gd name="connsiteX51" fmla="*/ 92342 w 889150"/>
                    <a:gd name="connsiteY51" fmla="*/ 403472 h 452055"/>
                    <a:gd name="connsiteX52" fmla="*/ 98343 w 889150"/>
                    <a:gd name="connsiteY52" fmla="*/ 380767 h 452055"/>
                    <a:gd name="connsiteX53" fmla="*/ 127238 w 889150"/>
                    <a:gd name="connsiteY53" fmla="*/ 384045 h 452055"/>
                    <a:gd name="connsiteX54" fmla="*/ 134632 w 889150"/>
                    <a:gd name="connsiteY54" fmla="*/ 416961 h 452055"/>
                    <a:gd name="connsiteX55" fmla="*/ 158237 w 889150"/>
                    <a:gd name="connsiteY55" fmla="*/ 407944 h 452055"/>
                    <a:gd name="connsiteX56" fmla="*/ 177298 w 889150"/>
                    <a:gd name="connsiteY56" fmla="*/ 415966 h 452055"/>
                    <a:gd name="connsiteX57" fmla="*/ 177298 w 889150"/>
                    <a:gd name="connsiteY57" fmla="*/ 432021 h 452055"/>
                    <a:gd name="connsiteX58" fmla="*/ 199144 w 889150"/>
                    <a:gd name="connsiteY58" fmla="*/ 438745 h 452055"/>
                    <a:gd name="connsiteX59" fmla="*/ 217420 w 889150"/>
                    <a:gd name="connsiteY59" fmla="*/ 317657 h 452055"/>
                    <a:gd name="connsiteX60" fmla="*/ 270109 w 889150"/>
                    <a:gd name="connsiteY60" fmla="*/ 277295 h 452055"/>
                    <a:gd name="connsiteX61" fmla="*/ 293159 w 889150"/>
                    <a:gd name="connsiteY61" fmla="*/ 271000 h 452055"/>
                    <a:gd name="connsiteX62" fmla="*/ 293159 w 889150"/>
                    <a:gd name="connsiteY62" fmla="*/ 243739 h 452055"/>
                    <a:gd name="connsiteX63" fmla="*/ 339282 w 889150"/>
                    <a:gd name="connsiteY63" fmla="*/ 243739 h 452055"/>
                    <a:gd name="connsiteX64" fmla="*/ 339282 w 889150"/>
                    <a:gd name="connsiteY64" fmla="*/ 281484 h 452055"/>
                    <a:gd name="connsiteX65" fmla="*/ 353955 w 889150"/>
                    <a:gd name="connsiteY65" fmla="*/ 298251 h 452055"/>
                    <a:gd name="connsiteX66" fmla="*/ 343482 w 889150"/>
                    <a:gd name="connsiteY66" fmla="*/ 310829 h 452055"/>
                    <a:gd name="connsiteX67" fmla="*/ 359840 w 889150"/>
                    <a:gd name="connsiteY67" fmla="*/ 339713 h 452055"/>
                    <a:gd name="connsiteX68" fmla="*/ 367862 w 889150"/>
                    <a:gd name="connsiteY68" fmla="*/ 359779 h 452055"/>
                    <a:gd name="connsiteX69" fmla="*/ 397951 w 889150"/>
                    <a:gd name="connsiteY69" fmla="*/ 351757 h 452055"/>
                    <a:gd name="connsiteX70" fmla="*/ 426029 w 889150"/>
                    <a:gd name="connsiteY70" fmla="*/ 355768 h 452055"/>
                    <a:gd name="connsiteX71" fmla="*/ 452106 w 889150"/>
                    <a:gd name="connsiteY71" fmla="*/ 367801 h 452055"/>
                    <a:gd name="connsiteX72" fmla="*/ 454117 w 889150"/>
                    <a:gd name="connsiteY72" fmla="*/ 403912 h 452055"/>
                    <a:gd name="connsiteX73" fmla="*/ 462139 w 889150"/>
                    <a:gd name="connsiteY73" fmla="*/ 425978 h 452055"/>
                    <a:gd name="connsiteX74" fmla="*/ 494794 w 889150"/>
                    <a:gd name="connsiteY74" fmla="*/ 443028 h 452055"/>
                    <a:gd name="connsiteX75" fmla="*/ 508273 w 889150"/>
                    <a:gd name="connsiteY75" fmla="*/ 452056 h 452055"/>
                    <a:gd name="connsiteX76" fmla="*/ 536350 w 889150"/>
                    <a:gd name="connsiteY76" fmla="*/ 431990 h 452055"/>
                    <a:gd name="connsiteX77" fmla="*/ 594517 w 889150"/>
                    <a:gd name="connsiteY77" fmla="*/ 411924 h 452055"/>
                    <a:gd name="connsiteX78" fmla="*/ 602539 w 889150"/>
                    <a:gd name="connsiteY78" fmla="*/ 397880 h 452055"/>
                    <a:gd name="connsiteX79" fmla="*/ 582483 w 889150"/>
                    <a:gd name="connsiteY79" fmla="*/ 379824 h 452055"/>
                    <a:gd name="connsiteX80" fmla="*/ 562428 w 889150"/>
                    <a:gd name="connsiteY80" fmla="*/ 383835 h 452055"/>
                    <a:gd name="connsiteX81" fmla="*/ 542372 w 889150"/>
                    <a:gd name="connsiteY81" fmla="*/ 365780 h 452055"/>
                    <a:gd name="connsiteX82" fmla="*/ 554406 w 889150"/>
                    <a:gd name="connsiteY82" fmla="*/ 349725 h 452055"/>
                    <a:gd name="connsiteX83" fmla="*/ 550960 w 889150"/>
                    <a:gd name="connsiteY83" fmla="*/ 334676 h 452055"/>
                    <a:gd name="connsiteX84" fmla="*/ 550394 w 889150"/>
                    <a:gd name="connsiteY84" fmla="*/ 327648 h 452055"/>
                    <a:gd name="connsiteX85" fmla="*/ 568450 w 889150"/>
                    <a:gd name="connsiteY85" fmla="*/ 313604 h 452055"/>
                    <a:gd name="connsiteX86" fmla="*/ 590516 w 889150"/>
                    <a:gd name="connsiteY86" fmla="*/ 335671 h 452055"/>
                    <a:gd name="connsiteX87" fmla="*/ 600549 w 889150"/>
                    <a:gd name="connsiteY87" fmla="*/ 317615 h 452055"/>
                    <a:gd name="connsiteX88" fmla="*/ 630638 w 889150"/>
                    <a:gd name="connsiteY88" fmla="*/ 309593 h 452055"/>
                    <a:gd name="connsiteX89" fmla="*/ 648693 w 889150"/>
                    <a:gd name="connsiteY89" fmla="*/ 325648 h 452055"/>
                    <a:gd name="connsiteX90" fmla="*/ 700848 w 889150"/>
                    <a:gd name="connsiteY90" fmla="*/ 317626 h 452055"/>
                    <a:gd name="connsiteX91" fmla="*/ 732937 w 889150"/>
                    <a:gd name="connsiteY91" fmla="*/ 319636 h 452055"/>
                    <a:gd name="connsiteX92" fmla="*/ 761266 w 889150"/>
                    <a:gd name="connsiteY92" fmla="*/ 341022 h 452055"/>
                    <a:gd name="connsiteX93" fmla="*/ 769634 w 889150"/>
                    <a:gd name="connsiteY93" fmla="*/ 328444 h 452055"/>
                    <a:gd name="connsiteX94" fmla="*/ 771739 w 889150"/>
                    <a:gd name="connsiteY94" fmla="*/ 294889 h 452055"/>
                    <a:gd name="connsiteX95" fmla="*/ 796905 w 889150"/>
                    <a:gd name="connsiteY95" fmla="*/ 282311 h 452055"/>
                    <a:gd name="connsiteX96" fmla="*/ 826240 w 889150"/>
                    <a:gd name="connsiteY96" fmla="*/ 290700 h 452055"/>
                    <a:gd name="connsiteX97" fmla="*/ 836744 w 889150"/>
                    <a:gd name="connsiteY97" fmla="*/ 236189 h 452055"/>
                    <a:gd name="connsiteX98" fmla="*/ 849311 w 889150"/>
                    <a:gd name="connsiteY98" fmla="*/ 223611 h 452055"/>
                    <a:gd name="connsiteX99" fmla="*/ 868184 w 889150"/>
                    <a:gd name="connsiteY99" fmla="*/ 219421 h 452055"/>
                    <a:gd name="connsiteX100" fmla="*/ 874467 w 889150"/>
                    <a:gd name="connsiteY100" fmla="*/ 200549 h 452055"/>
                    <a:gd name="connsiteX101" fmla="*/ 889150 w 889150"/>
                    <a:gd name="connsiteY101" fmla="*/ 190066 h 45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889150" h="452055">
                      <a:moveTo>
                        <a:pt x="889150" y="190129"/>
                      </a:moveTo>
                      <a:cubicBezTo>
                        <a:pt x="889150" y="190129"/>
                        <a:pt x="878207" y="142477"/>
                        <a:pt x="867335" y="131114"/>
                      </a:cubicBezTo>
                      <a:cubicBezTo>
                        <a:pt x="860193" y="123647"/>
                        <a:pt x="837425" y="121353"/>
                        <a:pt x="829225" y="115059"/>
                      </a:cubicBezTo>
                      <a:cubicBezTo>
                        <a:pt x="824690" y="111582"/>
                        <a:pt x="820207" y="99727"/>
                        <a:pt x="815180" y="97004"/>
                      </a:cubicBezTo>
                      <a:cubicBezTo>
                        <a:pt x="809871" y="94124"/>
                        <a:pt x="796151" y="98323"/>
                        <a:pt x="791114" y="94993"/>
                      </a:cubicBezTo>
                      <a:cubicBezTo>
                        <a:pt x="775017" y="84363"/>
                        <a:pt x="771529" y="36732"/>
                        <a:pt x="755003" y="26783"/>
                      </a:cubicBezTo>
                      <a:cubicBezTo>
                        <a:pt x="748133" y="22646"/>
                        <a:pt x="730811" y="25369"/>
                        <a:pt x="722914" y="26783"/>
                      </a:cubicBezTo>
                      <a:cubicBezTo>
                        <a:pt x="712923" y="28564"/>
                        <a:pt x="694857" y="39424"/>
                        <a:pt x="684803" y="40827"/>
                      </a:cubicBezTo>
                      <a:cubicBezTo>
                        <a:pt x="678331" y="41728"/>
                        <a:pt x="663408" y="43393"/>
                        <a:pt x="658726" y="38816"/>
                      </a:cubicBezTo>
                      <a:cubicBezTo>
                        <a:pt x="655123" y="35298"/>
                        <a:pt x="658998" y="23254"/>
                        <a:pt x="656715" y="18750"/>
                      </a:cubicBezTo>
                      <a:cubicBezTo>
                        <a:pt x="653667" y="12729"/>
                        <a:pt x="643142" y="2559"/>
                        <a:pt x="636660" y="695"/>
                      </a:cubicBezTo>
                      <a:cubicBezTo>
                        <a:pt x="625412" y="-2541"/>
                        <a:pt x="602005" y="6445"/>
                        <a:pt x="590526" y="8717"/>
                      </a:cubicBezTo>
                      <a:cubicBezTo>
                        <a:pt x="581457" y="10508"/>
                        <a:pt x="563653" y="16195"/>
                        <a:pt x="554416" y="16740"/>
                      </a:cubicBezTo>
                      <a:cubicBezTo>
                        <a:pt x="539325" y="17640"/>
                        <a:pt x="509131" y="13315"/>
                        <a:pt x="494239" y="10718"/>
                      </a:cubicBezTo>
                      <a:cubicBezTo>
                        <a:pt x="486091" y="9304"/>
                        <a:pt x="470413" y="2695"/>
                        <a:pt x="462139" y="2695"/>
                      </a:cubicBezTo>
                      <a:cubicBezTo>
                        <a:pt x="458003" y="2695"/>
                        <a:pt x="448347" y="3240"/>
                        <a:pt x="446095" y="6707"/>
                      </a:cubicBezTo>
                      <a:cubicBezTo>
                        <a:pt x="441382" y="13975"/>
                        <a:pt x="456002" y="33077"/>
                        <a:pt x="452106" y="40817"/>
                      </a:cubicBezTo>
                      <a:cubicBezTo>
                        <a:pt x="448577" y="47834"/>
                        <a:pt x="430815" y="50923"/>
                        <a:pt x="424028" y="54861"/>
                      </a:cubicBezTo>
                      <a:cubicBezTo>
                        <a:pt x="418206" y="58244"/>
                        <a:pt x="397228" y="57919"/>
                        <a:pt x="391793" y="68340"/>
                      </a:cubicBezTo>
                      <a:cubicBezTo>
                        <a:pt x="389007" y="73670"/>
                        <a:pt x="411336" y="90699"/>
                        <a:pt x="409995" y="98994"/>
                      </a:cubicBezTo>
                      <a:cubicBezTo>
                        <a:pt x="409199" y="103895"/>
                        <a:pt x="400800" y="111959"/>
                        <a:pt x="395951" y="113038"/>
                      </a:cubicBezTo>
                      <a:cubicBezTo>
                        <a:pt x="390222" y="114305"/>
                        <a:pt x="379194" y="107519"/>
                        <a:pt x="373884" y="105016"/>
                      </a:cubicBezTo>
                      <a:cubicBezTo>
                        <a:pt x="362301" y="99538"/>
                        <a:pt x="342298" y="81535"/>
                        <a:pt x="329751" y="78938"/>
                      </a:cubicBezTo>
                      <a:cubicBezTo>
                        <a:pt x="321834" y="77294"/>
                        <a:pt x="305696" y="83860"/>
                        <a:pt x="297663" y="82949"/>
                      </a:cubicBezTo>
                      <a:cubicBezTo>
                        <a:pt x="291829" y="82289"/>
                        <a:pt x="278665" y="79933"/>
                        <a:pt x="275596" y="74927"/>
                      </a:cubicBezTo>
                      <a:cubicBezTo>
                        <a:pt x="273481" y="71481"/>
                        <a:pt x="279325" y="62538"/>
                        <a:pt x="277597" y="58872"/>
                      </a:cubicBezTo>
                      <a:cubicBezTo>
                        <a:pt x="269994" y="42765"/>
                        <a:pt x="234386" y="26165"/>
                        <a:pt x="217420" y="20751"/>
                      </a:cubicBezTo>
                      <a:cubicBezTo>
                        <a:pt x="208329" y="17850"/>
                        <a:pt x="182398" y="19400"/>
                        <a:pt x="170846" y="17745"/>
                      </a:cubicBezTo>
                      <a:cubicBezTo>
                        <a:pt x="163893" y="16740"/>
                        <a:pt x="152341" y="12362"/>
                        <a:pt x="143198" y="12729"/>
                      </a:cubicBezTo>
                      <a:cubicBezTo>
                        <a:pt x="134935" y="13053"/>
                        <a:pt x="117560" y="15577"/>
                        <a:pt x="111109" y="20751"/>
                      </a:cubicBezTo>
                      <a:cubicBezTo>
                        <a:pt x="106732" y="24259"/>
                        <a:pt x="106648" y="40115"/>
                        <a:pt x="101076" y="40817"/>
                      </a:cubicBezTo>
                      <a:cubicBezTo>
                        <a:pt x="91200" y="42063"/>
                        <a:pt x="84896" y="11786"/>
                        <a:pt x="74998" y="10718"/>
                      </a:cubicBezTo>
                      <a:cubicBezTo>
                        <a:pt x="41014" y="7073"/>
                        <a:pt x="631" y="70235"/>
                        <a:pt x="2" y="99235"/>
                      </a:cubicBezTo>
                      <a:cubicBezTo>
                        <a:pt x="-155" y="106440"/>
                        <a:pt x="7889" y="119248"/>
                        <a:pt x="12821" y="125071"/>
                      </a:cubicBezTo>
                      <a:cubicBezTo>
                        <a:pt x="18215" y="131449"/>
                        <a:pt x="36678" y="135932"/>
                        <a:pt x="40899" y="143127"/>
                      </a:cubicBezTo>
                      <a:cubicBezTo>
                        <a:pt x="44973" y="150060"/>
                        <a:pt x="45580" y="167643"/>
                        <a:pt x="42910" y="175226"/>
                      </a:cubicBezTo>
                      <a:cubicBezTo>
                        <a:pt x="40187" y="182923"/>
                        <a:pt x="24635" y="192066"/>
                        <a:pt x="20843" y="199303"/>
                      </a:cubicBezTo>
                      <a:cubicBezTo>
                        <a:pt x="15555" y="209399"/>
                        <a:pt x="10779" y="243760"/>
                        <a:pt x="10779" y="243760"/>
                      </a:cubicBezTo>
                      <a:cubicBezTo>
                        <a:pt x="10779" y="243760"/>
                        <a:pt x="34081" y="235131"/>
                        <a:pt x="42219" y="235372"/>
                      </a:cubicBezTo>
                      <a:cubicBezTo>
                        <a:pt x="50503" y="235623"/>
                        <a:pt x="65814" y="248536"/>
                        <a:pt x="73658" y="245845"/>
                      </a:cubicBezTo>
                      <a:cubicBezTo>
                        <a:pt x="77230" y="244619"/>
                        <a:pt x="78402" y="234230"/>
                        <a:pt x="82057" y="233267"/>
                      </a:cubicBezTo>
                      <a:cubicBezTo>
                        <a:pt x="86592" y="232062"/>
                        <a:pt x="96761" y="237445"/>
                        <a:pt x="98824" y="241655"/>
                      </a:cubicBezTo>
                      <a:cubicBezTo>
                        <a:pt x="102344" y="248861"/>
                        <a:pt x="91693" y="265125"/>
                        <a:pt x="92530" y="273106"/>
                      </a:cubicBezTo>
                      <a:cubicBezTo>
                        <a:pt x="92939" y="277075"/>
                        <a:pt x="101024" y="284448"/>
                        <a:pt x="98824" y="287789"/>
                      </a:cubicBezTo>
                      <a:cubicBezTo>
                        <a:pt x="94216" y="294795"/>
                        <a:pt x="73040" y="284584"/>
                        <a:pt x="65290" y="287789"/>
                      </a:cubicBezTo>
                      <a:cubicBezTo>
                        <a:pt x="61185" y="289485"/>
                        <a:pt x="54639" y="296355"/>
                        <a:pt x="52712" y="300366"/>
                      </a:cubicBezTo>
                      <a:cubicBezTo>
                        <a:pt x="50660" y="304639"/>
                        <a:pt x="53969" y="315877"/>
                        <a:pt x="50608" y="319239"/>
                      </a:cubicBezTo>
                      <a:cubicBezTo>
                        <a:pt x="47245" y="322600"/>
                        <a:pt x="34448" y="317437"/>
                        <a:pt x="31735" y="321344"/>
                      </a:cubicBezTo>
                      <a:cubicBezTo>
                        <a:pt x="29263" y="324894"/>
                        <a:pt x="34657" y="333984"/>
                        <a:pt x="35914" y="338111"/>
                      </a:cubicBezTo>
                      <a:cubicBezTo>
                        <a:pt x="37705" y="343975"/>
                        <a:pt x="39286" y="357653"/>
                        <a:pt x="44313" y="361172"/>
                      </a:cubicBezTo>
                      <a:cubicBezTo>
                        <a:pt x="52042" y="366587"/>
                        <a:pt x="74632" y="355339"/>
                        <a:pt x="82047" y="361172"/>
                      </a:cubicBezTo>
                      <a:cubicBezTo>
                        <a:pt x="90603" y="367896"/>
                        <a:pt x="81461" y="403367"/>
                        <a:pt x="92342" y="403472"/>
                      </a:cubicBezTo>
                      <a:cubicBezTo>
                        <a:pt x="98217" y="403535"/>
                        <a:pt x="93504" y="384087"/>
                        <a:pt x="98343" y="380767"/>
                      </a:cubicBezTo>
                      <a:cubicBezTo>
                        <a:pt x="104344" y="376661"/>
                        <a:pt x="121833" y="379185"/>
                        <a:pt x="127238" y="384045"/>
                      </a:cubicBezTo>
                      <a:cubicBezTo>
                        <a:pt x="133511" y="389679"/>
                        <a:pt x="134632" y="416961"/>
                        <a:pt x="134632" y="416961"/>
                      </a:cubicBezTo>
                      <a:cubicBezTo>
                        <a:pt x="134632" y="416961"/>
                        <a:pt x="151922" y="407839"/>
                        <a:pt x="158237" y="407944"/>
                      </a:cubicBezTo>
                      <a:cubicBezTo>
                        <a:pt x="163400" y="408028"/>
                        <a:pt x="174439" y="411662"/>
                        <a:pt x="177298" y="415966"/>
                      </a:cubicBezTo>
                      <a:cubicBezTo>
                        <a:pt x="179518" y="419307"/>
                        <a:pt x="174910" y="428785"/>
                        <a:pt x="177298" y="432021"/>
                      </a:cubicBezTo>
                      <a:cubicBezTo>
                        <a:pt x="180691" y="436619"/>
                        <a:pt x="199144" y="438745"/>
                        <a:pt x="199144" y="438745"/>
                      </a:cubicBezTo>
                      <a:cubicBezTo>
                        <a:pt x="199144" y="438745"/>
                        <a:pt x="201846" y="344017"/>
                        <a:pt x="217420" y="317657"/>
                      </a:cubicBezTo>
                      <a:cubicBezTo>
                        <a:pt x="225861" y="303372"/>
                        <a:pt x="270109" y="277295"/>
                        <a:pt x="270109" y="277295"/>
                      </a:cubicBezTo>
                      <a:cubicBezTo>
                        <a:pt x="270109" y="277295"/>
                        <a:pt x="289536" y="275755"/>
                        <a:pt x="293159" y="271000"/>
                      </a:cubicBezTo>
                      <a:cubicBezTo>
                        <a:pt x="297296" y="265586"/>
                        <a:pt x="288342" y="248557"/>
                        <a:pt x="293159" y="243739"/>
                      </a:cubicBezTo>
                      <a:cubicBezTo>
                        <a:pt x="301318" y="235581"/>
                        <a:pt x="331123" y="235581"/>
                        <a:pt x="339282" y="243739"/>
                      </a:cubicBezTo>
                      <a:cubicBezTo>
                        <a:pt x="345953" y="250411"/>
                        <a:pt x="335962" y="272655"/>
                        <a:pt x="339282" y="281484"/>
                      </a:cubicBezTo>
                      <a:cubicBezTo>
                        <a:pt x="341240" y="286699"/>
                        <a:pt x="353881" y="292690"/>
                        <a:pt x="353955" y="298251"/>
                      </a:cubicBezTo>
                      <a:cubicBezTo>
                        <a:pt x="354007" y="302346"/>
                        <a:pt x="343482" y="310829"/>
                        <a:pt x="343482" y="310829"/>
                      </a:cubicBezTo>
                      <a:cubicBezTo>
                        <a:pt x="343482" y="310829"/>
                        <a:pt x="356248" y="332235"/>
                        <a:pt x="359840" y="339713"/>
                      </a:cubicBezTo>
                      <a:cubicBezTo>
                        <a:pt x="362176" y="344583"/>
                        <a:pt x="363035" y="357360"/>
                        <a:pt x="367862" y="359779"/>
                      </a:cubicBezTo>
                      <a:cubicBezTo>
                        <a:pt x="374827" y="363267"/>
                        <a:pt x="390180" y="352218"/>
                        <a:pt x="397951" y="351757"/>
                      </a:cubicBezTo>
                      <a:cubicBezTo>
                        <a:pt x="405031" y="351338"/>
                        <a:pt x="419232" y="353757"/>
                        <a:pt x="426029" y="355768"/>
                      </a:cubicBezTo>
                      <a:cubicBezTo>
                        <a:pt x="432920" y="357800"/>
                        <a:pt x="448074" y="361863"/>
                        <a:pt x="452106" y="367801"/>
                      </a:cubicBezTo>
                      <a:cubicBezTo>
                        <a:pt x="457186" y="375279"/>
                        <a:pt x="452295" y="395052"/>
                        <a:pt x="454117" y="403912"/>
                      </a:cubicBezTo>
                      <a:cubicBezTo>
                        <a:pt x="455290" y="409662"/>
                        <a:pt x="458275" y="421569"/>
                        <a:pt x="462139" y="425978"/>
                      </a:cubicBezTo>
                      <a:cubicBezTo>
                        <a:pt x="468203" y="432911"/>
                        <a:pt x="486876" y="438326"/>
                        <a:pt x="494794" y="443028"/>
                      </a:cubicBezTo>
                      <a:cubicBezTo>
                        <a:pt x="498282" y="445102"/>
                        <a:pt x="508273" y="452056"/>
                        <a:pt x="508273" y="452056"/>
                      </a:cubicBezTo>
                      <a:cubicBezTo>
                        <a:pt x="508273" y="452056"/>
                        <a:pt x="528684" y="435948"/>
                        <a:pt x="536350" y="431990"/>
                      </a:cubicBezTo>
                      <a:cubicBezTo>
                        <a:pt x="550018" y="424941"/>
                        <a:pt x="582672" y="421747"/>
                        <a:pt x="594517" y="411924"/>
                      </a:cubicBezTo>
                      <a:cubicBezTo>
                        <a:pt x="597627" y="409347"/>
                        <a:pt x="603178" y="401870"/>
                        <a:pt x="602539" y="397880"/>
                      </a:cubicBezTo>
                      <a:cubicBezTo>
                        <a:pt x="601471" y="391219"/>
                        <a:pt x="588987" y="381605"/>
                        <a:pt x="582483" y="379824"/>
                      </a:cubicBezTo>
                      <a:cubicBezTo>
                        <a:pt x="577551" y="378473"/>
                        <a:pt x="567361" y="385186"/>
                        <a:pt x="562428" y="383835"/>
                      </a:cubicBezTo>
                      <a:cubicBezTo>
                        <a:pt x="555924" y="382055"/>
                        <a:pt x="543021" y="372493"/>
                        <a:pt x="542372" y="365780"/>
                      </a:cubicBezTo>
                      <a:cubicBezTo>
                        <a:pt x="541890" y="360785"/>
                        <a:pt x="553369" y="354637"/>
                        <a:pt x="554406" y="349725"/>
                      </a:cubicBezTo>
                      <a:cubicBezTo>
                        <a:pt x="555212" y="345955"/>
                        <a:pt x="551547" y="338488"/>
                        <a:pt x="550960" y="334676"/>
                      </a:cubicBezTo>
                      <a:cubicBezTo>
                        <a:pt x="550688" y="332937"/>
                        <a:pt x="549682" y="329261"/>
                        <a:pt x="550394" y="327648"/>
                      </a:cubicBezTo>
                      <a:cubicBezTo>
                        <a:pt x="552699" y="322412"/>
                        <a:pt x="562742" y="313248"/>
                        <a:pt x="568450" y="313604"/>
                      </a:cubicBezTo>
                      <a:cubicBezTo>
                        <a:pt x="576231" y="314086"/>
                        <a:pt x="582787" y="336760"/>
                        <a:pt x="590516" y="335671"/>
                      </a:cubicBezTo>
                      <a:cubicBezTo>
                        <a:pt x="595627" y="334958"/>
                        <a:pt x="596475" y="320788"/>
                        <a:pt x="600549" y="317615"/>
                      </a:cubicBezTo>
                      <a:cubicBezTo>
                        <a:pt x="606686" y="312829"/>
                        <a:pt x="623066" y="307792"/>
                        <a:pt x="630638" y="309593"/>
                      </a:cubicBezTo>
                      <a:cubicBezTo>
                        <a:pt x="636513" y="310986"/>
                        <a:pt x="642902" y="323930"/>
                        <a:pt x="648693" y="325648"/>
                      </a:cubicBezTo>
                      <a:cubicBezTo>
                        <a:pt x="661344" y="329387"/>
                        <a:pt x="687662" y="318223"/>
                        <a:pt x="700848" y="317626"/>
                      </a:cubicBezTo>
                      <a:cubicBezTo>
                        <a:pt x="708881" y="317259"/>
                        <a:pt x="725407" y="316840"/>
                        <a:pt x="732937" y="319636"/>
                      </a:cubicBezTo>
                      <a:cubicBezTo>
                        <a:pt x="741263" y="322716"/>
                        <a:pt x="761266" y="341022"/>
                        <a:pt x="761266" y="341022"/>
                      </a:cubicBezTo>
                      <a:cubicBezTo>
                        <a:pt x="761266" y="341022"/>
                        <a:pt x="768429" y="332026"/>
                        <a:pt x="769634" y="328444"/>
                      </a:cubicBezTo>
                      <a:cubicBezTo>
                        <a:pt x="772315" y="320485"/>
                        <a:pt x="767099" y="301895"/>
                        <a:pt x="771739" y="294889"/>
                      </a:cubicBezTo>
                      <a:cubicBezTo>
                        <a:pt x="775624" y="289024"/>
                        <a:pt x="789899" y="282960"/>
                        <a:pt x="796905" y="282311"/>
                      </a:cubicBezTo>
                      <a:cubicBezTo>
                        <a:pt x="804498" y="281609"/>
                        <a:pt x="819747" y="294690"/>
                        <a:pt x="826240" y="290700"/>
                      </a:cubicBezTo>
                      <a:cubicBezTo>
                        <a:pt x="838064" y="283432"/>
                        <a:pt x="830240" y="248442"/>
                        <a:pt x="836744" y="236189"/>
                      </a:cubicBezTo>
                      <a:cubicBezTo>
                        <a:pt x="838828" y="232261"/>
                        <a:pt x="845416" y="225747"/>
                        <a:pt x="849311" y="223611"/>
                      </a:cubicBezTo>
                      <a:cubicBezTo>
                        <a:pt x="853543" y="221286"/>
                        <a:pt x="864592" y="222658"/>
                        <a:pt x="868184" y="219421"/>
                      </a:cubicBezTo>
                      <a:cubicBezTo>
                        <a:pt x="871870" y="216091"/>
                        <a:pt x="871514" y="204550"/>
                        <a:pt x="874467" y="200549"/>
                      </a:cubicBezTo>
                      <a:cubicBezTo>
                        <a:pt x="877148" y="196915"/>
                        <a:pt x="889150" y="190066"/>
                        <a:pt x="889150" y="190066"/>
                      </a:cubicBezTo>
                      <a:close/>
                    </a:path>
                  </a:pathLst>
                </a:custGeom>
                <a:solidFill>
                  <a:schemeClr val="accent4">
                    <a:alpha val="50000"/>
                  </a:schemeClr>
                </a:solidFill>
                <a:ln w="1046" cap="flat">
                  <a:noFill/>
                  <a:prstDash val="solid"/>
                  <a:miter/>
                </a:ln>
              </p:spPr>
              <p:txBody>
                <a:bodyPr rtlCol="0" anchor="ctr"/>
                <a:lstStyle/>
                <a:p>
                  <a:endParaRPr lang="en-US" dirty="0"/>
                </a:p>
              </p:txBody>
            </p:sp>
            <p:sp>
              <p:nvSpPr>
                <p:cNvPr id="1144" name="Freeform 1143">
                  <a:extLst>
                    <a:ext uri="{FF2B5EF4-FFF2-40B4-BE49-F238E27FC236}">
                      <a16:creationId xmlns:a16="http://schemas.microsoft.com/office/drawing/2014/main" id="{DCF8B0F9-5E81-1AA0-9145-438CA3B80E3A}"/>
                    </a:ext>
                  </a:extLst>
                </p:cNvPr>
                <p:cNvSpPr/>
                <p:nvPr/>
              </p:nvSpPr>
              <p:spPr>
                <a:xfrm>
                  <a:off x="7475514" y="3289002"/>
                  <a:ext cx="252993" cy="189053"/>
                </a:xfrm>
                <a:custGeom>
                  <a:avLst/>
                  <a:gdLst>
                    <a:gd name="connsiteX0" fmla="*/ 196398 w 252993"/>
                    <a:gd name="connsiteY0" fmla="*/ 54854 h 189053"/>
                    <a:gd name="connsiteX1" fmla="*/ 215270 w 252993"/>
                    <a:gd name="connsiteY1" fmla="*/ 63243 h 189053"/>
                    <a:gd name="connsiteX2" fmla="*/ 213165 w 252993"/>
                    <a:gd name="connsiteY2" fmla="*/ 130343 h 189053"/>
                    <a:gd name="connsiteX3" fmla="*/ 194293 w 252993"/>
                    <a:gd name="connsiteY3" fmla="*/ 138731 h 189053"/>
                    <a:gd name="connsiteX4" fmla="*/ 185904 w 252993"/>
                    <a:gd name="connsiteY4" fmla="*/ 153404 h 189053"/>
                    <a:gd name="connsiteX5" fmla="*/ 143981 w 252993"/>
                    <a:gd name="connsiteY5" fmla="*/ 161793 h 189053"/>
                    <a:gd name="connsiteX6" fmla="*/ 146065 w 252993"/>
                    <a:gd name="connsiteY6" fmla="*/ 176476 h 189053"/>
                    <a:gd name="connsiteX7" fmla="*/ 135582 w 252993"/>
                    <a:gd name="connsiteY7" fmla="*/ 189054 h 189053"/>
                    <a:gd name="connsiteX8" fmla="*/ 112322 w 252993"/>
                    <a:gd name="connsiteY8" fmla="*/ 128782 h 189053"/>
                    <a:gd name="connsiteX9" fmla="*/ 84244 w 252993"/>
                    <a:gd name="connsiteY9" fmla="*/ 148848 h 189053"/>
                    <a:gd name="connsiteX10" fmla="*/ 60177 w 252993"/>
                    <a:gd name="connsiteY10" fmla="*/ 152859 h 189053"/>
                    <a:gd name="connsiteX11" fmla="*/ 0 w 252993"/>
                    <a:gd name="connsiteY11" fmla="*/ 142826 h 189053"/>
                    <a:gd name="connsiteX12" fmla="*/ 28077 w 252993"/>
                    <a:gd name="connsiteY12" fmla="*/ 122760 h 189053"/>
                    <a:gd name="connsiteX13" fmla="*/ 86244 w 252993"/>
                    <a:gd name="connsiteY13" fmla="*/ 102694 h 189053"/>
                    <a:gd name="connsiteX14" fmla="*/ 94266 w 252993"/>
                    <a:gd name="connsiteY14" fmla="*/ 88650 h 189053"/>
                    <a:gd name="connsiteX15" fmla="*/ 74211 w 252993"/>
                    <a:gd name="connsiteY15" fmla="*/ 70595 h 189053"/>
                    <a:gd name="connsiteX16" fmla="*/ 54155 w 252993"/>
                    <a:gd name="connsiteY16" fmla="*/ 74606 h 189053"/>
                    <a:gd name="connsiteX17" fmla="*/ 34099 w 252993"/>
                    <a:gd name="connsiteY17" fmla="*/ 56551 h 189053"/>
                    <a:gd name="connsiteX18" fmla="*/ 46133 w 252993"/>
                    <a:gd name="connsiteY18" fmla="*/ 40496 h 189053"/>
                    <a:gd name="connsiteX19" fmla="*/ 42122 w 252993"/>
                    <a:gd name="connsiteY19" fmla="*/ 18429 h 189053"/>
                    <a:gd name="connsiteX20" fmla="*/ 60177 w 252993"/>
                    <a:gd name="connsiteY20" fmla="*/ 4385 h 189053"/>
                    <a:gd name="connsiteX21" fmla="*/ 82243 w 252993"/>
                    <a:gd name="connsiteY21" fmla="*/ 26451 h 189053"/>
                    <a:gd name="connsiteX22" fmla="*/ 92276 w 252993"/>
                    <a:gd name="connsiteY22" fmla="*/ 8396 h 189053"/>
                    <a:gd name="connsiteX23" fmla="*/ 122365 w 252993"/>
                    <a:gd name="connsiteY23" fmla="*/ 374 h 189053"/>
                    <a:gd name="connsiteX24" fmla="*/ 140420 w 252993"/>
                    <a:gd name="connsiteY24" fmla="*/ 16429 h 189053"/>
                    <a:gd name="connsiteX25" fmla="*/ 192575 w 252993"/>
                    <a:gd name="connsiteY25" fmla="*/ 8407 h 189053"/>
                    <a:gd name="connsiteX26" fmla="*/ 224664 w 252993"/>
                    <a:gd name="connsiteY26" fmla="*/ 10418 h 189053"/>
                    <a:gd name="connsiteX27" fmla="*/ 252993 w 252993"/>
                    <a:gd name="connsiteY27" fmla="*/ 31803 h 189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52993" h="189053">
                      <a:moveTo>
                        <a:pt x="196398" y="54854"/>
                      </a:moveTo>
                      <a:cubicBezTo>
                        <a:pt x="196398" y="60017"/>
                        <a:pt x="212516" y="58865"/>
                        <a:pt x="215270" y="63243"/>
                      </a:cubicBezTo>
                      <a:cubicBezTo>
                        <a:pt x="224193" y="77455"/>
                        <a:pt x="222528" y="116414"/>
                        <a:pt x="213165" y="130343"/>
                      </a:cubicBezTo>
                      <a:cubicBezTo>
                        <a:pt x="210285" y="134626"/>
                        <a:pt x="198126" y="135265"/>
                        <a:pt x="194293" y="138731"/>
                      </a:cubicBezTo>
                      <a:cubicBezTo>
                        <a:pt x="191161" y="141559"/>
                        <a:pt x="189339" y="150932"/>
                        <a:pt x="185904" y="153404"/>
                      </a:cubicBezTo>
                      <a:cubicBezTo>
                        <a:pt x="177233" y="159656"/>
                        <a:pt x="150160" y="153069"/>
                        <a:pt x="143981" y="161793"/>
                      </a:cubicBezTo>
                      <a:cubicBezTo>
                        <a:pt x="141845" y="164819"/>
                        <a:pt x="147081" y="172904"/>
                        <a:pt x="146065" y="176476"/>
                      </a:cubicBezTo>
                      <a:cubicBezTo>
                        <a:pt x="144945" y="180413"/>
                        <a:pt x="135582" y="189054"/>
                        <a:pt x="135582" y="189054"/>
                      </a:cubicBezTo>
                      <a:cubicBezTo>
                        <a:pt x="135582" y="189054"/>
                        <a:pt x="127800" y="133411"/>
                        <a:pt x="112322" y="128782"/>
                      </a:cubicBezTo>
                      <a:cubicBezTo>
                        <a:pt x="104058" y="126300"/>
                        <a:pt x="92214" y="145539"/>
                        <a:pt x="84244" y="148848"/>
                      </a:cubicBezTo>
                      <a:cubicBezTo>
                        <a:pt x="78609" y="151184"/>
                        <a:pt x="66272" y="152859"/>
                        <a:pt x="60177" y="152859"/>
                      </a:cubicBezTo>
                      <a:cubicBezTo>
                        <a:pt x="44929" y="152859"/>
                        <a:pt x="0" y="142826"/>
                        <a:pt x="0" y="142826"/>
                      </a:cubicBezTo>
                      <a:cubicBezTo>
                        <a:pt x="0" y="142826"/>
                        <a:pt x="20411" y="126719"/>
                        <a:pt x="28077" y="122760"/>
                      </a:cubicBezTo>
                      <a:cubicBezTo>
                        <a:pt x="41745" y="115712"/>
                        <a:pt x="74399" y="112518"/>
                        <a:pt x="86244" y="102694"/>
                      </a:cubicBezTo>
                      <a:cubicBezTo>
                        <a:pt x="89354" y="100118"/>
                        <a:pt x="94905" y="92640"/>
                        <a:pt x="94266" y="88650"/>
                      </a:cubicBezTo>
                      <a:cubicBezTo>
                        <a:pt x="93198" y="81989"/>
                        <a:pt x="80714" y="72375"/>
                        <a:pt x="74211" y="70595"/>
                      </a:cubicBezTo>
                      <a:cubicBezTo>
                        <a:pt x="69278" y="69244"/>
                        <a:pt x="59088" y="75957"/>
                        <a:pt x="54155" y="74606"/>
                      </a:cubicBezTo>
                      <a:cubicBezTo>
                        <a:pt x="47652" y="72825"/>
                        <a:pt x="34749" y="63264"/>
                        <a:pt x="34099" y="56551"/>
                      </a:cubicBezTo>
                      <a:cubicBezTo>
                        <a:pt x="33618" y="51555"/>
                        <a:pt x="44981" y="45387"/>
                        <a:pt x="46133" y="40496"/>
                      </a:cubicBezTo>
                      <a:cubicBezTo>
                        <a:pt x="47421" y="35039"/>
                        <a:pt x="40121" y="23666"/>
                        <a:pt x="42122" y="18429"/>
                      </a:cubicBezTo>
                      <a:cubicBezTo>
                        <a:pt x="44164" y="13088"/>
                        <a:pt x="54469" y="4029"/>
                        <a:pt x="60177" y="4385"/>
                      </a:cubicBezTo>
                      <a:cubicBezTo>
                        <a:pt x="67958" y="4867"/>
                        <a:pt x="74514" y="27541"/>
                        <a:pt x="82243" y="26451"/>
                      </a:cubicBezTo>
                      <a:cubicBezTo>
                        <a:pt x="87354" y="25739"/>
                        <a:pt x="88202" y="11570"/>
                        <a:pt x="92276" y="8396"/>
                      </a:cubicBezTo>
                      <a:cubicBezTo>
                        <a:pt x="98413" y="3610"/>
                        <a:pt x="114793" y="-1427"/>
                        <a:pt x="122365" y="374"/>
                      </a:cubicBezTo>
                      <a:cubicBezTo>
                        <a:pt x="128240" y="1767"/>
                        <a:pt x="134629" y="14711"/>
                        <a:pt x="140420" y="16429"/>
                      </a:cubicBezTo>
                      <a:cubicBezTo>
                        <a:pt x="153071" y="20168"/>
                        <a:pt x="179390" y="9004"/>
                        <a:pt x="192575" y="8407"/>
                      </a:cubicBezTo>
                      <a:cubicBezTo>
                        <a:pt x="200608" y="8040"/>
                        <a:pt x="217134" y="7621"/>
                        <a:pt x="224664" y="10418"/>
                      </a:cubicBezTo>
                      <a:cubicBezTo>
                        <a:pt x="232990" y="13497"/>
                        <a:pt x="252993" y="31803"/>
                        <a:pt x="252993" y="31803"/>
                      </a:cubicBezTo>
                    </a:path>
                  </a:pathLst>
                </a:custGeom>
                <a:solidFill>
                  <a:schemeClr val="accent4">
                    <a:alpha val="50000"/>
                  </a:schemeClr>
                </a:solidFill>
                <a:ln w="1046" cap="flat">
                  <a:noFill/>
                  <a:prstDash val="solid"/>
                  <a:miter/>
                </a:ln>
              </p:spPr>
              <p:txBody>
                <a:bodyPr rtlCol="0" anchor="ctr"/>
                <a:lstStyle/>
                <a:p>
                  <a:endParaRPr lang="en-US" dirty="0"/>
                </a:p>
              </p:txBody>
            </p:sp>
            <p:sp>
              <p:nvSpPr>
                <p:cNvPr id="1145" name="Freeform 1144">
                  <a:extLst>
                    <a:ext uri="{FF2B5EF4-FFF2-40B4-BE49-F238E27FC236}">
                      <a16:creationId xmlns:a16="http://schemas.microsoft.com/office/drawing/2014/main" id="{EA677530-9C00-2FCF-0872-1B5E5EB60143}"/>
                    </a:ext>
                  </a:extLst>
                </p:cNvPr>
                <p:cNvSpPr/>
                <p:nvPr/>
              </p:nvSpPr>
              <p:spPr>
                <a:xfrm>
                  <a:off x="7060675" y="3387684"/>
                  <a:ext cx="307183" cy="217418"/>
                </a:xfrm>
                <a:custGeom>
                  <a:avLst/>
                  <a:gdLst>
                    <a:gd name="connsiteX0" fmla="*/ 305166 w 307183"/>
                    <a:gd name="connsiteY0" fmla="*/ 135635 h 217418"/>
                    <a:gd name="connsiteX1" fmla="*/ 292578 w 307183"/>
                    <a:gd name="connsiteY1" fmla="*/ 146119 h 217418"/>
                    <a:gd name="connsiteX2" fmla="*/ 273706 w 307183"/>
                    <a:gd name="connsiteY2" fmla="*/ 148224 h 217418"/>
                    <a:gd name="connsiteX3" fmla="*/ 267422 w 307183"/>
                    <a:gd name="connsiteY3" fmla="*/ 160802 h 217418"/>
                    <a:gd name="connsiteX4" fmla="*/ 250655 w 307183"/>
                    <a:gd name="connsiteY4" fmla="*/ 171285 h 217418"/>
                    <a:gd name="connsiteX5" fmla="*/ 246466 w 307183"/>
                    <a:gd name="connsiteY5" fmla="*/ 192252 h 217418"/>
                    <a:gd name="connsiteX6" fmla="*/ 221299 w 307183"/>
                    <a:gd name="connsiteY6" fmla="*/ 198546 h 217418"/>
                    <a:gd name="connsiteX7" fmla="*/ 200333 w 307183"/>
                    <a:gd name="connsiteY7" fmla="*/ 217418 h 217418"/>
                    <a:gd name="connsiteX8" fmla="*/ 208732 w 307183"/>
                    <a:gd name="connsiteY8" fmla="*/ 162907 h 217418"/>
                    <a:gd name="connsiteX9" fmla="*/ 175177 w 307183"/>
                    <a:gd name="connsiteY9" fmla="*/ 146129 h 217418"/>
                    <a:gd name="connsiteX10" fmla="*/ 137453 w 307183"/>
                    <a:gd name="connsiteY10" fmla="*/ 118868 h 217418"/>
                    <a:gd name="connsiteX11" fmla="*/ 110182 w 307183"/>
                    <a:gd name="connsiteY11" fmla="*/ 116774 h 217418"/>
                    <a:gd name="connsiteX12" fmla="*/ 68259 w 307183"/>
                    <a:gd name="connsiteY12" fmla="*/ 108385 h 217418"/>
                    <a:gd name="connsiteX13" fmla="*/ 57776 w 307183"/>
                    <a:gd name="connsiteY13" fmla="*/ 129352 h 217418"/>
                    <a:gd name="connsiteX14" fmla="*/ 32610 w 307183"/>
                    <a:gd name="connsiteY14" fmla="*/ 139824 h 217418"/>
                    <a:gd name="connsiteX15" fmla="*/ 28420 w 307183"/>
                    <a:gd name="connsiteY15" fmla="*/ 108374 h 217418"/>
                    <a:gd name="connsiteX16" fmla="*/ 26336 w 307183"/>
                    <a:gd name="connsiteY16" fmla="*/ 91607 h 217418"/>
                    <a:gd name="connsiteX17" fmla="*/ 20042 w 307183"/>
                    <a:gd name="connsiteY17" fmla="*/ 79029 h 217418"/>
                    <a:gd name="connsiteX18" fmla="*/ 15842 w 307183"/>
                    <a:gd name="connsiteY18" fmla="*/ 51768 h 217418"/>
                    <a:gd name="connsiteX19" fmla="*/ 5369 w 307183"/>
                    <a:gd name="connsiteY19" fmla="*/ 41285 h 217418"/>
                    <a:gd name="connsiteX20" fmla="*/ 13758 w 307183"/>
                    <a:gd name="connsiteY20" fmla="*/ 30802 h 217418"/>
                    <a:gd name="connsiteX21" fmla="*/ 1170 w 307183"/>
                    <a:gd name="connsiteY21" fmla="*/ 22413 h 217418"/>
                    <a:gd name="connsiteX22" fmla="*/ 3264 w 307183"/>
                    <a:gd name="connsiteY22" fmla="*/ 5646 h 217418"/>
                    <a:gd name="connsiteX23" fmla="*/ 28776 w 307183"/>
                    <a:gd name="connsiteY23" fmla="*/ 30268 h 217418"/>
                    <a:gd name="connsiteX24" fmla="*/ 41187 w 307183"/>
                    <a:gd name="connsiteY24" fmla="*/ 9018 h 217418"/>
                    <a:gd name="connsiteX25" fmla="*/ 64793 w 307183"/>
                    <a:gd name="connsiteY25" fmla="*/ 1 h 217418"/>
                    <a:gd name="connsiteX26" fmla="*/ 83854 w 307183"/>
                    <a:gd name="connsiteY26" fmla="*/ 8023 h 217418"/>
                    <a:gd name="connsiteX27" fmla="*/ 83854 w 307183"/>
                    <a:gd name="connsiteY27" fmla="*/ 24078 h 217418"/>
                    <a:gd name="connsiteX28" fmla="*/ 105700 w 307183"/>
                    <a:gd name="connsiteY28" fmla="*/ 30802 h 217418"/>
                    <a:gd name="connsiteX29" fmla="*/ 136008 w 307183"/>
                    <a:gd name="connsiteY29" fmla="*/ 40123 h 217418"/>
                    <a:gd name="connsiteX30" fmla="*/ 140020 w 307183"/>
                    <a:gd name="connsiteY30" fmla="*/ 22067 h 217418"/>
                    <a:gd name="connsiteX31" fmla="*/ 156064 w 307183"/>
                    <a:gd name="connsiteY31" fmla="*/ 18056 h 217418"/>
                    <a:gd name="connsiteX32" fmla="*/ 172109 w 307183"/>
                    <a:gd name="connsiteY32" fmla="*/ 10034 h 217418"/>
                    <a:gd name="connsiteX33" fmla="*/ 180130 w 307183"/>
                    <a:gd name="connsiteY33" fmla="*/ 24078 h 217418"/>
                    <a:gd name="connsiteX34" fmla="*/ 192164 w 307183"/>
                    <a:gd name="connsiteY34" fmla="*/ 34111 h 217418"/>
                    <a:gd name="connsiteX35" fmla="*/ 186142 w 307183"/>
                    <a:gd name="connsiteY35" fmla="*/ 46145 h 217418"/>
                    <a:gd name="connsiteX36" fmla="*/ 204197 w 307183"/>
                    <a:gd name="connsiteY36" fmla="*/ 50156 h 217418"/>
                    <a:gd name="connsiteX37" fmla="*/ 216231 w 307183"/>
                    <a:gd name="connsiteY37" fmla="*/ 50156 h 217418"/>
                    <a:gd name="connsiteX38" fmla="*/ 230275 w 307183"/>
                    <a:gd name="connsiteY38" fmla="*/ 56177 h 217418"/>
                    <a:gd name="connsiteX39" fmla="*/ 224253 w 307183"/>
                    <a:gd name="connsiteY39" fmla="*/ 76244 h 217418"/>
                    <a:gd name="connsiteX40" fmla="*/ 280419 w 307183"/>
                    <a:gd name="connsiteY40" fmla="*/ 120387 h 217418"/>
                    <a:gd name="connsiteX41" fmla="*/ 294463 w 307183"/>
                    <a:gd name="connsiteY41" fmla="*/ 112365 h 217418"/>
                    <a:gd name="connsiteX42" fmla="*/ 306496 w 307183"/>
                    <a:gd name="connsiteY42" fmla="*/ 118386 h 217418"/>
                    <a:gd name="connsiteX43" fmla="*/ 305135 w 307183"/>
                    <a:gd name="connsiteY43" fmla="*/ 135656 h 21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07183" h="217418">
                      <a:moveTo>
                        <a:pt x="305166" y="135635"/>
                      </a:moveTo>
                      <a:cubicBezTo>
                        <a:pt x="305166" y="135635"/>
                        <a:pt x="296348" y="144506"/>
                        <a:pt x="292578" y="146119"/>
                      </a:cubicBezTo>
                      <a:cubicBezTo>
                        <a:pt x="288211" y="147983"/>
                        <a:pt x="277602" y="145501"/>
                        <a:pt x="273706" y="148224"/>
                      </a:cubicBezTo>
                      <a:cubicBezTo>
                        <a:pt x="270826" y="150235"/>
                        <a:pt x="269789" y="158204"/>
                        <a:pt x="267422" y="160802"/>
                      </a:cubicBezTo>
                      <a:cubicBezTo>
                        <a:pt x="264092" y="164457"/>
                        <a:pt x="253462" y="167222"/>
                        <a:pt x="250655" y="171285"/>
                      </a:cubicBezTo>
                      <a:cubicBezTo>
                        <a:pt x="247618" y="175684"/>
                        <a:pt x="250163" y="188377"/>
                        <a:pt x="246466" y="192252"/>
                      </a:cubicBezTo>
                      <a:cubicBezTo>
                        <a:pt x="241994" y="196944"/>
                        <a:pt x="227028" y="195498"/>
                        <a:pt x="221299" y="198546"/>
                      </a:cubicBezTo>
                      <a:cubicBezTo>
                        <a:pt x="215079" y="201855"/>
                        <a:pt x="200333" y="217418"/>
                        <a:pt x="200333" y="217418"/>
                      </a:cubicBezTo>
                      <a:cubicBezTo>
                        <a:pt x="200333" y="217418"/>
                        <a:pt x="215068" y="175149"/>
                        <a:pt x="208732" y="162907"/>
                      </a:cubicBezTo>
                      <a:cubicBezTo>
                        <a:pt x="204428" y="154570"/>
                        <a:pt x="183199" y="150989"/>
                        <a:pt x="175177" y="146129"/>
                      </a:cubicBezTo>
                      <a:cubicBezTo>
                        <a:pt x="165228" y="140097"/>
                        <a:pt x="148377" y="122869"/>
                        <a:pt x="137453" y="118868"/>
                      </a:cubicBezTo>
                      <a:cubicBezTo>
                        <a:pt x="131034" y="116512"/>
                        <a:pt x="116958" y="117706"/>
                        <a:pt x="110182" y="116774"/>
                      </a:cubicBezTo>
                      <a:cubicBezTo>
                        <a:pt x="99594" y="115318"/>
                        <a:pt x="77863" y="103682"/>
                        <a:pt x="68259" y="108385"/>
                      </a:cubicBezTo>
                      <a:cubicBezTo>
                        <a:pt x="62991" y="110961"/>
                        <a:pt x="62059" y="125361"/>
                        <a:pt x="57776" y="129352"/>
                      </a:cubicBezTo>
                      <a:cubicBezTo>
                        <a:pt x="52791" y="134002"/>
                        <a:pt x="32610" y="139824"/>
                        <a:pt x="32610" y="139824"/>
                      </a:cubicBezTo>
                      <a:cubicBezTo>
                        <a:pt x="32610" y="139824"/>
                        <a:pt x="29436" y="116239"/>
                        <a:pt x="28420" y="108374"/>
                      </a:cubicBezTo>
                      <a:cubicBezTo>
                        <a:pt x="27886" y="104185"/>
                        <a:pt x="27562" y="95650"/>
                        <a:pt x="26336" y="91607"/>
                      </a:cubicBezTo>
                      <a:cubicBezTo>
                        <a:pt x="25320" y="88245"/>
                        <a:pt x="21110" y="82381"/>
                        <a:pt x="20042" y="79029"/>
                      </a:cubicBezTo>
                      <a:cubicBezTo>
                        <a:pt x="17947" y="72463"/>
                        <a:pt x="18953" y="57927"/>
                        <a:pt x="15842" y="51768"/>
                      </a:cubicBezTo>
                      <a:cubicBezTo>
                        <a:pt x="14167" y="48459"/>
                        <a:pt x="5579" y="44982"/>
                        <a:pt x="5369" y="41285"/>
                      </a:cubicBezTo>
                      <a:cubicBezTo>
                        <a:pt x="5181" y="37934"/>
                        <a:pt x="14271" y="34111"/>
                        <a:pt x="13758" y="30802"/>
                      </a:cubicBezTo>
                      <a:cubicBezTo>
                        <a:pt x="13183" y="27063"/>
                        <a:pt x="2751" y="25848"/>
                        <a:pt x="1170" y="22413"/>
                      </a:cubicBezTo>
                      <a:cubicBezTo>
                        <a:pt x="-590" y="18569"/>
                        <a:pt x="-715" y="7049"/>
                        <a:pt x="3264" y="5646"/>
                      </a:cubicBezTo>
                      <a:cubicBezTo>
                        <a:pt x="11622" y="2692"/>
                        <a:pt x="20000" y="31482"/>
                        <a:pt x="28776" y="30268"/>
                      </a:cubicBezTo>
                      <a:cubicBezTo>
                        <a:pt x="34872" y="29430"/>
                        <a:pt x="41187" y="9018"/>
                        <a:pt x="41187" y="9018"/>
                      </a:cubicBezTo>
                      <a:cubicBezTo>
                        <a:pt x="41187" y="9018"/>
                        <a:pt x="58478" y="-104"/>
                        <a:pt x="64793" y="1"/>
                      </a:cubicBezTo>
                      <a:cubicBezTo>
                        <a:pt x="69956" y="85"/>
                        <a:pt x="80994" y="3719"/>
                        <a:pt x="83854" y="8023"/>
                      </a:cubicBezTo>
                      <a:cubicBezTo>
                        <a:pt x="86073" y="11364"/>
                        <a:pt x="81465" y="20842"/>
                        <a:pt x="83854" y="24078"/>
                      </a:cubicBezTo>
                      <a:cubicBezTo>
                        <a:pt x="87246" y="28676"/>
                        <a:pt x="105700" y="30802"/>
                        <a:pt x="105700" y="30802"/>
                      </a:cubicBezTo>
                      <a:cubicBezTo>
                        <a:pt x="105700" y="30802"/>
                        <a:pt x="129149" y="44113"/>
                        <a:pt x="136008" y="40123"/>
                      </a:cubicBezTo>
                      <a:cubicBezTo>
                        <a:pt x="140009" y="37798"/>
                        <a:pt x="136794" y="25377"/>
                        <a:pt x="140020" y="22067"/>
                      </a:cubicBezTo>
                      <a:cubicBezTo>
                        <a:pt x="142910" y="19103"/>
                        <a:pt x="152189" y="19491"/>
                        <a:pt x="156064" y="18056"/>
                      </a:cubicBezTo>
                      <a:cubicBezTo>
                        <a:pt x="160274" y="16496"/>
                        <a:pt x="167815" y="8735"/>
                        <a:pt x="172109" y="10034"/>
                      </a:cubicBezTo>
                      <a:cubicBezTo>
                        <a:pt x="175983" y="11207"/>
                        <a:pt x="177533" y="20978"/>
                        <a:pt x="180130" y="24078"/>
                      </a:cubicBezTo>
                      <a:cubicBezTo>
                        <a:pt x="182644" y="27084"/>
                        <a:pt x="191368" y="30278"/>
                        <a:pt x="192164" y="34111"/>
                      </a:cubicBezTo>
                      <a:cubicBezTo>
                        <a:pt x="192855" y="37400"/>
                        <a:pt x="184697" y="43107"/>
                        <a:pt x="186142" y="46145"/>
                      </a:cubicBezTo>
                      <a:cubicBezTo>
                        <a:pt x="188132" y="50323"/>
                        <a:pt x="199600" y="49653"/>
                        <a:pt x="204197" y="50156"/>
                      </a:cubicBezTo>
                      <a:cubicBezTo>
                        <a:pt x="207193" y="50480"/>
                        <a:pt x="213288" y="49548"/>
                        <a:pt x="216231" y="50156"/>
                      </a:cubicBezTo>
                      <a:cubicBezTo>
                        <a:pt x="219969" y="50920"/>
                        <a:pt x="228651" y="52711"/>
                        <a:pt x="230275" y="56177"/>
                      </a:cubicBezTo>
                      <a:cubicBezTo>
                        <a:pt x="232495" y="60922"/>
                        <a:pt x="222671" y="71248"/>
                        <a:pt x="224253" y="76244"/>
                      </a:cubicBezTo>
                      <a:cubicBezTo>
                        <a:pt x="229647" y="93273"/>
                        <a:pt x="262604" y="119067"/>
                        <a:pt x="280419" y="120387"/>
                      </a:cubicBezTo>
                      <a:cubicBezTo>
                        <a:pt x="284451" y="120680"/>
                        <a:pt x="290420" y="112469"/>
                        <a:pt x="294463" y="112365"/>
                      </a:cubicBezTo>
                      <a:cubicBezTo>
                        <a:pt x="297825" y="112270"/>
                        <a:pt x="304842" y="115454"/>
                        <a:pt x="306496" y="118386"/>
                      </a:cubicBezTo>
                      <a:cubicBezTo>
                        <a:pt x="308622" y="122157"/>
                        <a:pt x="305135" y="135656"/>
                        <a:pt x="305135" y="135656"/>
                      </a:cubicBezTo>
                      <a:close/>
                    </a:path>
                  </a:pathLst>
                </a:custGeom>
                <a:solidFill>
                  <a:schemeClr val="accent4">
                    <a:alpha val="50000"/>
                  </a:schemeClr>
                </a:solidFill>
                <a:ln w="1046" cap="flat">
                  <a:noFill/>
                  <a:prstDash val="solid"/>
                  <a:miter/>
                </a:ln>
              </p:spPr>
              <p:txBody>
                <a:bodyPr rtlCol="0" anchor="ctr"/>
                <a:lstStyle/>
                <a:p>
                  <a:endParaRPr lang="en-US" dirty="0"/>
                </a:p>
              </p:txBody>
            </p:sp>
            <p:sp>
              <p:nvSpPr>
                <p:cNvPr id="1146" name="Freeform 1145">
                  <a:extLst>
                    <a:ext uri="{FF2B5EF4-FFF2-40B4-BE49-F238E27FC236}">
                      <a16:creationId xmlns:a16="http://schemas.microsoft.com/office/drawing/2014/main" id="{89614F50-57F4-2E2B-C74F-C776935A5774}"/>
                    </a:ext>
                  </a:extLst>
                </p:cNvPr>
                <p:cNvSpPr/>
                <p:nvPr/>
              </p:nvSpPr>
              <p:spPr>
                <a:xfrm>
                  <a:off x="7416163" y="3417564"/>
                  <a:ext cx="194953" cy="125371"/>
                </a:xfrm>
                <a:custGeom>
                  <a:avLst/>
                  <a:gdLst>
                    <a:gd name="connsiteX0" fmla="*/ 59361 w 194953"/>
                    <a:gd name="connsiteY0" fmla="*/ 14254 h 125371"/>
                    <a:gd name="connsiteX1" fmla="*/ 45316 w 194953"/>
                    <a:gd name="connsiteY1" fmla="*/ 42342 h 125371"/>
                    <a:gd name="connsiteX2" fmla="*/ 25261 w 194953"/>
                    <a:gd name="connsiteY2" fmla="*/ 68420 h 125371"/>
                    <a:gd name="connsiteX3" fmla="*/ 0 w 194953"/>
                    <a:gd name="connsiteY3" fmla="*/ 116239 h 125371"/>
                    <a:gd name="connsiteX4" fmla="*/ 14662 w 194953"/>
                    <a:gd name="connsiteY4" fmla="*/ 107850 h 125371"/>
                    <a:gd name="connsiteX5" fmla="*/ 52396 w 194953"/>
                    <a:gd name="connsiteY5" fmla="*/ 99461 h 125371"/>
                    <a:gd name="connsiteX6" fmla="*/ 62879 w 194953"/>
                    <a:gd name="connsiteY6" fmla="*/ 78495 h 125371"/>
                    <a:gd name="connsiteX7" fmla="*/ 75468 w 194953"/>
                    <a:gd name="connsiteY7" fmla="*/ 80600 h 125371"/>
                    <a:gd name="connsiteX8" fmla="*/ 88035 w 194953"/>
                    <a:gd name="connsiteY8" fmla="*/ 112050 h 125371"/>
                    <a:gd name="connsiteX9" fmla="*/ 113359 w 194953"/>
                    <a:gd name="connsiteY9" fmla="*/ 122449 h 125371"/>
                    <a:gd name="connsiteX10" fmla="*/ 113359 w 194953"/>
                    <a:gd name="connsiteY10" fmla="*/ 122449 h 125371"/>
                    <a:gd name="connsiteX11" fmla="*/ 165807 w 194953"/>
                    <a:gd name="connsiteY11" fmla="*/ 125371 h 125371"/>
                    <a:gd name="connsiteX12" fmla="*/ 165608 w 194953"/>
                    <a:gd name="connsiteY12" fmla="*/ 103672 h 125371"/>
                    <a:gd name="connsiteX13" fmla="*/ 161408 w 194953"/>
                    <a:gd name="connsiteY13" fmla="*/ 106625 h 125371"/>
                    <a:gd name="connsiteX14" fmla="*/ 136252 w 194953"/>
                    <a:gd name="connsiteY14" fmla="*/ 89847 h 125371"/>
                    <a:gd name="connsiteX15" fmla="*/ 140442 w 194953"/>
                    <a:gd name="connsiteY15" fmla="*/ 52114 h 125371"/>
                    <a:gd name="connsiteX16" fmla="*/ 159314 w 194953"/>
                    <a:gd name="connsiteY16" fmla="*/ 37431 h 125371"/>
                    <a:gd name="connsiteX17" fmla="*/ 194953 w 194953"/>
                    <a:gd name="connsiteY17" fmla="*/ 60492 h 125371"/>
                    <a:gd name="connsiteX18" fmla="*/ 171692 w 194953"/>
                    <a:gd name="connsiteY18" fmla="*/ 220 h 125371"/>
                    <a:gd name="connsiteX19" fmla="*/ 143615 w 194953"/>
                    <a:gd name="connsiteY19" fmla="*/ 20286 h 125371"/>
                    <a:gd name="connsiteX20" fmla="*/ 119548 w 194953"/>
                    <a:gd name="connsiteY20" fmla="*/ 24298 h 125371"/>
                    <a:gd name="connsiteX21" fmla="*/ 59371 w 194953"/>
                    <a:gd name="connsiteY21" fmla="*/ 14265 h 12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4953" h="125371">
                      <a:moveTo>
                        <a:pt x="59361" y="14254"/>
                      </a:moveTo>
                      <a:cubicBezTo>
                        <a:pt x="59361" y="14254"/>
                        <a:pt x="49484" y="35692"/>
                        <a:pt x="45316" y="42342"/>
                      </a:cubicBezTo>
                      <a:cubicBezTo>
                        <a:pt x="40949" y="49317"/>
                        <a:pt x="29701" y="61497"/>
                        <a:pt x="25261" y="68420"/>
                      </a:cubicBezTo>
                      <a:cubicBezTo>
                        <a:pt x="17951" y="79793"/>
                        <a:pt x="0" y="116239"/>
                        <a:pt x="0" y="116239"/>
                      </a:cubicBezTo>
                      <a:cubicBezTo>
                        <a:pt x="0" y="116239"/>
                        <a:pt x="10724" y="109379"/>
                        <a:pt x="14662" y="107850"/>
                      </a:cubicBezTo>
                      <a:cubicBezTo>
                        <a:pt x="23680" y="104363"/>
                        <a:pt x="44782" y="105410"/>
                        <a:pt x="52396" y="99461"/>
                      </a:cubicBezTo>
                      <a:cubicBezTo>
                        <a:pt x="57014" y="95859"/>
                        <a:pt x="57664" y="81144"/>
                        <a:pt x="62879" y="78495"/>
                      </a:cubicBezTo>
                      <a:cubicBezTo>
                        <a:pt x="65717" y="77050"/>
                        <a:pt x="72975" y="78600"/>
                        <a:pt x="75468" y="80600"/>
                      </a:cubicBezTo>
                      <a:cubicBezTo>
                        <a:pt x="82066" y="85910"/>
                        <a:pt x="82118" y="105996"/>
                        <a:pt x="88035" y="112050"/>
                      </a:cubicBezTo>
                      <a:cubicBezTo>
                        <a:pt x="92811" y="116930"/>
                        <a:pt x="106666" y="121077"/>
                        <a:pt x="113359" y="122449"/>
                      </a:cubicBezTo>
                      <a:lnTo>
                        <a:pt x="113359" y="122449"/>
                      </a:lnTo>
                      <a:cubicBezTo>
                        <a:pt x="126471" y="122743"/>
                        <a:pt x="165807" y="125371"/>
                        <a:pt x="165807" y="125371"/>
                      </a:cubicBezTo>
                      <a:cubicBezTo>
                        <a:pt x="165807" y="125371"/>
                        <a:pt x="170352" y="106133"/>
                        <a:pt x="165608" y="103672"/>
                      </a:cubicBezTo>
                      <a:cubicBezTo>
                        <a:pt x="164466" y="103075"/>
                        <a:pt x="162696" y="106614"/>
                        <a:pt x="161408" y="106625"/>
                      </a:cubicBezTo>
                      <a:cubicBezTo>
                        <a:pt x="153847" y="106719"/>
                        <a:pt x="139447" y="96697"/>
                        <a:pt x="136252" y="89847"/>
                      </a:cubicBezTo>
                      <a:cubicBezTo>
                        <a:pt x="132241" y="81249"/>
                        <a:pt x="135802" y="60398"/>
                        <a:pt x="140442" y="52114"/>
                      </a:cubicBezTo>
                      <a:cubicBezTo>
                        <a:pt x="143363" y="46898"/>
                        <a:pt x="153334" y="37692"/>
                        <a:pt x="159314" y="37431"/>
                      </a:cubicBezTo>
                      <a:cubicBezTo>
                        <a:pt x="169912" y="36970"/>
                        <a:pt x="194953" y="60492"/>
                        <a:pt x="194953" y="60492"/>
                      </a:cubicBezTo>
                      <a:cubicBezTo>
                        <a:pt x="194953" y="60492"/>
                        <a:pt x="187172" y="4849"/>
                        <a:pt x="171692" y="220"/>
                      </a:cubicBezTo>
                      <a:cubicBezTo>
                        <a:pt x="163430" y="-2262"/>
                        <a:pt x="151585" y="16977"/>
                        <a:pt x="143615" y="20286"/>
                      </a:cubicBezTo>
                      <a:cubicBezTo>
                        <a:pt x="137980" y="22622"/>
                        <a:pt x="125643" y="24298"/>
                        <a:pt x="119548" y="24298"/>
                      </a:cubicBezTo>
                      <a:cubicBezTo>
                        <a:pt x="104300" y="24298"/>
                        <a:pt x="59371" y="14265"/>
                        <a:pt x="59371" y="14265"/>
                      </a:cubicBezTo>
                      <a:close/>
                    </a:path>
                  </a:pathLst>
                </a:custGeom>
                <a:solidFill>
                  <a:schemeClr val="accent4">
                    <a:alpha val="50000"/>
                  </a:schemeClr>
                </a:solidFill>
                <a:ln w="1046" cap="flat">
                  <a:noFill/>
                  <a:prstDash val="solid"/>
                  <a:miter/>
                </a:ln>
              </p:spPr>
              <p:txBody>
                <a:bodyPr rtlCol="0" anchor="ctr"/>
                <a:lstStyle/>
                <a:p>
                  <a:endParaRPr lang="en-US" dirty="0"/>
                </a:p>
              </p:txBody>
            </p:sp>
            <p:sp>
              <p:nvSpPr>
                <p:cNvPr id="1147" name="Freeform 1146">
                  <a:extLst>
                    <a:ext uri="{FF2B5EF4-FFF2-40B4-BE49-F238E27FC236}">
                      <a16:creationId xmlns:a16="http://schemas.microsoft.com/office/drawing/2014/main" id="{31DC6345-D7A4-DD24-1368-321CA5415575}"/>
                    </a:ext>
                  </a:extLst>
                </p:cNvPr>
                <p:cNvSpPr/>
                <p:nvPr/>
              </p:nvSpPr>
              <p:spPr>
                <a:xfrm>
                  <a:off x="7166396" y="3257015"/>
                  <a:ext cx="309149" cy="276787"/>
                </a:xfrm>
                <a:custGeom>
                  <a:avLst/>
                  <a:gdLst>
                    <a:gd name="connsiteX0" fmla="*/ 249757 w 309149"/>
                    <a:gd name="connsiteY0" fmla="*/ 276788 h 276787"/>
                    <a:gd name="connsiteX1" fmla="*/ 230885 w 309149"/>
                    <a:gd name="connsiteY1" fmla="*/ 268399 h 276787"/>
                    <a:gd name="connsiteX2" fmla="*/ 199435 w 309149"/>
                    <a:gd name="connsiteY2" fmla="*/ 266305 h 276787"/>
                    <a:gd name="connsiteX3" fmla="*/ 200797 w 309149"/>
                    <a:gd name="connsiteY3" fmla="*/ 249035 h 276787"/>
                    <a:gd name="connsiteX4" fmla="*/ 188763 w 309149"/>
                    <a:gd name="connsiteY4" fmla="*/ 243013 h 276787"/>
                    <a:gd name="connsiteX5" fmla="*/ 174719 w 309149"/>
                    <a:gd name="connsiteY5" fmla="*/ 251035 h 276787"/>
                    <a:gd name="connsiteX6" fmla="*/ 118553 w 309149"/>
                    <a:gd name="connsiteY6" fmla="*/ 206892 h 276787"/>
                    <a:gd name="connsiteX7" fmla="*/ 124575 w 309149"/>
                    <a:gd name="connsiteY7" fmla="*/ 186826 h 276787"/>
                    <a:gd name="connsiteX8" fmla="*/ 110531 w 309149"/>
                    <a:gd name="connsiteY8" fmla="*/ 180804 h 276787"/>
                    <a:gd name="connsiteX9" fmla="*/ 98497 w 309149"/>
                    <a:gd name="connsiteY9" fmla="*/ 180804 h 276787"/>
                    <a:gd name="connsiteX10" fmla="*/ 80442 w 309149"/>
                    <a:gd name="connsiteY10" fmla="*/ 176793 h 276787"/>
                    <a:gd name="connsiteX11" fmla="*/ 86464 w 309149"/>
                    <a:gd name="connsiteY11" fmla="*/ 164759 h 276787"/>
                    <a:gd name="connsiteX12" fmla="*/ 74431 w 309149"/>
                    <a:gd name="connsiteY12" fmla="*/ 154726 h 276787"/>
                    <a:gd name="connsiteX13" fmla="*/ 66409 w 309149"/>
                    <a:gd name="connsiteY13" fmla="*/ 140682 h 276787"/>
                    <a:gd name="connsiteX14" fmla="*/ 50364 w 309149"/>
                    <a:gd name="connsiteY14" fmla="*/ 148705 h 276787"/>
                    <a:gd name="connsiteX15" fmla="*/ 34320 w 309149"/>
                    <a:gd name="connsiteY15" fmla="*/ 152716 h 276787"/>
                    <a:gd name="connsiteX16" fmla="*/ 30308 w 309149"/>
                    <a:gd name="connsiteY16" fmla="*/ 170771 h 276787"/>
                    <a:gd name="connsiteX17" fmla="*/ 0 w 309149"/>
                    <a:gd name="connsiteY17" fmla="*/ 161450 h 276787"/>
                    <a:gd name="connsiteX18" fmla="*/ 18275 w 309149"/>
                    <a:gd name="connsiteY18" fmla="*/ 40362 h 276787"/>
                    <a:gd name="connsiteX19" fmla="*/ 70964 w 309149"/>
                    <a:gd name="connsiteY19" fmla="*/ 0 h 276787"/>
                    <a:gd name="connsiteX20" fmla="*/ 75153 w 309149"/>
                    <a:gd name="connsiteY20" fmla="*/ 60795 h 276787"/>
                    <a:gd name="connsiteX21" fmla="*/ 100309 w 309149"/>
                    <a:gd name="connsiteY21" fmla="*/ 60795 h 276787"/>
                    <a:gd name="connsiteX22" fmla="*/ 112898 w 309149"/>
                    <a:gd name="connsiteY22" fmla="*/ 73373 h 276787"/>
                    <a:gd name="connsiteX23" fmla="*/ 142253 w 309149"/>
                    <a:gd name="connsiteY23" fmla="*/ 73373 h 276787"/>
                    <a:gd name="connsiteX24" fmla="*/ 144348 w 309149"/>
                    <a:gd name="connsiteY24" fmla="*/ 33534 h 276787"/>
                    <a:gd name="connsiteX25" fmla="*/ 160706 w 309149"/>
                    <a:gd name="connsiteY25" fmla="*/ 62418 h 276787"/>
                    <a:gd name="connsiteX26" fmla="*/ 168729 w 309149"/>
                    <a:gd name="connsiteY26" fmla="*/ 82484 h 276787"/>
                    <a:gd name="connsiteX27" fmla="*/ 198817 w 309149"/>
                    <a:gd name="connsiteY27" fmla="*/ 74462 h 276787"/>
                    <a:gd name="connsiteX28" fmla="*/ 226895 w 309149"/>
                    <a:gd name="connsiteY28" fmla="*/ 78473 h 276787"/>
                    <a:gd name="connsiteX29" fmla="*/ 252972 w 309149"/>
                    <a:gd name="connsiteY29" fmla="*/ 90507 h 276787"/>
                    <a:gd name="connsiteX30" fmla="*/ 254983 w 309149"/>
                    <a:gd name="connsiteY30" fmla="*/ 126617 h 276787"/>
                    <a:gd name="connsiteX31" fmla="*/ 263005 w 309149"/>
                    <a:gd name="connsiteY31" fmla="*/ 148684 h 276787"/>
                    <a:gd name="connsiteX32" fmla="*/ 291094 w 309149"/>
                    <a:gd name="connsiteY32" fmla="*/ 162728 h 276787"/>
                    <a:gd name="connsiteX33" fmla="*/ 309149 w 309149"/>
                    <a:gd name="connsiteY33" fmla="*/ 174761 h 276787"/>
                    <a:gd name="connsiteX34" fmla="*/ 295105 w 309149"/>
                    <a:gd name="connsiteY34" fmla="*/ 202849 h 276787"/>
                    <a:gd name="connsiteX35" fmla="*/ 275049 w 309149"/>
                    <a:gd name="connsiteY35" fmla="*/ 228927 h 276787"/>
                    <a:gd name="connsiteX36" fmla="*/ 249789 w 309149"/>
                    <a:gd name="connsiteY36" fmla="*/ 276746 h 27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09149" h="276787">
                      <a:moveTo>
                        <a:pt x="249757" y="276788"/>
                      </a:moveTo>
                      <a:cubicBezTo>
                        <a:pt x="249757" y="276788"/>
                        <a:pt x="235902" y="269645"/>
                        <a:pt x="230885" y="268399"/>
                      </a:cubicBezTo>
                      <a:cubicBezTo>
                        <a:pt x="223240" y="266504"/>
                        <a:pt x="199435" y="266305"/>
                        <a:pt x="199435" y="266305"/>
                      </a:cubicBezTo>
                      <a:cubicBezTo>
                        <a:pt x="199435" y="266305"/>
                        <a:pt x="202933" y="252805"/>
                        <a:pt x="200797" y="249035"/>
                      </a:cubicBezTo>
                      <a:cubicBezTo>
                        <a:pt x="199142" y="246102"/>
                        <a:pt x="192125" y="242919"/>
                        <a:pt x="188763" y="243013"/>
                      </a:cubicBezTo>
                      <a:cubicBezTo>
                        <a:pt x="184721" y="243128"/>
                        <a:pt x="178751" y="251339"/>
                        <a:pt x="174719" y="251035"/>
                      </a:cubicBezTo>
                      <a:cubicBezTo>
                        <a:pt x="156915" y="249726"/>
                        <a:pt x="123947" y="223921"/>
                        <a:pt x="118553" y="206892"/>
                      </a:cubicBezTo>
                      <a:cubicBezTo>
                        <a:pt x="116972" y="201896"/>
                        <a:pt x="126785" y="191570"/>
                        <a:pt x="124575" y="186826"/>
                      </a:cubicBezTo>
                      <a:cubicBezTo>
                        <a:pt x="122962" y="183370"/>
                        <a:pt x="114280" y="181579"/>
                        <a:pt x="110531" y="180804"/>
                      </a:cubicBezTo>
                      <a:cubicBezTo>
                        <a:pt x="107588" y="180196"/>
                        <a:pt x="101482" y="181129"/>
                        <a:pt x="98497" y="180804"/>
                      </a:cubicBezTo>
                      <a:cubicBezTo>
                        <a:pt x="93900" y="180301"/>
                        <a:pt x="82432" y="180971"/>
                        <a:pt x="80442" y="176793"/>
                      </a:cubicBezTo>
                      <a:cubicBezTo>
                        <a:pt x="78997" y="173756"/>
                        <a:pt x="87145" y="168048"/>
                        <a:pt x="86464" y="164759"/>
                      </a:cubicBezTo>
                      <a:cubicBezTo>
                        <a:pt x="85658" y="160926"/>
                        <a:pt x="76944" y="157732"/>
                        <a:pt x="74431" y="154726"/>
                      </a:cubicBezTo>
                      <a:cubicBezTo>
                        <a:pt x="71833" y="151626"/>
                        <a:pt x="70273" y="141855"/>
                        <a:pt x="66409" y="140682"/>
                      </a:cubicBezTo>
                      <a:cubicBezTo>
                        <a:pt x="62115" y="139384"/>
                        <a:pt x="54574" y="147154"/>
                        <a:pt x="50364" y="148705"/>
                      </a:cubicBezTo>
                      <a:cubicBezTo>
                        <a:pt x="46489" y="150139"/>
                        <a:pt x="37200" y="149752"/>
                        <a:pt x="34320" y="152716"/>
                      </a:cubicBezTo>
                      <a:cubicBezTo>
                        <a:pt x="31094" y="156025"/>
                        <a:pt x="34299" y="168446"/>
                        <a:pt x="30308" y="170771"/>
                      </a:cubicBezTo>
                      <a:cubicBezTo>
                        <a:pt x="23459" y="174761"/>
                        <a:pt x="0" y="161450"/>
                        <a:pt x="0" y="161450"/>
                      </a:cubicBezTo>
                      <a:cubicBezTo>
                        <a:pt x="0" y="161450"/>
                        <a:pt x="2702" y="66723"/>
                        <a:pt x="18275" y="40362"/>
                      </a:cubicBezTo>
                      <a:cubicBezTo>
                        <a:pt x="26716" y="26077"/>
                        <a:pt x="70964" y="0"/>
                        <a:pt x="70964" y="0"/>
                      </a:cubicBezTo>
                      <a:cubicBezTo>
                        <a:pt x="70964" y="0"/>
                        <a:pt x="64010" y="50406"/>
                        <a:pt x="75153" y="60795"/>
                      </a:cubicBezTo>
                      <a:cubicBezTo>
                        <a:pt x="79751" y="65089"/>
                        <a:pt x="94497" y="58386"/>
                        <a:pt x="100309" y="60795"/>
                      </a:cubicBezTo>
                      <a:cubicBezTo>
                        <a:pt x="104414" y="62492"/>
                        <a:pt x="108782" y="71676"/>
                        <a:pt x="112898" y="73373"/>
                      </a:cubicBezTo>
                      <a:cubicBezTo>
                        <a:pt x="119674" y="76180"/>
                        <a:pt x="136922" y="78421"/>
                        <a:pt x="142253" y="73373"/>
                      </a:cubicBezTo>
                      <a:cubicBezTo>
                        <a:pt x="149490" y="66513"/>
                        <a:pt x="144348" y="33534"/>
                        <a:pt x="144348" y="33534"/>
                      </a:cubicBezTo>
                      <a:cubicBezTo>
                        <a:pt x="144348" y="33534"/>
                        <a:pt x="157114" y="54941"/>
                        <a:pt x="160706" y="62418"/>
                      </a:cubicBezTo>
                      <a:cubicBezTo>
                        <a:pt x="163042" y="67288"/>
                        <a:pt x="163901" y="80065"/>
                        <a:pt x="168729" y="82484"/>
                      </a:cubicBezTo>
                      <a:cubicBezTo>
                        <a:pt x="175693" y="85972"/>
                        <a:pt x="191046" y="74923"/>
                        <a:pt x="198817" y="74462"/>
                      </a:cubicBezTo>
                      <a:cubicBezTo>
                        <a:pt x="205897" y="74043"/>
                        <a:pt x="220098" y="76462"/>
                        <a:pt x="226895" y="78473"/>
                      </a:cubicBezTo>
                      <a:cubicBezTo>
                        <a:pt x="233786" y="80505"/>
                        <a:pt x="248940" y="84569"/>
                        <a:pt x="252972" y="90507"/>
                      </a:cubicBezTo>
                      <a:cubicBezTo>
                        <a:pt x="258052" y="97984"/>
                        <a:pt x="253161" y="117757"/>
                        <a:pt x="254983" y="126617"/>
                      </a:cubicBezTo>
                      <a:cubicBezTo>
                        <a:pt x="256156" y="132367"/>
                        <a:pt x="259099" y="144306"/>
                        <a:pt x="263005" y="148684"/>
                      </a:cubicBezTo>
                      <a:cubicBezTo>
                        <a:pt x="268232" y="154548"/>
                        <a:pt x="284297" y="158790"/>
                        <a:pt x="291094" y="162728"/>
                      </a:cubicBezTo>
                      <a:cubicBezTo>
                        <a:pt x="295785" y="165451"/>
                        <a:pt x="309149" y="174761"/>
                        <a:pt x="309149" y="174761"/>
                      </a:cubicBezTo>
                      <a:cubicBezTo>
                        <a:pt x="309149" y="174761"/>
                        <a:pt x="299273" y="196199"/>
                        <a:pt x="295105" y="202849"/>
                      </a:cubicBezTo>
                      <a:cubicBezTo>
                        <a:pt x="290738" y="209824"/>
                        <a:pt x="279490" y="222004"/>
                        <a:pt x="275049" y="228927"/>
                      </a:cubicBezTo>
                      <a:cubicBezTo>
                        <a:pt x="267739" y="240300"/>
                        <a:pt x="249789" y="276746"/>
                        <a:pt x="249789" y="276746"/>
                      </a:cubicBezTo>
                      <a:close/>
                    </a:path>
                  </a:pathLst>
                </a:custGeom>
                <a:solidFill>
                  <a:schemeClr val="accent4">
                    <a:alpha val="50000"/>
                  </a:schemeClr>
                </a:solidFill>
                <a:ln w="1046" cap="flat">
                  <a:noFill/>
                  <a:prstDash val="solid"/>
                  <a:miter/>
                </a:ln>
              </p:spPr>
              <p:txBody>
                <a:bodyPr rtlCol="0" anchor="ctr"/>
                <a:lstStyle/>
                <a:p>
                  <a:endParaRPr lang="en-US" dirty="0"/>
                </a:p>
              </p:txBody>
            </p:sp>
          </p:grpSp>
          <p:grpSp>
            <p:nvGrpSpPr>
              <p:cNvPr id="992" name="Picture 7">
                <a:extLst>
                  <a:ext uri="{FF2B5EF4-FFF2-40B4-BE49-F238E27FC236}">
                    <a16:creationId xmlns:a16="http://schemas.microsoft.com/office/drawing/2014/main" id="{3F0375FC-AB8C-E6F6-0006-9C16046296F6}"/>
                  </a:ext>
                </a:extLst>
              </p:cNvPr>
              <p:cNvGrpSpPr/>
              <p:nvPr/>
            </p:nvGrpSpPr>
            <p:grpSpPr>
              <a:xfrm>
                <a:off x="5740434" y="2950644"/>
                <a:ext cx="480662" cy="446796"/>
                <a:chOff x="5740436" y="2950641"/>
                <a:chExt cx="480662" cy="446796"/>
              </a:xfrm>
              <a:grpFill/>
            </p:grpSpPr>
            <p:sp>
              <p:nvSpPr>
                <p:cNvPr id="1134" name="Freeform 1133">
                  <a:extLst>
                    <a:ext uri="{FF2B5EF4-FFF2-40B4-BE49-F238E27FC236}">
                      <a16:creationId xmlns:a16="http://schemas.microsoft.com/office/drawing/2014/main" id="{6855D9E7-F469-0C76-491F-66CE76C715E5}"/>
                    </a:ext>
                  </a:extLst>
                </p:cNvPr>
                <p:cNvSpPr/>
                <p:nvPr/>
              </p:nvSpPr>
              <p:spPr>
                <a:xfrm>
                  <a:off x="5910823" y="3065764"/>
                  <a:ext cx="76943" cy="61355"/>
                </a:xfrm>
                <a:custGeom>
                  <a:avLst/>
                  <a:gdLst>
                    <a:gd name="connsiteX0" fmla="*/ 2512 w 76943"/>
                    <a:gd name="connsiteY0" fmla="*/ 4394 h 61355"/>
                    <a:gd name="connsiteX1" fmla="*/ 418 w 76943"/>
                    <a:gd name="connsiteY1" fmla="*/ 19077 h 61355"/>
                    <a:gd name="connsiteX2" fmla="*/ 19280 w 76943"/>
                    <a:gd name="connsiteY2" fmla="*/ 29550 h 61355"/>
                    <a:gd name="connsiteX3" fmla="*/ 29763 w 76943"/>
                    <a:gd name="connsiteY3" fmla="*/ 50527 h 61355"/>
                    <a:gd name="connsiteX4" fmla="*/ 57369 w 76943"/>
                    <a:gd name="connsiteY4" fmla="*/ 61356 h 61355"/>
                    <a:gd name="connsiteX5" fmla="*/ 61213 w 76943"/>
                    <a:gd name="connsiteY5" fmla="*/ 48422 h 61355"/>
                    <a:gd name="connsiteX6" fmla="*/ 76943 w 76943"/>
                    <a:gd name="connsiteY6" fmla="*/ 31655 h 61355"/>
                    <a:gd name="connsiteX7" fmla="*/ 61213 w 76943"/>
                    <a:gd name="connsiteY7" fmla="*/ 23266 h 61355"/>
                    <a:gd name="connsiteX8" fmla="*/ 57024 w 76943"/>
                    <a:gd name="connsiteY8" fmla="*/ 2299 h 61355"/>
                    <a:gd name="connsiteX9" fmla="*/ 41304 w 76943"/>
                    <a:gd name="connsiteY9" fmla="*/ 205 h 61355"/>
                    <a:gd name="connsiteX10" fmla="*/ 27679 w 76943"/>
                    <a:gd name="connsiteY10" fmla="*/ 4394 h 61355"/>
                    <a:gd name="connsiteX11" fmla="*/ 2523 w 76943"/>
                    <a:gd name="connsiteY11" fmla="*/ 4394 h 61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943" h="61355">
                      <a:moveTo>
                        <a:pt x="2512" y="4394"/>
                      </a:moveTo>
                      <a:cubicBezTo>
                        <a:pt x="2512" y="4394"/>
                        <a:pt x="-1226" y="15757"/>
                        <a:pt x="418" y="19077"/>
                      </a:cubicBezTo>
                      <a:cubicBezTo>
                        <a:pt x="2816" y="23905"/>
                        <a:pt x="15551" y="25654"/>
                        <a:pt x="19280" y="29550"/>
                      </a:cubicBezTo>
                      <a:cubicBezTo>
                        <a:pt x="23332" y="33781"/>
                        <a:pt x="25437" y="46568"/>
                        <a:pt x="29763" y="50527"/>
                      </a:cubicBezTo>
                      <a:cubicBezTo>
                        <a:pt x="35230" y="55533"/>
                        <a:pt x="57369" y="61356"/>
                        <a:pt x="57369" y="61356"/>
                      </a:cubicBezTo>
                      <a:cubicBezTo>
                        <a:pt x="57369" y="61356"/>
                        <a:pt x="59527" y="51354"/>
                        <a:pt x="61213" y="48422"/>
                      </a:cubicBezTo>
                      <a:cubicBezTo>
                        <a:pt x="64072" y="43437"/>
                        <a:pt x="76943" y="31655"/>
                        <a:pt x="76943" y="31655"/>
                      </a:cubicBezTo>
                      <a:lnTo>
                        <a:pt x="61213" y="23266"/>
                      </a:lnTo>
                      <a:cubicBezTo>
                        <a:pt x="61213" y="23266"/>
                        <a:pt x="60920" y="5954"/>
                        <a:pt x="57024" y="2299"/>
                      </a:cubicBezTo>
                      <a:cubicBezTo>
                        <a:pt x="54133" y="-413"/>
                        <a:pt x="45252" y="-120"/>
                        <a:pt x="41304" y="205"/>
                      </a:cubicBezTo>
                      <a:cubicBezTo>
                        <a:pt x="37754" y="498"/>
                        <a:pt x="27679" y="4394"/>
                        <a:pt x="27679" y="4394"/>
                      </a:cubicBezTo>
                      <a:lnTo>
                        <a:pt x="2523" y="4394"/>
                      </a:lnTo>
                      <a:close/>
                    </a:path>
                  </a:pathLst>
                </a:custGeom>
                <a:solidFill>
                  <a:schemeClr val="bg1">
                    <a:lumMod val="95000"/>
                  </a:schemeClr>
                </a:solidFill>
                <a:ln w="1046" cap="flat">
                  <a:noFill/>
                  <a:prstDash val="solid"/>
                  <a:miter/>
                </a:ln>
              </p:spPr>
              <p:txBody>
                <a:bodyPr rtlCol="0" anchor="ctr"/>
                <a:lstStyle/>
                <a:p>
                  <a:endParaRPr lang="en-US" dirty="0"/>
                </a:p>
              </p:txBody>
            </p:sp>
            <p:sp>
              <p:nvSpPr>
                <p:cNvPr id="1135" name="Freeform 1134">
                  <a:extLst>
                    <a:ext uri="{FF2B5EF4-FFF2-40B4-BE49-F238E27FC236}">
                      <a16:creationId xmlns:a16="http://schemas.microsoft.com/office/drawing/2014/main" id="{CE7B0466-9749-8EBF-05DA-E8FF3F712358}"/>
                    </a:ext>
                  </a:extLst>
                </p:cNvPr>
                <p:cNvSpPr/>
                <p:nvPr/>
              </p:nvSpPr>
              <p:spPr>
                <a:xfrm>
                  <a:off x="5987848" y="3190265"/>
                  <a:ext cx="80287" cy="49345"/>
                </a:xfrm>
                <a:custGeom>
                  <a:avLst/>
                  <a:gdLst>
                    <a:gd name="connsiteX0" fmla="*/ 13450 w 80287"/>
                    <a:gd name="connsiteY0" fmla="*/ 48413 h 49345"/>
                    <a:gd name="connsiteX1" fmla="*/ 296 w 80287"/>
                    <a:gd name="connsiteY1" fmla="*/ 37804 h 49345"/>
                    <a:gd name="connsiteX2" fmla="*/ 4485 w 80287"/>
                    <a:gd name="connsiteY2" fmla="*/ 21037 h 49345"/>
                    <a:gd name="connsiteX3" fmla="*/ 14968 w 80287"/>
                    <a:gd name="connsiteY3" fmla="*/ 6354 h 49345"/>
                    <a:gd name="connsiteX4" fmla="*/ 30206 w 80287"/>
                    <a:gd name="connsiteY4" fmla="*/ 2290 h 49345"/>
                    <a:gd name="connsiteX5" fmla="*/ 45360 w 80287"/>
                    <a:gd name="connsiteY5" fmla="*/ 4248 h 49345"/>
                    <a:gd name="connsiteX6" fmla="*/ 62138 w 80287"/>
                    <a:gd name="connsiteY6" fmla="*/ 59 h 49345"/>
                    <a:gd name="connsiteX7" fmla="*/ 75983 w 80287"/>
                    <a:gd name="connsiteY7" fmla="*/ 8239 h 49345"/>
                    <a:gd name="connsiteX8" fmla="*/ 80287 w 80287"/>
                    <a:gd name="connsiteY8" fmla="*/ 24901 h 49345"/>
                    <a:gd name="connsiteX9" fmla="*/ 71574 w 80287"/>
                    <a:gd name="connsiteY9" fmla="*/ 44098 h 49345"/>
                    <a:gd name="connsiteX10" fmla="*/ 62138 w 80287"/>
                    <a:gd name="connsiteY10" fmla="*/ 39909 h 49345"/>
                    <a:gd name="connsiteX11" fmla="*/ 54807 w 80287"/>
                    <a:gd name="connsiteY11" fmla="*/ 49345 h 49345"/>
                    <a:gd name="connsiteX12" fmla="*/ 46418 w 80287"/>
                    <a:gd name="connsiteY12" fmla="*/ 37804 h 49345"/>
                    <a:gd name="connsiteX13" fmla="*/ 36982 w 80287"/>
                    <a:gd name="connsiteY13" fmla="*/ 47240 h 49345"/>
                    <a:gd name="connsiteX14" fmla="*/ 13450 w 80287"/>
                    <a:gd name="connsiteY14" fmla="*/ 48413 h 4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287" h="49345">
                      <a:moveTo>
                        <a:pt x="13450" y="48413"/>
                      </a:moveTo>
                      <a:cubicBezTo>
                        <a:pt x="13450" y="48413"/>
                        <a:pt x="1647" y="41804"/>
                        <a:pt x="296" y="37804"/>
                      </a:cubicBezTo>
                      <a:cubicBezTo>
                        <a:pt x="-1076" y="33709"/>
                        <a:pt x="2673" y="24953"/>
                        <a:pt x="4485" y="21037"/>
                      </a:cubicBezTo>
                      <a:cubicBezTo>
                        <a:pt x="6370" y="16942"/>
                        <a:pt x="11261" y="8919"/>
                        <a:pt x="14968" y="6354"/>
                      </a:cubicBezTo>
                      <a:cubicBezTo>
                        <a:pt x="18204" y="4112"/>
                        <a:pt x="30206" y="2290"/>
                        <a:pt x="30206" y="2290"/>
                      </a:cubicBezTo>
                      <a:cubicBezTo>
                        <a:pt x="30206" y="2290"/>
                        <a:pt x="41548" y="4468"/>
                        <a:pt x="45360" y="4248"/>
                      </a:cubicBezTo>
                      <a:cubicBezTo>
                        <a:pt x="49675" y="3997"/>
                        <a:pt x="57854" y="-569"/>
                        <a:pt x="62138" y="59"/>
                      </a:cubicBezTo>
                      <a:cubicBezTo>
                        <a:pt x="66117" y="635"/>
                        <a:pt x="75983" y="8239"/>
                        <a:pt x="75983" y="8239"/>
                      </a:cubicBezTo>
                      <a:lnTo>
                        <a:pt x="80287" y="24901"/>
                      </a:lnTo>
                      <a:cubicBezTo>
                        <a:pt x="80287" y="24901"/>
                        <a:pt x="76496" y="42223"/>
                        <a:pt x="71574" y="44098"/>
                      </a:cubicBezTo>
                      <a:cubicBezTo>
                        <a:pt x="69165" y="45019"/>
                        <a:pt x="64641" y="39280"/>
                        <a:pt x="62138" y="39909"/>
                      </a:cubicBezTo>
                      <a:cubicBezTo>
                        <a:pt x="59237" y="40631"/>
                        <a:pt x="57792" y="49397"/>
                        <a:pt x="54807" y="49345"/>
                      </a:cubicBezTo>
                      <a:cubicBezTo>
                        <a:pt x="51246" y="49292"/>
                        <a:pt x="49968" y="38086"/>
                        <a:pt x="46418" y="37804"/>
                      </a:cubicBezTo>
                      <a:cubicBezTo>
                        <a:pt x="43088" y="37542"/>
                        <a:pt x="40030" y="45889"/>
                        <a:pt x="36982" y="47240"/>
                      </a:cubicBezTo>
                      <a:cubicBezTo>
                        <a:pt x="31599" y="49627"/>
                        <a:pt x="13450" y="48413"/>
                        <a:pt x="13450" y="48413"/>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136" name="Freeform 1135">
                  <a:extLst>
                    <a:ext uri="{FF2B5EF4-FFF2-40B4-BE49-F238E27FC236}">
                      <a16:creationId xmlns:a16="http://schemas.microsoft.com/office/drawing/2014/main" id="{EFD7D1F2-0D98-B2DA-D09E-E1AF7C1E79C9}"/>
                    </a:ext>
                  </a:extLst>
                </p:cNvPr>
                <p:cNvSpPr/>
                <p:nvPr/>
              </p:nvSpPr>
              <p:spPr>
                <a:xfrm>
                  <a:off x="5938481" y="3000963"/>
                  <a:ext cx="69965" cy="88066"/>
                </a:xfrm>
                <a:custGeom>
                  <a:avLst/>
                  <a:gdLst>
                    <a:gd name="connsiteX0" fmla="*/ 10 w 69965"/>
                    <a:gd name="connsiteY0" fmla="*/ 69194 h 88066"/>
                    <a:gd name="connsiteX1" fmla="*/ 13635 w 69965"/>
                    <a:gd name="connsiteY1" fmla="*/ 65005 h 88066"/>
                    <a:gd name="connsiteX2" fmla="*/ 29355 w 69965"/>
                    <a:gd name="connsiteY2" fmla="*/ 67100 h 88066"/>
                    <a:gd name="connsiteX3" fmla="*/ 33544 w 69965"/>
                    <a:gd name="connsiteY3" fmla="*/ 88067 h 88066"/>
                    <a:gd name="connsiteX4" fmla="*/ 36697 w 69965"/>
                    <a:gd name="connsiteY4" fmla="*/ 59758 h 88066"/>
                    <a:gd name="connsiteX5" fmla="*/ 54511 w 69965"/>
                    <a:gd name="connsiteY5" fmla="*/ 48217 h 88066"/>
                    <a:gd name="connsiteX6" fmla="*/ 69184 w 69965"/>
                    <a:gd name="connsiteY6" fmla="*/ 25156 h 88066"/>
                    <a:gd name="connsiteX7" fmla="*/ 69184 w 69965"/>
                    <a:gd name="connsiteY7" fmla="*/ 0 h 88066"/>
                    <a:gd name="connsiteX8" fmla="*/ 37283 w 69965"/>
                    <a:gd name="connsiteY8" fmla="*/ 5017 h 88066"/>
                    <a:gd name="connsiteX9" fmla="*/ 31450 w 69965"/>
                    <a:gd name="connsiteY9" fmla="*/ 12578 h 88066"/>
                    <a:gd name="connsiteX10" fmla="*/ 29711 w 69965"/>
                    <a:gd name="connsiteY10" fmla="*/ 18139 h 88066"/>
                    <a:gd name="connsiteX11" fmla="*/ 28298 w 69965"/>
                    <a:gd name="connsiteY11" fmla="*/ 27261 h 88066"/>
                    <a:gd name="connsiteX12" fmla="*/ 13625 w 69965"/>
                    <a:gd name="connsiteY12" fmla="*/ 18872 h 88066"/>
                    <a:gd name="connsiteX13" fmla="*/ 3142 w 69965"/>
                    <a:gd name="connsiteY13" fmla="*/ 46133 h 88066"/>
                    <a:gd name="connsiteX14" fmla="*/ 8389 w 69965"/>
                    <a:gd name="connsiteY14" fmla="*/ 50322 h 88066"/>
                    <a:gd name="connsiteX15" fmla="*/ 0 w 69965"/>
                    <a:gd name="connsiteY15" fmla="*/ 69194 h 88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965" h="88066">
                      <a:moveTo>
                        <a:pt x="10" y="69194"/>
                      </a:moveTo>
                      <a:cubicBezTo>
                        <a:pt x="10" y="69194"/>
                        <a:pt x="10085" y="65299"/>
                        <a:pt x="13635" y="65005"/>
                      </a:cubicBezTo>
                      <a:cubicBezTo>
                        <a:pt x="17584" y="64681"/>
                        <a:pt x="26465" y="64387"/>
                        <a:pt x="29355" y="67100"/>
                      </a:cubicBezTo>
                      <a:cubicBezTo>
                        <a:pt x="33262" y="70755"/>
                        <a:pt x="33544" y="88067"/>
                        <a:pt x="33544" y="88067"/>
                      </a:cubicBezTo>
                      <a:cubicBezTo>
                        <a:pt x="33544" y="88067"/>
                        <a:pt x="32948" y="65812"/>
                        <a:pt x="36697" y="59758"/>
                      </a:cubicBezTo>
                      <a:cubicBezTo>
                        <a:pt x="39483" y="55244"/>
                        <a:pt x="50773" y="51987"/>
                        <a:pt x="54511" y="48217"/>
                      </a:cubicBezTo>
                      <a:cubicBezTo>
                        <a:pt x="59329" y="43368"/>
                        <a:pt x="67278" y="31712"/>
                        <a:pt x="69184" y="25156"/>
                      </a:cubicBezTo>
                      <a:cubicBezTo>
                        <a:pt x="70943" y="19113"/>
                        <a:pt x="69184" y="0"/>
                        <a:pt x="69184" y="0"/>
                      </a:cubicBezTo>
                      <a:cubicBezTo>
                        <a:pt x="69184" y="0"/>
                        <a:pt x="44227" y="901"/>
                        <a:pt x="37283" y="5017"/>
                      </a:cubicBezTo>
                      <a:cubicBezTo>
                        <a:pt x="35231" y="6231"/>
                        <a:pt x="32550" y="10463"/>
                        <a:pt x="31450" y="12578"/>
                      </a:cubicBezTo>
                      <a:cubicBezTo>
                        <a:pt x="30780" y="13866"/>
                        <a:pt x="30036" y="16715"/>
                        <a:pt x="29711" y="18139"/>
                      </a:cubicBezTo>
                      <a:cubicBezTo>
                        <a:pt x="29188" y="20391"/>
                        <a:pt x="30382" y="26256"/>
                        <a:pt x="28298" y="27261"/>
                      </a:cubicBezTo>
                      <a:cubicBezTo>
                        <a:pt x="24496" y="29094"/>
                        <a:pt x="17605" y="17458"/>
                        <a:pt x="13625" y="18872"/>
                      </a:cubicBezTo>
                      <a:cubicBezTo>
                        <a:pt x="6744" y="21323"/>
                        <a:pt x="1236" y="39085"/>
                        <a:pt x="3142" y="46133"/>
                      </a:cubicBezTo>
                      <a:cubicBezTo>
                        <a:pt x="3582" y="47756"/>
                        <a:pt x="7991" y="48699"/>
                        <a:pt x="8389" y="50322"/>
                      </a:cubicBezTo>
                      <a:cubicBezTo>
                        <a:pt x="9614" y="55339"/>
                        <a:pt x="0" y="69194"/>
                        <a:pt x="0" y="69194"/>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137" name="Freeform 1136">
                  <a:extLst>
                    <a:ext uri="{FF2B5EF4-FFF2-40B4-BE49-F238E27FC236}">
                      <a16:creationId xmlns:a16="http://schemas.microsoft.com/office/drawing/2014/main" id="{B8973504-2EBA-5C15-6221-D599AE819C67}"/>
                    </a:ext>
                  </a:extLst>
                </p:cNvPr>
                <p:cNvSpPr/>
                <p:nvPr/>
              </p:nvSpPr>
              <p:spPr>
                <a:xfrm>
                  <a:off x="6063842" y="3141893"/>
                  <a:ext cx="157257" cy="93540"/>
                </a:xfrm>
                <a:custGeom>
                  <a:avLst/>
                  <a:gdLst>
                    <a:gd name="connsiteX0" fmla="*/ 4304 w 157257"/>
                    <a:gd name="connsiteY0" fmla="*/ 73273 h 93540"/>
                    <a:gd name="connsiteX1" fmla="*/ 0 w 157257"/>
                    <a:gd name="connsiteY1" fmla="*/ 56610 h 93540"/>
                    <a:gd name="connsiteX2" fmla="*/ 9342 w 157257"/>
                    <a:gd name="connsiteY2" fmla="*/ 59312 h 93540"/>
                    <a:gd name="connsiteX3" fmla="*/ 18254 w 157257"/>
                    <a:gd name="connsiteY3" fmla="*/ 60360 h 93540"/>
                    <a:gd name="connsiteX4" fmla="*/ 47610 w 157257"/>
                    <a:gd name="connsiteY4" fmla="*/ 48232 h 93540"/>
                    <a:gd name="connsiteX5" fmla="*/ 70661 w 157257"/>
                    <a:gd name="connsiteY5" fmla="*/ 33560 h 93540"/>
                    <a:gd name="connsiteX6" fmla="*/ 77992 w 157257"/>
                    <a:gd name="connsiteY6" fmla="*/ 25757 h 93540"/>
                    <a:gd name="connsiteX7" fmla="*/ 79039 w 157257"/>
                    <a:gd name="connsiteY7" fmla="*/ 601 h 93540"/>
                    <a:gd name="connsiteX8" fmla="*/ 97911 w 157257"/>
                    <a:gd name="connsiteY8" fmla="*/ 17368 h 93540"/>
                    <a:gd name="connsiteX9" fmla="*/ 114678 w 157257"/>
                    <a:gd name="connsiteY9" fmla="*/ 15274 h 93540"/>
                    <a:gd name="connsiteX10" fmla="*/ 119915 w 157257"/>
                    <a:gd name="connsiteY10" fmla="*/ 1649 h 93540"/>
                    <a:gd name="connsiteX11" fmla="*/ 140881 w 157257"/>
                    <a:gd name="connsiteY11" fmla="*/ 3743 h 93540"/>
                    <a:gd name="connsiteX12" fmla="*/ 138787 w 157257"/>
                    <a:gd name="connsiteY12" fmla="*/ 19473 h 93540"/>
                    <a:gd name="connsiteX13" fmla="*/ 154077 w 157257"/>
                    <a:gd name="connsiteY13" fmla="*/ 28302 h 93540"/>
                    <a:gd name="connsiteX14" fmla="*/ 157009 w 157257"/>
                    <a:gd name="connsiteY14" fmla="*/ 51583 h 93540"/>
                    <a:gd name="connsiteX15" fmla="*/ 147573 w 157257"/>
                    <a:gd name="connsiteY15" fmla="*/ 66256 h 93540"/>
                    <a:gd name="connsiteX16" fmla="*/ 146526 w 157257"/>
                    <a:gd name="connsiteY16" fmla="*/ 72550 h 93540"/>
                    <a:gd name="connsiteX17" fmla="*/ 137938 w 157257"/>
                    <a:gd name="connsiteY17" fmla="*/ 84280 h 93540"/>
                    <a:gd name="connsiteX18" fmla="*/ 115107 w 157257"/>
                    <a:gd name="connsiteY18" fmla="*/ 93485 h 93540"/>
                    <a:gd name="connsiteX19" fmla="*/ 75488 w 157257"/>
                    <a:gd name="connsiteY19" fmla="*/ 84898 h 93540"/>
                    <a:gd name="connsiteX20" fmla="*/ 61224 w 157257"/>
                    <a:gd name="connsiteY20" fmla="*/ 68748 h 93540"/>
                    <a:gd name="connsiteX21" fmla="*/ 40268 w 157257"/>
                    <a:gd name="connsiteY21" fmla="*/ 79232 h 93540"/>
                    <a:gd name="connsiteX22" fmla="*/ 15102 w 157257"/>
                    <a:gd name="connsiteY22" fmla="*/ 79232 h 93540"/>
                    <a:gd name="connsiteX23" fmla="*/ 4294 w 157257"/>
                    <a:gd name="connsiteY23" fmla="*/ 73273 h 9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7257" h="93540">
                      <a:moveTo>
                        <a:pt x="4304" y="73273"/>
                      </a:moveTo>
                      <a:lnTo>
                        <a:pt x="0" y="56610"/>
                      </a:lnTo>
                      <a:cubicBezTo>
                        <a:pt x="0" y="56610"/>
                        <a:pt x="6954" y="58831"/>
                        <a:pt x="9342" y="59312"/>
                      </a:cubicBezTo>
                      <a:cubicBezTo>
                        <a:pt x="11541" y="59752"/>
                        <a:pt x="16024" y="60674"/>
                        <a:pt x="18254" y="60360"/>
                      </a:cubicBezTo>
                      <a:cubicBezTo>
                        <a:pt x="26119" y="59270"/>
                        <a:pt x="40561" y="51887"/>
                        <a:pt x="47610" y="48232"/>
                      </a:cubicBezTo>
                      <a:cubicBezTo>
                        <a:pt x="53674" y="45080"/>
                        <a:pt x="65403" y="37916"/>
                        <a:pt x="70661" y="33560"/>
                      </a:cubicBezTo>
                      <a:cubicBezTo>
                        <a:pt x="72724" y="31852"/>
                        <a:pt x="76955" y="28229"/>
                        <a:pt x="77992" y="25757"/>
                      </a:cubicBezTo>
                      <a:cubicBezTo>
                        <a:pt x="80432" y="19955"/>
                        <a:pt x="79039" y="601"/>
                        <a:pt x="79039" y="601"/>
                      </a:cubicBezTo>
                      <a:cubicBezTo>
                        <a:pt x="79039" y="601"/>
                        <a:pt x="91879" y="15504"/>
                        <a:pt x="97911" y="17368"/>
                      </a:cubicBezTo>
                      <a:cubicBezTo>
                        <a:pt x="101943" y="18625"/>
                        <a:pt x="111348" y="17882"/>
                        <a:pt x="114678" y="15274"/>
                      </a:cubicBezTo>
                      <a:cubicBezTo>
                        <a:pt x="117548" y="13022"/>
                        <a:pt x="116804" y="3565"/>
                        <a:pt x="119915" y="1649"/>
                      </a:cubicBezTo>
                      <a:cubicBezTo>
                        <a:pt x="124397" y="-1116"/>
                        <a:pt x="137614" y="-394"/>
                        <a:pt x="140881" y="3743"/>
                      </a:cubicBezTo>
                      <a:cubicBezTo>
                        <a:pt x="143342" y="6854"/>
                        <a:pt x="137027" y="15913"/>
                        <a:pt x="138787" y="19473"/>
                      </a:cubicBezTo>
                      <a:cubicBezTo>
                        <a:pt x="140735" y="23432"/>
                        <a:pt x="154077" y="28302"/>
                        <a:pt x="154077" y="28302"/>
                      </a:cubicBezTo>
                      <a:cubicBezTo>
                        <a:pt x="154077" y="28302"/>
                        <a:pt x="158308" y="45865"/>
                        <a:pt x="157009" y="51583"/>
                      </a:cubicBezTo>
                      <a:cubicBezTo>
                        <a:pt x="156046" y="55835"/>
                        <a:pt x="149144" y="62182"/>
                        <a:pt x="147573" y="66256"/>
                      </a:cubicBezTo>
                      <a:cubicBezTo>
                        <a:pt x="146997" y="67743"/>
                        <a:pt x="147144" y="71084"/>
                        <a:pt x="146526" y="72550"/>
                      </a:cubicBezTo>
                      <a:cubicBezTo>
                        <a:pt x="145112" y="75901"/>
                        <a:pt x="137938" y="84280"/>
                        <a:pt x="137938" y="84280"/>
                      </a:cubicBezTo>
                      <a:cubicBezTo>
                        <a:pt x="137938" y="84280"/>
                        <a:pt x="121234" y="92962"/>
                        <a:pt x="115107" y="93485"/>
                      </a:cubicBezTo>
                      <a:cubicBezTo>
                        <a:pt x="105012" y="94344"/>
                        <a:pt x="75488" y="84898"/>
                        <a:pt x="75488" y="84898"/>
                      </a:cubicBezTo>
                      <a:cubicBezTo>
                        <a:pt x="75488" y="84898"/>
                        <a:pt x="66513" y="69775"/>
                        <a:pt x="61224" y="68748"/>
                      </a:cubicBezTo>
                      <a:cubicBezTo>
                        <a:pt x="55475" y="67628"/>
                        <a:pt x="45976" y="77891"/>
                        <a:pt x="40268" y="79232"/>
                      </a:cubicBezTo>
                      <a:cubicBezTo>
                        <a:pt x="34141" y="80677"/>
                        <a:pt x="21197" y="80803"/>
                        <a:pt x="15102" y="79232"/>
                      </a:cubicBezTo>
                      <a:cubicBezTo>
                        <a:pt x="12117" y="78457"/>
                        <a:pt x="4294" y="73273"/>
                        <a:pt x="4294" y="73273"/>
                      </a:cubicBezTo>
                    </a:path>
                  </a:pathLst>
                </a:custGeom>
                <a:solidFill>
                  <a:schemeClr val="bg1">
                    <a:lumMod val="95000"/>
                  </a:schemeClr>
                </a:solidFill>
                <a:ln w="1046" cap="flat">
                  <a:noFill/>
                  <a:prstDash val="solid"/>
                  <a:miter/>
                </a:ln>
              </p:spPr>
              <p:txBody>
                <a:bodyPr rtlCol="0" anchor="ctr"/>
                <a:lstStyle/>
                <a:p>
                  <a:endParaRPr lang="en-US" dirty="0"/>
                </a:p>
              </p:txBody>
            </p:sp>
            <p:grpSp>
              <p:nvGrpSpPr>
                <p:cNvPr id="1138" name="Picture 7">
                  <a:extLst>
                    <a:ext uri="{FF2B5EF4-FFF2-40B4-BE49-F238E27FC236}">
                      <a16:creationId xmlns:a16="http://schemas.microsoft.com/office/drawing/2014/main" id="{F98037D3-0CE0-3CB9-59A4-36AEECF2CB98}"/>
                    </a:ext>
                  </a:extLst>
                </p:cNvPr>
                <p:cNvGrpSpPr/>
                <p:nvPr/>
              </p:nvGrpSpPr>
              <p:grpSpPr>
                <a:xfrm>
                  <a:off x="5740436" y="3070158"/>
                  <a:ext cx="333091" cy="327280"/>
                  <a:chOff x="5740436" y="3070158"/>
                  <a:chExt cx="333091" cy="327280"/>
                </a:xfrm>
                <a:grpFill/>
              </p:grpSpPr>
              <p:sp>
                <p:nvSpPr>
                  <p:cNvPr id="1141" name="Freeform 1140">
                    <a:extLst>
                      <a:ext uri="{FF2B5EF4-FFF2-40B4-BE49-F238E27FC236}">
                        <a16:creationId xmlns:a16="http://schemas.microsoft.com/office/drawing/2014/main" id="{F4B60480-1779-67A2-F7B1-2B40E7873508}"/>
                      </a:ext>
                    </a:extLst>
                  </p:cNvPr>
                  <p:cNvSpPr/>
                  <p:nvPr/>
                </p:nvSpPr>
                <p:spPr>
                  <a:xfrm>
                    <a:off x="5740436" y="3070158"/>
                    <a:ext cx="283965" cy="297968"/>
                  </a:xfrm>
                  <a:custGeom>
                    <a:avLst/>
                    <a:gdLst>
                      <a:gd name="connsiteX0" fmla="*/ 148791 w 283965"/>
                      <a:gd name="connsiteY0" fmla="*/ 5247 h 297968"/>
                      <a:gd name="connsiteX1" fmla="*/ 142686 w 283965"/>
                      <a:gd name="connsiteY1" fmla="*/ 26486 h 297968"/>
                      <a:gd name="connsiteX2" fmla="*/ 129930 w 283965"/>
                      <a:gd name="connsiteY2" fmla="*/ 36697 h 297968"/>
                      <a:gd name="connsiteX3" fmla="*/ 125730 w 283965"/>
                      <a:gd name="connsiteY3" fmla="*/ 49275 h 297968"/>
                      <a:gd name="connsiteX4" fmla="*/ 106868 w 283965"/>
                      <a:gd name="connsiteY4" fmla="*/ 47170 h 297968"/>
                      <a:gd name="connsiteX5" fmla="*/ 102669 w 283965"/>
                      <a:gd name="connsiteY5" fmla="*/ 61853 h 297968"/>
                      <a:gd name="connsiteX6" fmla="*/ 83807 w 283965"/>
                      <a:gd name="connsiteY6" fmla="*/ 63958 h 297968"/>
                      <a:gd name="connsiteX7" fmla="*/ 71313 w 283965"/>
                      <a:gd name="connsiteY7" fmla="*/ 49003 h 297968"/>
                      <a:gd name="connsiteX8" fmla="*/ 58735 w 283965"/>
                      <a:gd name="connsiteY8" fmla="*/ 53192 h 297968"/>
                      <a:gd name="connsiteX9" fmla="*/ 64568 w 283965"/>
                      <a:gd name="connsiteY9" fmla="*/ 65780 h 297968"/>
                      <a:gd name="connsiteX10" fmla="*/ 60735 w 283965"/>
                      <a:gd name="connsiteY10" fmla="*/ 80725 h 297968"/>
                      <a:gd name="connsiteX11" fmla="*/ 39768 w 283965"/>
                      <a:gd name="connsiteY11" fmla="*/ 82820 h 297968"/>
                      <a:gd name="connsiteX12" fmla="*/ 29463 w 283965"/>
                      <a:gd name="connsiteY12" fmla="*/ 89480 h 297968"/>
                      <a:gd name="connsiteX13" fmla="*/ 24646 w 283965"/>
                      <a:gd name="connsiteY13" fmla="*/ 91114 h 297968"/>
                      <a:gd name="connsiteX14" fmla="*/ 1584 w 283965"/>
                      <a:gd name="connsiteY14" fmla="*/ 95303 h 297968"/>
                      <a:gd name="connsiteX15" fmla="*/ 1584 w 283965"/>
                      <a:gd name="connsiteY15" fmla="*/ 101598 h 297968"/>
                      <a:gd name="connsiteX16" fmla="*/ 390 w 283965"/>
                      <a:gd name="connsiteY16" fmla="*/ 112259 h 297968"/>
                      <a:gd name="connsiteX17" fmla="*/ 30835 w 283965"/>
                      <a:gd name="connsiteY17" fmla="*/ 126942 h 297968"/>
                      <a:gd name="connsiteX18" fmla="*/ 43947 w 283965"/>
                      <a:gd name="connsiteY18" fmla="*/ 133142 h 297968"/>
                      <a:gd name="connsiteX19" fmla="*/ 58620 w 283965"/>
                      <a:gd name="connsiteY19" fmla="*/ 149909 h 297968"/>
                      <a:gd name="connsiteX20" fmla="*/ 67008 w 283965"/>
                      <a:gd name="connsiteY20" fmla="*/ 172970 h 297968"/>
                      <a:gd name="connsiteX21" fmla="*/ 81681 w 283965"/>
                      <a:gd name="connsiteY21" fmla="*/ 187653 h 297968"/>
                      <a:gd name="connsiteX22" fmla="*/ 69103 w 283965"/>
                      <a:gd name="connsiteY22" fmla="*/ 193937 h 297968"/>
                      <a:gd name="connsiteX23" fmla="*/ 60725 w 283965"/>
                      <a:gd name="connsiteY23" fmla="*/ 254743 h 297968"/>
                      <a:gd name="connsiteX24" fmla="*/ 52336 w 283965"/>
                      <a:gd name="connsiteY24" fmla="*/ 269426 h 297968"/>
                      <a:gd name="connsiteX25" fmla="*/ 83776 w 283965"/>
                      <a:gd name="connsiteY25" fmla="*/ 279909 h 297968"/>
                      <a:gd name="connsiteX26" fmla="*/ 117310 w 283965"/>
                      <a:gd name="connsiteY26" fmla="*/ 282014 h 297968"/>
                      <a:gd name="connsiteX27" fmla="*/ 134087 w 283965"/>
                      <a:gd name="connsiteY27" fmla="*/ 296687 h 297968"/>
                      <a:gd name="connsiteX28" fmla="*/ 180210 w 283965"/>
                      <a:gd name="connsiteY28" fmla="*/ 294592 h 297968"/>
                      <a:gd name="connsiteX29" fmla="*/ 176021 w 283965"/>
                      <a:gd name="connsiteY29" fmla="*/ 277814 h 297968"/>
                      <a:gd name="connsiteX30" fmla="*/ 184399 w 283965"/>
                      <a:gd name="connsiteY30" fmla="*/ 258942 h 297968"/>
                      <a:gd name="connsiteX31" fmla="*/ 203271 w 283965"/>
                      <a:gd name="connsiteY31" fmla="*/ 256848 h 297968"/>
                      <a:gd name="connsiteX32" fmla="*/ 224228 w 283965"/>
                      <a:gd name="connsiteY32" fmla="*/ 256848 h 297968"/>
                      <a:gd name="connsiteX33" fmla="*/ 238806 w 283965"/>
                      <a:gd name="connsiteY33" fmla="*/ 267697 h 297968"/>
                      <a:gd name="connsiteX34" fmla="*/ 257761 w 283965"/>
                      <a:gd name="connsiteY34" fmla="*/ 273625 h 297968"/>
                      <a:gd name="connsiteX35" fmla="*/ 271387 w 283965"/>
                      <a:gd name="connsiteY35" fmla="*/ 249506 h 297968"/>
                      <a:gd name="connsiteX36" fmla="*/ 271387 w 283965"/>
                      <a:gd name="connsiteY36" fmla="*/ 232739 h 297968"/>
                      <a:gd name="connsiteX37" fmla="*/ 252515 w 283965"/>
                      <a:gd name="connsiteY37" fmla="*/ 224350 h 297968"/>
                      <a:gd name="connsiteX38" fmla="*/ 250410 w 283965"/>
                      <a:gd name="connsiteY38" fmla="*/ 201289 h 297968"/>
                      <a:gd name="connsiteX39" fmla="*/ 260893 w 283965"/>
                      <a:gd name="connsiteY39" fmla="*/ 186606 h 297968"/>
                      <a:gd name="connsiteX40" fmla="*/ 260809 w 283965"/>
                      <a:gd name="connsiteY40" fmla="*/ 168519 h 297968"/>
                      <a:gd name="connsiteX41" fmla="*/ 247666 w 283965"/>
                      <a:gd name="connsiteY41" fmla="*/ 157910 h 297968"/>
                      <a:gd name="connsiteX42" fmla="*/ 251855 w 283965"/>
                      <a:gd name="connsiteY42" fmla="*/ 141143 h 297968"/>
                      <a:gd name="connsiteX43" fmla="*/ 262338 w 283965"/>
                      <a:gd name="connsiteY43" fmla="*/ 126460 h 297968"/>
                      <a:gd name="connsiteX44" fmla="*/ 277576 w 283965"/>
                      <a:gd name="connsiteY44" fmla="*/ 122397 h 297968"/>
                      <a:gd name="connsiteX45" fmla="*/ 273471 w 283965"/>
                      <a:gd name="connsiteY45" fmla="*/ 85961 h 297968"/>
                      <a:gd name="connsiteX46" fmla="*/ 283954 w 283965"/>
                      <a:gd name="connsiteY46" fmla="*/ 73383 h 297968"/>
                      <a:gd name="connsiteX47" fmla="*/ 261249 w 283965"/>
                      <a:gd name="connsiteY47" fmla="*/ 54857 h 297968"/>
                      <a:gd name="connsiteX48" fmla="*/ 227704 w 283965"/>
                      <a:gd name="connsiteY48" fmla="*/ 56962 h 297968"/>
                      <a:gd name="connsiteX49" fmla="*/ 200098 w 283965"/>
                      <a:gd name="connsiteY49" fmla="*/ 46133 h 297968"/>
                      <a:gd name="connsiteX50" fmla="*/ 189615 w 283965"/>
                      <a:gd name="connsiteY50" fmla="*/ 25156 h 297968"/>
                      <a:gd name="connsiteX51" fmla="*/ 170753 w 283965"/>
                      <a:gd name="connsiteY51" fmla="*/ 14683 h 297968"/>
                      <a:gd name="connsiteX52" fmla="*/ 172847 w 283965"/>
                      <a:gd name="connsiteY52" fmla="*/ 0 h 297968"/>
                      <a:gd name="connsiteX53" fmla="*/ 148739 w 283965"/>
                      <a:gd name="connsiteY53" fmla="*/ 5247 h 297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83965" h="297968">
                        <a:moveTo>
                          <a:pt x="148791" y="5247"/>
                        </a:moveTo>
                        <a:cubicBezTo>
                          <a:pt x="144759" y="9028"/>
                          <a:pt x="145754" y="21888"/>
                          <a:pt x="142686" y="26486"/>
                        </a:cubicBezTo>
                        <a:cubicBezTo>
                          <a:pt x="140423" y="29890"/>
                          <a:pt x="132265" y="33346"/>
                          <a:pt x="129930" y="36697"/>
                        </a:cubicBezTo>
                        <a:cubicBezTo>
                          <a:pt x="128034" y="39420"/>
                          <a:pt x="128526" y="47495"/>
                          <a:pt x="125730" y="49275"/>
                        </a:cubicBezTo>
                        <a:cubicBezTo>
                          <a:pt x="121729" y="51830"/>
                          <a:pt x="110806" y="44531"/>
                          <a:pt x="106868" y="47170"/>
                        </a:cubicBezTo>
                        <a:cubicBezTo>
                          <a:pt x="103695" y="49296"/>
                          <a:pt x="105580" y="59381"/>
                          <a:pt x="102669" y="61853"/>
                        </a:cubicBezTo>
                        <a:cubicBezTo>
                          <a:pt x="99045" y="64911"/>
                          <a:pt x="88216" y="65717"/>
                          <a:pt x="83807" y="63958"/>
                        </a:cubicBezTo>
                        <a:cubicBezTo>
                          <a:pt x="79293" y="62146"/>
                          <a:pt x="76005" y="50333"/>
                          <a:pt x="71313" y="49003"/>
                        </a:cubicBezTo>
                        <a:cubicBezTo>
                          <a:pt x="68129" y="48102"/>
                          <a:pt x="60055" y="50155"/>
                          <a:pt x="58735" y="53192"/>
                        </a:cubicBezTo>
                        <a:cubicBezTo>
                          <a:pt x="57363" y="56376"/>
                          <a:pt x="64254" y="62324"/>
                          <a:pt x="64568" y="65780"/>
                        </a:cubicBezTo>
                        <a:cubicBezTo>
                          <a:pt x="64924" y="69624"/>
                          <a:pt x="63657" y="78211"/>
                          <a:pt x="60735" y="80725"/>
                        </a:cubicBezTo>
                        <a:cubicBezTo>
                          <a:pt x="56734" y="84160"/>
                          <a:pt x="44743" y="81081"/>
                          <a:pt x="39768" y="82820"/>
                        </a:cubicBezTo>
                        <a:cubicBezTo>
                          <a:pt x="36878" y="83836"/>
                          <a:pt x="32228" y="88150"/>
                          <a:pt x="29463" y="89480"/>
                        </a:cubicBezTo>
                        <a:cubicBezTo>
                          <a:pt x="28322" y="90035"/>
                          <a:pt x="25871" y="90800"/>
                          <a:pt x="24646" y="91114"/>
                        </a:cubicBezTo>
                        <a:cubicBezTo>
                          <a:pt x="18969" y="92580"/>
                          <a:pt x="5344" y="90810"/>
                          <a:pt x="1584" y="95303"/>
                        </a:cubicBezTo>
                        <a:cubicBezTo>
                          <a:pt x="579" y="96508"/>
                          <a:pt x="1668" y="100027"/>
                          <a:pt x="1584" y="101598"/>
                        </a:cubicBezTo>
                        <a:cubicBezTo>
                          <a:pt x="1438" y="104278"/>
                          <a:pt x="-908" y="109913"/>
                          <a:pt x="390" y="112259"/>
                        </a:cubicBezTo>
                        <a:cubicBezTo>
                          <a:pt x="4485" y="119653"/>
                          <a:pt x="23211" y="123297"/>
                          <a:pt x="30835" y="126942"/>
                        </a:cubicBezTo>
                        <a:cubicBezTo>
                          <a:pt x="34103" y="128502"/>
                          <a:pt x="41057" y="130953"/>
                          <a:pt x="43947" y="133142"/>
                        </a:cubicBezTo>
                        <a:cubicBezTo>
                          <a:pt x="48398" y="136504"/>
                          <a:pt x="55792" y="145112"/>
                          <a:pt x="58620" y="149909"/>
                        </a:cubicBezTo>
                        <a:cubicBezTo>
                          <a:pt x="61741" y="155187"/>
                          <a:pt x="63710" y="167797"/>
                          <a:pt x="67008" y="172970"/>
                        </a:cubicBezTo>
                        <a:cubicBezTo>
                          <a:pt x="69794" y="177348"/>
                          <a:pt x="82519" y="182522"/>
                          <a:pt x="81681" y="187653"/>
                        </a:cubicBezTo>
                        <a:cubicBezTo>
                          <a:pt x="81115" y="191120"/>
                          <a:pt x="71156" y="191078"/>
                          <a:pt x="69103" y="193937"/>
                        </a:cubicBezTo>
                        <a:cubicBezTo>
                          <a:pt x="60159" y="206410"/>
                          <a:pt x="65668" y="240217"/>
                          <a:pt x="60725" y="254743"/>
                        </a:cubicBezTo>
                        <a:cubicBezTo>
                          <a:pt x="59363" y="258743"/>
                          <a:pt x="52336" y="269426"/>
                          <a:pt x="52336" y="269426"/>
                        </a:cubicBezTo>
                        <a:cubicBezTo>
                          <a:pt x="52336" y="269426"/>
                          <a:pt x="75649" y="278328"/>
                          <a:pt x="83776" y="279909"/>
                        </a:cubicBezTo>
                        <a:cubicBezTo>
                          <a:pt x="92018" y="281511"/>
                          <a:pt x="109539" y="278809"/>
                          <a:pt x="117310" y="282014"/>
                        </a:cubicBezTo>
                        <a:cubicBezTo>
                          <a:pt x="122462" y="284140"/>
                          <a:pt x="128830" y="294843"/>
                          <a:pt x="134087" y="296687"/>
                        </a:cubicBezTo>
                        <a:cubicBezTo>
                          <a:pt x="144979" y="300499"/>
                          <a:pt x="180210" y="294592"/>
                          <a:pt x="180210" y="294592"/>
                        </a:cubicBezTo>
                        <a:cubicBezTo>
                          <a:pt x="180210" y="294592"/>
                          <a:pt x="175644" y="282119"/>
                          <a:pt x="176021" y="277814"/>
                        </a:cubicBezTo>
                        <a:cubicBezTo>
                          <a:pt x="176471" y="272672"/>
                          <a:pt x="180241" y="261990"/>
                          <a:pt x="184399" y="258942"/>
                        </a:cubicBezTo>
                        <a:cubicBezTo>
                          <a:pt x="188232" y="256135"/>
                          <a:pt x="198527" y="257109"/>
                          <a:pt x="203271" y="256848"/>
                        </a:cubicBezTo>
                        <a:cubicBezTo>
                          <a:pt x="208508" y="256554"/>
                          <a:pt x="219253" y="255203"/>
                          <a:pt x="224228" y="256848"/>
                        </a:cubicBezTo>
                        <a:cubicBezTo>
                          <a:pt x="228542" y="258272"/>
                          <a:pt x="234763" y="265634"/>
                          <a:pt x="238806" y="267697"/>
                        </a:cubicBezTo>
                        <a:cubicBezTo>
                          <a:pt x="243236" y="269949"/>
                          <a:pt x="253154" y="275447"/>
                          <a:pt x="257761" y="273625"/>
                        </a:cubicBezTo>
                        <a:cubicBezTo>
                          <a:pt x="264202" y="271080"/>
                          <a:pt x="271387" y="249506"/>
                          <a:pt x="271387" y="249506"/>
                        </a:cubicBezTo>
                        <a:cubicBezTo>
                          <a:pt x="271387" y="249506"/>
                          <a:pt x="273670" y="236247"/>
                          <a:pt x="271387" y="232739"/>
                        </a:cubicBezTo>
                        <a:cubicBezTo>
                          <a:pt x="268570" y="228414"/>
                          <a:pt x="255520" y="228550"/>
                          <a:pt x="252515" y="224350"/>
                        </a:cubicBezTo>
                        <a:cubicBezTo>
                          <a:pt x="249142" y="219648"/>
                          <a:pt x="248901" y="206871"/>
                          <a:pt x="250410" y="201289"/>
                        </a:cubicBezTo>
                        <a:cubicBezTo>
                          <a:pt x="251593" y="196932"/>
                          <a:pt x="259532" y="190910"/>
                          <a:pt x="260893" y="186606"/>
                        </a:cubicBezTo>
                        <a:cubicBezTo>
                          <a:pt x="262265" y="182291"/>
                          <a:pt x="260809" y="168519"/>
                          <a:pt x="260809" y="168519"/>
                        </a:cubicBezTo>
                        <a:cubicBezTo>
                          <a:pt x="260809" y="168519"/>
                          <a:pt x="249006" y="161911"/>
                          <a:pt x="247666" y="157910"/>
                        </a:cubicBezTo>
                        <a:cubicBezTo>
                          <a:pt x="246294" y="153815"/>
                          <a:pt x="250043" y="145060"/>
                          <a:pt x="251855" y="141143"/>
                        </a:cubicBezTo>
                        <a:cubicBezTo>
                          <a:pt x="253751" y="137048"/>
                          <a:pt x="258631" y="129026"/>
                          <a:pt x="262338" y="126460"/>
                        </a:cubicBezTo>
                        <a:cubicBezTo>
                          <a:pt x="265585" y="124219"/>
                          <a:pt x="277576" y="122397"/>
                          <a:pt x="277576" y="122397"/>
                        </a:cubicBezTo>
                        <a:cubicBezTo>
                          <a:pt x="277576" y="122397"/>
                          <a:pt x="270842" y="94738"/>
                          <a:pt x="273471" y="85961"/>
                        </a:cubicBezTo>
                        <a:cubicBezTo>
                          <a:pt x="274644" y="82045"/>
                          <a:pt x="284342" y="77457"/>
                          <a:pt x="283954" y="73383"/>
                        </a:cubicBezTo>
                        <a:cubicBezTo>
                          <a:pt x="283253" y="66094"/>
                          <a:pt x="261249" y="54857"/>
                          <a:pt x="261249" y="54857"/>
                        </a:cubicBezTo>
                        <a:lnTo>
                          <a:pt x="227704" y="56962"/>
                        </a:lnTo>
                        <a:cubicBezTo>
                          <a:pt x="227704" y="56962"/>
                          <a:pt x="205575" y="51129"/>
                          <a:pt x="200098" y="46133"/>
                        </a:cubicBezTo>
                        <a:cubicBezTo>
                          <a:pt x="195773" y="42174"/>
                          <a:pt x="193667" y="29397"/>
                          <a:pt x="189615" y="25156"/>
                        </a:cubicBezTo>
                        <a:cubicBezTo>
                          <a:pt x="185886" y="21260"/>
                          <a:pt x="173151" y="19511"/>
                          <a:pt x="170753" y="14683"/>
                        </a:cubicBezTo>
                        <a:cubicBezTo>
                          <a:pt x="169109" y="11363"/>
                          <a:pt x="172847" y="0"/>
                          <a:pt x="172847" y="0"/>
                        </a:cubicBezTo>
                        <a:cubicBezTo>
                          <a:pt x="172847" y="0"/>
                          <a:pt x="153242" y="1026"/>
                          <a:pt x="148739" y="5247"/>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142" name="Freeform 1141">
                    <a:extLst>
                      <a:ext uri="{FF2B5EF4-FFF2-40B4-BE49-F238E27FC236}">
                        <a16:creationId xmlns:a16="http://schemas.microsoft.com/office/drawing/2014/main" id="{98D387BE-C643-7E11-918D-12F461871DF6}"/>
                      </a:ext>
                    </a:extLst>
                  </p:cNvPr>
                  <p:cNvSpPr/>
                  <p:nvPr/>
                </p:nvSpPr>
                <p:spPr>
                  <a:xfrm>
                    <a:off x="6046997" y="3352091"/>
                    <a:ext cx="26530" cy="45347"/>
                  </a:xfrm>
                  <a:custGeom>
                    <a:avLst/>
                    <a:gdLst>
                      <a:gd name="connsiteX0" fmla="*/ 20426 w 26530"/>
                      <a:gd name="connsiteY0" fmla="*/ 81 h 45347"/>
                      <a:gd name="connsiteX1" fmla="*/ 14132 w 26530"/>
                      <a:gd name="connsiteY1" fmla="*/ 8470 h 45347"/>
                      <a:gd name="connsiteX2" fmla="*/ 507 w 26530"/>
                      <a:gd name="connsiteY2" fmla="*/ 17906 h 45347"/>
                      <a:gd name="connsiteX3" fmla="*/ 3649 w 26530"/>
                      <a:gd name="connsiteY3" fmla="*/ 34673 h 45347"/>
                      <a:gd name="connsiteX4" fmla="*/ 16237 w 26530"/>
                      <a:gd name="connsiteY4" fmla="*/ 45157 h 45347"/>
                      <a:gd name="connsiteX5" fmla="*/ 20426 w 26530"/>
                      <a:gd name="connsiteY5" fmla="*/ 71 h 4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30" h="45347">
                        <a:moveTo>
                          <a:pt x="20426" y="81"/>
                        </a:moveTo>
                        <a:cubicBezTo>
                          <a:pt x="17976" y="-861"/>
                          <a:pt x="16028" y="6658"/>
                          <a:pt x="14132" y="8470"/>
                        </a:cubicBezTo>
                        <a:cubicBezTo>
                          <a:pt x="11148" y="11350"/>
                          <a:pt x="2078" y="14073"/>
                          <a:pt x="507" y="17906"/>
                        </a:cubicBezTo>
                        <a:cubicBezTo>
                          <a:pt x="-1116" y="21854"/>
                          <a:pt x="1491" y="30997"/>
                          <a:pt x="3649" y="34673"/>
                        </a:cubicBezTo>
                        <a:cubicBezTo>
                          <a:pt x="5722" y="38203"/>
                          <a:pt x="12446" y="46728"/>
                          <a:pt x="16237" y="45157"/>
                        </a:cubicBezTo>
                        <a:cubicBezTo>
                          <a:pt x="26700" y="40831"/>
                          <a:pt x="30994" y="4145"/>
                          <a:pt x="20426" y="71"/>
                        </a:cubicBezTo>
                        <a:close/>
                      </a:path>
                    </a:pathLst>
                  </a:custGeom>
                  <a:solidFill>
                    <a:schemeClr val="bg1">
                      <a:lumMod val="95000"/>
                    </a:schemeClr>
                  </a:solidFill>
                  <a:ln w="1046" cap="flat">
                    <a:noFill/>
                    <a:prstDash val="solid"/>
                    <a:miter/>
                  </a:ln>
                </p:spPr>
                <p:txBody>
                  <a:bodyPr rtlCol="0" anchor="ctr"/>
                  <a:lstStyle/>
                  <a:p>
                    <a:endParaRPr lang="en-US" dirty="0"/>
                  </a:p>
                </p:txBody>
              </p:sp>
            </p:grpSp>
            <p:sp>
              <p:nvSpPr>
                <p:cNvPr id="1139" name="Freeform 1138">
                  <a:extLst>
                    <a:ext uri="{FF2B5EF4-FFF2-40B4-BE49-F238E27FC236}">
                      <a16:creationId xmlns:a16="http://schemas.microsoft.com/office/drawing/2014/main" id="{2F6ABF74-ADA5-0CF5-C16C-1E51926FB10F}"/>
                    </a:ext>
                  </a:extLst>
                </p:cNvPr>
                <p:cNvSpPr/>
                <p:nvPr/>
              </p:nvSpPr>
              <p:spPr>
                <a:xfrm>
                  <a:off x="5971982" y="2950641"/>
                  <a:ext cx="200254" cy="251675"/>
                </a:xfrm>
                <a:custGeom>
                  <a:avLst/>
                  <a:gdLst>
                    <a:gd name="connsiteX0" fmla="*/ 200254 w 200254"/>
                    <a:gd name="connsiteY0" fmla="*/ 122658 h 251675"/>
                    <a:gd name="connsiteX1" fmla="*/ 184786 w 200254"/>
                    <a:gd name="connsiteY1" fmla="*/ 78096 h 251675"/>
                    <a:gd name="connsiteX2" fmla="*/ 189300 w 200254"/>
                    <a:gd name="connsiteY2" fmla="*/ 30131 h 251675"/>
                    <a:gd name="connsiteX3" fmla="*/ 181382 w 200254"/>
                    <a:gd name="connsiteY3" fmla="*/ 22014 h 251675"/>
                    <a:gd name="connsiteX4" fmla="*/ 123729 w 200254"/>
                    <a:gd name="connsiteY4" fmla="*/ 33555 h 251675"/>
                    <a:gd name="connsiteX5" fmla="*/ 112198 w 200254"/>
                    <a:gd name="connsiteY5" fmla="*/ 18872 h 251675"/>
                    <a:gd name="connsiteX6" fmla="*/ 100667 w 200254"/>
                    <a:gd name="connsiteY6" fmla="*/ 0 h 251675"/>
                    <a:gd name="connsiteX7" fmla="*/ 74454 w 200254"/>
                    <a:gd name="connsiteY7" fmla="*/ 6294 h 251675"/>
                    <a:gd name="connsiteX8" fmla="*/ 72359 w 200254"/>
                    <a:gd name="connsiteY8" fmla="*/ 30403 h 251675"/>
                    <a:gd name="connsiteX9" fmla="*/ 74454 w 200254"/>
                    <a:gd name="connsiteY9" fmla="*/ 39839 h 251675"/>
                    <a:gd name="connsiteX10" fmla="*/ 65018 w 200254"/>
                    <a:gd name="connsiteY10" fmla="*/ 39839 h 251675"/>
                    <a:gd name="connsiteX11" fmla="*/ 35673 w 200254"/>
                    <a:gd name="connsiteY11" fmla="*/ 50322 h 251675"/>
                    <a:gd name="connsiteX12" fmla="*/ 35673 w 200254"/>
                    <a:gd name="connsiteY12" fmla="*/ 75478 h 251675"/>
                    <a:gd name="connsiteX13" fmla="*/ 21000 w 200254"/>
                    <a:gd name="connsiteY13" fmla="*/ 98539 h 251675"/>
                    <a:gd name="connsiteX14" fmla="*/ 3186 w 200254"/>
                    <a:gd name="connsiteY14" fmla="*/ 110081 h 251675"/>
                    <a:gd name="connsiteX15" fmla="*/ 33 w 200254"/>
                    <a:gd name="connsiteY15" fmla="*/ 138389 h 251675"/>
                    <a:gd name="connsiteX16" fmla="*/ 15764 w 200254"/>
                    <a:gd name="connsiteY16" fmla="*/ 146778 h 251675"/>
                    <a:gd name="connsiteX17" fmla="*/ 12611 w 200254"/>
                    <a:gd name="connsiteY17" fmla="*/ 163545 h 251675"/>
                    <a:gd name="connsiteX18" fmla="*/ 29745 w 200254"/>
                    <a:gd name="connsiteY18" fmla="*/ 174374 h 251675"/>
                    <a:gd name="connsiteX19" fmla="*/ 52450 w 200254"/>
                    <a:gd name="connsiteY19" fmla="*/ 192900 h 251675"/>
                    <a:gd name="connsiteX20" fmla="*/ 41967 w 200254"/>
                    <a:gd name="connsiteY20" fmla="*/ 205478 h 251675"/>
                    <a:gd name="connsiteX21" fmla="*/ 46072 w 200254"/>
                    <a:gd name="connsiteY21" fmla="*/ 241913 h 251675"/>
                    <a:gd name="connsiteX22" fmla="*/ 61227 w 200254"/>
                    <a:gd name="connsiteY22" fmla="*/ 243872 h 251675"/>
                    <a:gd name="connsiteX23" fmla="*/ 78004 w 200254"/>
                    <a:gd name="connsiteY23" fmla="*/ 239683 h 251675"/>
                    <a:gd name="connsiteX24" fmla="*/ 91849 w 200254"/>
                    <a:gd name="connsiteY24" fmla="*/ 247862 h 251675"/>
                    <a:gd name="connsiteX25" fmla="*/ 101191 w 200254"/>
                    <a:gd name="connsiteY25" fmla="*/ 250564 h 251675"/>
                    <a:gd name="connsiteX26" fmla="*/ 110104 w 200254"/>
                    <a:gd name="connsiteY26" fmla="*/ 251611 h 251675"/>
                    <a:gd name="connsiteX27" fmla="*/ 139459 w 200254"/>
                    <a:gd name="connsiteY27" fmla="*/ 239484 h 251675"/>
                    <a:gd name="connsiteX28" fmla="*/ 162510 w 200254"/>
                    <a:gd name="connsiteY28" fmla="*/ 224811 h 251675"/>
                    <a:gd name="connsiteX29" fmla="*/ 169841 w 200254"/>
                    <a:gd name="connsiteY29" fmla="*/ 217009 h 251675"/>
                    <a:gd name="connsiteX30" fmla="*/ 170888 w 200254"/>
                    <a:gd name="connsiteY30" fmla="*/ 191853 h 251675"/>
                    <a:gd name="connsiteX31" fmla="*/ 133154 w 200254"/>
                    <a:gd name="connsiteY31" fmla="*/ 148862 h 251675"/>
                    <a:gd name="connsiteX32" fmla="*/ 200244 w 200254"/>
                    <a:gd name="connsiteY32" fmla="*/ 122658 h 25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00254" h="251675">
                      <a:moveTo>
                        <a:pt x="200254" y="122658"/>
                      </a:moveTo>
                      <a:cubicBezTo>
                        <a:pt x="200254" y="122658"/>
                        <a:pt x="186199" y="89805"/>
                        <a:pt x="184786" y="78096"/>
                      </a:cubicBezTo>
                      <a:cubicBezTo>
                        <a:pt x="183340" y="66136"/>
                        <a:pt x="189300" y="30131"/>
                        <a:pt x="189300" y="30131"/>
                      </a:cubicBezTo>
                      <a:cubicBezTo>
                        <a:pt x="189300" y="30131"/>
                        <a:pt x="184094" y="22852"/>
                        <a:pt x="181382" y="22014"/>
                      </a:cubicBezTo>
                      <a:cubicBezTo>
                        <a:pt x="167338" y="17668"/>
                        <a:pt x="137522" y="38645"/>
                        <a:pt x="123729" y="33555"/>
                      </a:cubicBezTo>
                      <a:cubicBezTo>
                        <a:pt x="119351" y="31942"/>
                        <a:pt x="114869" y="22705"/>
                        <a:pt x="112198" y="18872"/>
                      </a:cubicBezTo>
                      <a:cubicBezTo>
                        <a:pt x="109046" y="14327"/>
                        <a:pt x="100667" y="0"/>
                        <a:pt x="100667" y="0"/>
                      </a:cubicBezTo>
                      <a:lnTo>
                        <a:pt x="74454" y="6294"/>
                      </a:lnTo>
                      <a:cubicBezTo>
                        <a:pt x="74454" y="6294"/>
                        <a:pt x="71961" y="24360"/>
                        <a:pt x="72359" y="30403"/>
                      </a:cubicBezTo>
                      <a:cubicBezTo>
                        <a:pt x="72516" y="32812"/>
                        <a:pt x="75962" y="37954"/>
                        <a:pt x="74454" y="39839"/>
                      </a:cubicBezTo>
                      <a:cubicBezTo>
                        <a:pt x="72977" y="41682"/>
                        <a:pt x="67343" y="39441"/>
                        <a:pt x="65018" y="39839"/>
                      </a:cubicBezTo>
                      <a:cubicBezTo>
                        <a:pt x="57341" y="41169"/>
                        <a:pt x="35673" y="50322"/>
                        <a:pt x="35673" y="50322"/>
                      </a:cubicBezTo>
                      <a:cubicBezTo>
                        <a:pt x="35673" y="50322"/>
                        <a:pt x="37432" y="69446"/>
                        <a:pt x="35673" y="75478"/>
                      </a:cubicBezTo>
                      <a:cubicBezTo>
                        <a:pt x="33767" y="82045"/>
                        <a:pt x="25807" y="93690"/>
                        <a:pt x="21000" y="98539"/>
                      </a:cubicBezTo>
                      <a:cubicBezTo>
                        <a:pt x="17262" y="102310"/>
                        <a:pt x="5972" y="105556"/>
                        <a:pt x="3186" y="110081"/>
                      </a:cubicBezTo>
                      <a:cubicBezTo>
                        <a:pt x="-553" y="116134"/>
                        <a:pt x="33" y="138389"/>
                        <a:pt x="33" y="138389"/>
                      </a:cubicBezTo>
                      <a:lnTo>
                        <a:pt x="15764" y="146778"/>
                      </a:lnTo>
                      <a:cubicBezTo>
                        <a:pt x="15764" y="146778"/>
                        <a:pt x="10915" y="159638"/>
                        <a:pt x="12611" y="163545"/>
                      </a:cubicBezTo>
                      <a:cubicBezTo>
                        <a:pt x="14633" y="168195"/>
                        <a:pt x="29745" y="174374"/>
                        <a:pt x="29745" y="174374"/>
                      </a:cubicBezTo>
                      <a:cubicBezTo>
                        <a:pt x="29745" y="174374"/>
                        <a:pt x="51749" y="185611"/>
                        <a:pt x="52450" y="192900"/>
                      </a:cubicBezTo>
                      <a:cubicBezTo>
                        <a:pt x="52838" y="196974"/>
                        <a:pt x="43140" y="201561"/>
                        <a:pt x="41967" y="205478"/>
                      </a:cubicBezTo>
                      <a:cubicBezTo>
                        <a:pt x="39338" y="214254"/>
                        <a:pt x="46072" y="241913"/>
                        <a:pt x="46072" y="241913"/>
                      </a:cubicBezTo>
                      <a:cubicBezTo>
                        <a:pt x="46072" y="241913"/>
                        <a:pt x="57414" y="244092"/>
                        <a:pt x="61227" y="243872"/>
                      </a:cubicBezTo>
                      <a:cubicBezTo>
                        <a:pt x="65541" y="243620"/>
                        <a:pt x="73721" y="239054"/>
                        <a:pt x="78004" y="239683"/>
                      </a:cubicBezTo>
                      <a:cubicBezTo>
                        <a:pt x="81984" y="240259"/>
                        <a:pt x="91849" y="247862"/>
                        <a:pt x="91849" y="247862"/>
                      </a:cubicBezTo>
                      <a:cubicBezTo>
                        <a:pt x="91849" y="247862"/>
                        <a:pt x="98803" y="250082"/>
                        <a:pt x="101191" y="250564"/>
                      </a:cubicBezTo>
                      <a:cubicBezTo>
                        <a:pt x="103391" y="251004"/>
                        <a:pt x="107873" y="251925"/>
                        <a:pt x="110104" y="251611"/>
                      </a:cubicBezTo>
                      <a:cubicBezTo>
                        <a:pt x="117969" y="250522"/>
                        <a:pt x="132411" y="243139"/>
                        <a:pt x="139459" y="239484"/>
                      </a:cubicBezTo>
                      <a:cubicBezTo>
                        <a:pt x="145523" y="236331"/>
                        <a:pt x="157253" y="229168"/>
                        <a:pt x="162510" y="224811"/>
                      </a:cubicBezTo>
                      <a:cubicBezTo>
                        <a:pt x="164573" y="223104"/>
                        <a:pt x="168804" y="219480"/>
                        <a:pt x="169841" y="217009"/>
                      </a:cubicBezTo>
                      <a:cubicBezTo>
                        <a:pt x="172281" y="211207"/>
                        <a:pt x="170888" y="191853"/>
                        <a:pt x="170888" y="191853"/>
                      </a:cubicBezTo>
                      <a:cubicBezTo>
                        <a:pt x="170888" y="191853"/>
                        <a:pt x="129772" y="162759"/>
                        <a:pt x="133154" y="148862"/>
                      </a:cubicBezTo>
                      <a:cubicBezTo>
                        <a:pt x="137417" y="131361"/>
                        <a:pt x="200244" y="122658"/>
                        <a:pt x="200244" y="122658"/>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140" name="Freeform 1139">
                  <a:extLst>
                    <a:ext uri="{FF2B5EF4-FFF2-40B4-BE49-F238E27FC236}">
                      <a16:creationId xmlns:a16="http://schemas.microsoft.com/office/drawing/2014/main" id="{3C847AA1-E79E-7859-E7A0-21778061C57B}"/>
                    </a:ext>
                  </a:extLst>
                </p:cNvPr>
                <p:cNvSpPr/>
                <p:nvPr/>
              </p:nvSpPr>
              <p:spPr>
                <a:xfrm>
                  <a:off x="5968193" y="3097419"/>
                  <a:ext cx="33555" cy="29701"/>
                </a:xfrm>
                <a:custGeom>
                  <a:avLst/>
                  <a:gdLst>
                    <a:gd name="connsiteX0" fmla="*/ 33545 w 33555"/>
                    <a:gd name="connsiteY0" fmla="*/ 27596 h 29701"/>
                    <a:gd name="connsiteX1" fmla="*/ 0 w 33555"/>
                    <a:gd name="connsiteY1" fmla="*/ 29701 h 29701"/>
                    <a:gd name="connsiteX2" fmla="*/ 3843 w 33555"/>
                    <a:gd name="connsiteY2" fmla="*/ 16767 h 29701"/>
                    <a:gd name="connsiteX3" fmla="*/ 19574 w 33555"/>
                    <a:gd name="connsiteY3" fmla="*/ 0 h 29701"/>
                    <a:gd name="connsiteX4" fmla="*/ 16421 w 33555"/>
                    <a:gd name="connsiteY4" fmla="*/ 16767 h 29701"/>
                    <a:gd name="connsiteX5" fmla="*/ 33555 w 33555"/>
                    <a:gd name="connsiteY5" fmla="*/ 27596 h 29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55" h="29701">
                      <a:moveTo>
                        <a:pt x="33545" y="27596"/>
                      </a:moveTo>
                      <a:lnTo>
                        <a:pt x="0" y="29701"/>
                      </a:lnTo>
                      <a:cubicBezTo>
                        <a:pt x="0" y="29701"/>
                        <a:pt x="2157" y="19699"/>
                        <a:pt x="3843" y="16767"/>
                      </a:cubicBezTo>
                      <a:cubicBezTo>
                        <a:pt x="6703" y="11782"/>
                        <a:pt x="19574" y="0"/>
                        <a:pt x="19574" y="0"/>
                      </a:cubicBezTo>
                      <a:cubicBezTo>
                        <a:pt x="19574" y="0"/>
                        <a:pt x="14725" y="12861"/>
                        <a:pt x="16421" y="16767"/>
                      </a:cubicBezTo>
                      <a:cubicBezTo>
                        <a:pt x="18443" y="21417"/>
                        <a:pt x="33555" y="27596"/>
                        <a:pt x="33555" y="27596"/>
                      </a:cubicBezTo>
                      <a:close/>
                    </a:path>
                  </a:pathLst>
                </a:custGeom>
                <a:solidFill>
                  <a:schemeClr val="bg1">
                    <a:lumMod val="95000"/>
                  </a:schemeClr>
                </a:solidFill>
                <a:ln w="1046" cap="flat">
                  <a:noFill/>
                  <a:prstDash val="solid"/>
                  <a:miter/>
                </a:ln>
              </p:spPr>
              <p:txBody>
                <a:bodyPr rtlCol="0" anchor="ctr"/>
                <a:lstStyle/>
                <a:p>
                  <a:endParaRPr lang="en-US" dirty="0"/>
                </a:p>
              </p:txBody>
            </p:sp>
          </p:grpSp>
          <p:grpSp>
            <p:nvGrpSpPr>
              <p:cNvPr id="993" name="Picture 7">
                <a:extLst>
                  <a:ext uri="{FF2B5EF4-FFF2-40B4-BE49-F238E27FC236}">
                    <a16:creationId xmlns:a16="http://schemas.microsoft.com/office/drawing/2014/main" id="{69709153-F42D-72A4-CC11-236CC8383BCC}"/>
                  </a:ext>
                </a:extLst>
              </p:cNvPr>
              <p:cNvGrpSpPr/>
              <p:nvPr/>
            </p:nvGrpSpPr>
            <p:grpSpPr>
              <a:xfrm>
                <a:off x="6452819" y="3279346"/>
                <a:ext cx="810876" cy="963249"/>
                <a:chOff x="6452821" y="3279342"/>
                <a:chExt cx="810877" cy="963248"/>
              </a:xfrm>
              <a:grpFill/>
            </p:grpSpPr>
            <p:sp>
              <p:nvSpPr>
                <p:cNvPr id="1118" name="Freeform 1117">
                  <a:extLst>
                    <a:ext uri="{FF2B5EF4-FFF2-40B4-BE49-F238E27FC236}">
                      <a16:creationId xmlns:a16="http://schemas.microsoft.com/office/drawing/2014/main" id="{A25B93A5-6A49-6C64-3F1D-8BD65F4D2253}"/>
                    </a:ext>
                  </a:extLst>
                </p:cNvPr>
                <p:cNvSpPr/>
                <p:nvPr/>
              </p:nvSpPr>
              <p:spPr>
                <a:xfrm>
                  <a:off x="7034626" y="3846220"/>
                  <a:ext cx="24160" cy="41943"/>
                </a:xfrm>
                <a:custGeom>
                  <a:avLst/>
                  <a:gdLst>
                    <a:gd name="connsiteX0" fmla="*/ 16767 w 24160"/>
                    <a:gd name="connsiteY0" fmla="*/ 41933 h 41943"/>
                    <a:gd name="connsiteX1" fmla="*/ 4169 w 24160"/>
                    <a:gd name="connsiteY1" fmla="*/ 31450 h 41943"/>
                    <a:gd name="connsiteX2" fmla="*/ 0 w 24160"/>
                    <a:gd name="connsiteY2" fmla="*/ 0 h 41943"/>
                    <a:gd name="connsiteX3" fmla="*/ 16767 w 24160"/>
                    <a:gd name="connsiteY3" fmla="*/ 6294 h 41943"/>
                    <a:gd name="connsiteX4" fmla="*/ 24098 w 24160"/>
                    <a:gd name="connsiteY4" fmla="*/ 17825 h 41943"/>
                    <a:gd name="connsiteX5" fmla="*/ 16767 w 24160"/>
                    <a:gd name="connsiteY5" fmla="*/ 41944 h 4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60" h="41943">
                      <a:moveTo>
                        <a:pt x="16767" y="41933"/>
                      </a:moveTo>
                      <a:cubicBezTo>
                        <a:pt x="16767" y="41933"/>
                        <a:pt x="6148" y="35032"/>
                        <a:pt x="4169" y="31450"/>
                      </a:cubicBezTo>
                      <a:cubicBezTo>
                        <a:pt x="335" y="24506"/>
                        <a:pt x="0" y="0"/>
                        <a:pt x="0" y="0"/>
                      </a:cubicBezTo>
                      <a:cubicBezTo>
                        <a:pt x="0" y="0"/>
                        <a:pt x="13291" y="3477"/>
                        <a:pt x="16767" y="6294"/>
                      </a:cubicBezTo>
                      <a:cubicBezTo>
                        <a:pt x="19417" y="8452"/>
                        <a:pt x="23638" y="14442"/>
                        <a:pt x="24098" y="17825"/>
                      </a:cubicBezTo>
                      <a:cubicBezTo>
                        <a:pt x="24947" y="24067"/>
                        <a:pt x="16767" y="41944"/>
                        <a:pt x="16767" y="41944"/>
                      </a:cubicBezTo>
                    </a:path>
                  </a:pathLst>
                </a:custGeom>
                <a:solidFill>
                  <a:schemeClr val="bg1">
                    <a:lumMod val="95000"/>
                  </a:schemeClr>
                </a:solidFill>
                <a:ln w="1046" cap="flat">
                  <a:noFill/>
                  <a:prstDash val="solid"/>
                  <a:miter/>
                </a:ln>
              </p:spPr>
              <p:txBody>
                <a:bodyPr rtlCol="0" anchor="ctr"/>
                <a:lstStyle/>
                <a:p>
                  <a:endParaRPr lang="en-US" dirty="0"/>
                </a:p>
              </p:txBody>
            </p:sp>
            <p:sp>
              <p:nvSpPr>
                <p:cNvPr id="1119" name="Freeform 1118">
                  <a:extLst>
                    <a:ext uri="{FF2B5EF4-FFF2-40B4-BE49-F238E27FC236}">
                      <a16:creationId xmlns:a16="http://schemas.microsoft.com/office/drawing/2014/main" id="{2662D3E0-7DD9-18F6-C015-517ABACF8F3E}"/>
                    </a:ext>
                  </a:extLst>
                </p:cNvPr>
                <p:cNvSpPr/>
                <p:nvPr/>
              </p:nvSpPr>
              <p:spPr>
                <a:xfrm>
                  <a:off x="7078643" y="3892322"/>
                  <a:ext cx="185055" cy="234854"/>
                </a:xfrm>
                <a:custGeom>
                  <a:avLst/>
                  <a:gdLst>
                    <a:gd name="connsiteX0" fmla="*/ 64995 w 185055"/>
                    <a:gd name="connsiteY0" fmla="*/ 56637 h 234854"/>
                    <a:gd name="connsiteX1" fmla="*/ 85951 w 185055"/>
                    <a:gd name="connsiteY1" fmla="*/ 85982 h 234854"/>
                    <a:gd name="connsiteX2" fmla="*/ 69184 w 185055"/>
                    <a:gd name="connsiteY2" fmla="*/ 153082 h 234854"/>
                    <a:gd name="connsiteX3" fmla="*/ 0 w 185055"/>
                    <a:gd name="connsiteY3" fmla="*/ 167755 h 234854"/>
                    <a:gd name="connsiteX4" fmla="*/ 10483 w 185055"/>
                    <a:gd name="connsiteY4" fmla="*/ 197110 h 234854"/>
                    <a:gd name="connsiteX5" fmla="*/ 25166 w 185055"/>
                    <a:gd name="connsiteY5" fmla="*/ 234855 h 234854"/>
                    <a:gd name="connsiteX6" fmla="*/ 67089 w 185055"/>
                    <a:gd name="connsiteY6" fmla="*/ 228550 h 234854"/>
                    <a:gd name="connsiteX7" fmla="*/ 81772 w 185055"/>
                    <a:gd name="connsiteY7" fmla="*/ 203404 h 234854"/>
                    <a:gd name="connsiteX8" fmla="*/ 102728 w 185055"/>
                    <a:gd name="connsiteY8" fmla="*/ 197100 h 234854"/>
                    <a:gd name="connsiteX9" fmla="*/ 115317 w 185055"/>
                    <a:gd name="connsiteY9" fmla="*/ 182427 h 234854"/>
                    <a:gd name="connsiteX10" fmla="*/ 142567 w 185055"/>
                    <a:gd name="connsiteY10" fmla="*/ 176122 h 234854"/>
                    <a:gd name="connsiteX11" fmla="*/ 146756 w 185055"/>
                    <a:gd name="connsiteY11" fmla="*/ 130010 h 234854"/>
                    <a:gd name="connsiteX12" fmla="*/ 157240 w 185055"/>
                    <a:gd name="connsiteY12" fmla="*/ 113222 h 234854"/>
                    <a:gd name="connsiteX13" fmla="*/ 176112 w 185055"/>
                    <a:gd name="connsiteY13" fmla="*/ 102739 h 234854"/>
                    <a:gd name="connsiteX14" fmla="*/ 182396 w 185055"/>
                    <a:gd name="connsiteY14" fmla="*/ 56606 h 234854"/>
                    <a:gd name="connsiteX15" fmla="*/ 161439 w 185055"/>
                    <a:gd name="connsiteY15" fmla="*/ 50312 h 234854"/>
                    <a:gd name="connsiteX16" fmla="*/ 159345 w 185055"/>
                    <a:gd name="connsiteY16" fmla="*/ 27250 h 234854"/>
                    <a:gd name="connsiteX17" fmla="*/ 117422 w 185055"/>
                    <a:gd name="connsiteY17" fmla="*/ 20967 h 234854"/>
                    <a:gd name="connsiteX18" fmla="*/ 100655 w 185055"/>
                    <a:gd name="connsiteY18" fmla="*/ 0 h 234854"/>
                    <a:gd name="connsiteX19" fmla="*/ 65016 w 185055"/>
                    <a:gd name="connsiteY19" fmla="*/ 56616 h 23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055" h="234854">
                      <a:moveTo>
                        <a:pt x="64995" y="56637"/>
                      </a:moveTo>
                      <a:cubicBezTo>
                        <a:pt x="64995" y="56637"/>
                        <a:pt x="84265" y="77133"/>
                        <a:pt x="85951" y="85982"/>
                      </a:cubicBezTo>
                      <a:cubicBezTo>
                        <a:pt x="89177" y="102970"/>
                        <a:pt x="81626" y="141080"/>
                        <a:pt x="69184" y="153082"/>
                      </a:cubicBezTo>
                      <a:cubicBezTo>
                        <a:pt x="56459" y="165356"/>
                        <a:pt x="0" y="167755"/>
                        <a:pt x="0" y="167755"/>
                      </a:cubicBezTo>
                      <a:cubicBezTo>
                        <a:pt x="0" y="167755"/>
                        <a:pt x="7761" y="189811"/>
                        <a:pt x="10483" y="197110"/>
                      </a:cubicBezTo>
                      <a:cubicBezTo>
                        <a:pt x="14023" y="206599"/>
                        <a:pt x="25166" y="234855"/>
                        <a:pt x="25166" y="234855"/>
                      </a:cubicBezTo>
                      <a:cubicBezTo>
                        <a:pt x="25166" y="234855"/>
                        <a:pt x="58313" y="234498"/>
                        <a:pt x="67089" y="228550"/>
                      </a:cubicBezTo>
                      <a:cubicBezTo>
                        <a:pt x="73111" y="224465"/>
                        <a:pt x="76054" y="207908"/>
                        <a:pt x="81772" y="203404"/>
                      </a:cubicBezTo>
                      <a:cubicBezTo>
                        <a:pt x="86066" y="200022"/>
                        <a:pt x="98141" y="200085"/>
                        <a:pt x="102728" y="197100"/>
                      </a:cubicBezTo>
                      <a:cubicBezTo>
                        <a:pt x="106782" y="194461"/>
                        <a:pt x="111180" y="184930"/>
                        <a:pt x="115317" y="182427"/>
                      </a:cubicBezTo>
                      <a:cubicBezTo>
                        <a:pt x="121297" y="178804"/>
                        <a:pt x="137970" y="181401"/>
                        <a:pt x="142567" y="176122"/>
                      </a:cubicBezTo>
                      <a:cubicBezTo>
                        <a:pt x="150171" y="167398"/>
                        <a:pt x="143060" y="140986"/>
                        <a:pt x="146756" y="130010"/>
                      </a:cubicBezTo>
                      <a:cubicBezTo>
                        <a:pt x="148338" y="125318"/>
                        <a:pt x="153658" y="116626"/>
                        <a:pt x="157240" y="113222"/>
                      </a:cubicBezTo>
                      <a:cubicBezTo>
                        <a:pt x="161157" y="109505"/>
                        <a:pt x="173064" y="107200"/>
                        <a:pt x="176112" y="102739"/>
                      </a:cubicBezTo>
                      <a:cubicBezTo>
                        <a:pt x="182679" y="93135"/>
                        <a:pt x="188690" y="66398"/>
                        <a:pt x="182396" y="56606"/>
                      </a:cubicBezTo>
                      <a:cubicBezTo>
                        <a:pt x="179432" y="52008"/>
                        <a:pt x="164906" y="54553"/>
                        <a:pt x="161439" y="50312"/>
                      </a:cubicBezTo>
                      <a:cubicBezTo>
                        <a:pt x="157774" y="45829"/>
                        <a:pt x="163314" y="31461"/>
                        <a:pt x="159345" y="27250"/>
                      </a:cubicBezTo>
                      <a:cubicBezTo>
                        <a:pt x="152077" y="19542"/>
                        <a:pt x="126607" y="26256"/>
                        <a:pt x="117422" y="20967"/>
                      </a:cubicBezTo>
                      <a:cubicBezTo>
                        <a:pt x="111609" y="17615"/>
                        <a:pt x="100655" y="0"/>
                        <a:pt x="100655" y="0"/>
                      </a:cubicBezTo>
                      <a:lnTo>
                        <a:pt x="65016" y="56616"/>
                      </a:lnTo>
                      <a:close/>
                    </a:path>
                  </a:pathLst>
                </a:custGeom>
                <a:solidFill>
                  <a:schemeClr val="accent4">
                    <a:alpha val="50000"/>
                  </a:schemeClr>
                </a:solidFill>
                <a:ln w="1046" cap="flat">
                  <a:noFill/>
                  <a:prstDash val="solid"/>
                  <a:miter/>
                </a:ln>
              </p:spPr>
              <p:txBody>
                <a:bodyPr rtlCol="0" anchor="ctr"/>
                <a:lstStyle/>
                <a:p>
                  <a:endParaRPr lang="en-US" dirty="0"/>
                </a:p>
              </p:txBody>
            </p:sp>
            <p:sp>
              <p:nvSpPr>
                <p:cNvPr id="1120" name="Freeform 1119">
                  <a:extLst>
                    <a:ext uri="{FF2B5EF4-FFF2-40B4-BE49-F238E27FC236}">
                      <a16:creationId xmlns:a16="http://schemas.microsoft.com/office/drawing/2014/main" id="{3B736B49-B5C3-D991-8D3B-1244484DEA2B}"/>
                    </a:ext>
                  </a:extLst>
                </p:cNvPr>
                <p:cNvSpPr/>
                <p:nvPr/>
              </p:nvSpPr>
              <p:spPr>
                <a:xfrm>
                  <a:off x="7051393" y="3860815"/>
                  <a:ext cx="127884" cy="90296"/>
                </a:xfrm>
                <a:custGeom>
                  <a:avLst/>
                  <a:gdLst>
                    <a:gd name="connsiteX0" fmla="*/ 0 w 127884"/>
                    <a:gd name="connsiteY0" fmla="*/ 27339 h 90296"/>
                    <a:gd name="connsiteX1" fmla="*/ 18872 w 127884"/>
                    <a:gd name="connsiteY1" fmla="*/ 83955 h 90296"/>
                    <a:gd name="connsiteX2" fmla="*/ 92245 w 127884"/>
                    <a:gd name="connsiteY2" fmla="*/ 88144 h 90296"/>
                    <a:gd name="connsiteX3" fmla="*/ 127884 w 127884"/>
                    <a:gd name="connsiteY3" fmla="*/ 31528 h 90296"/>
                    <a:gd name="connsiteX4" fmla="*/ 119485 w 127884"/>
                    <a:gd name="connsiteY4" fmla="*/ 78 h 90296"/>
                    <a:gd name="connsiteX5" fmla="*/ 100613 w 127884"/>
                    <a:gd name="connsiteY5" fmla="*/ 25234 h 90296"/>
                    <a:gd name="connsiteX6" fmla="*/ 81741 w 127884"/>
                    <a:gd name="connsiteY6" fmla="*/ 46211 h 90296"/>
                    <a:gd name="connsiteX7" fmla="*/ 41902 w 127884"/>
                    <a:gd name="connsiteY7" fmla="*/ 52505 h 90296"/>
                    <a:gd name="connsiteX8" fmla="*/ 23051 w 127884"/>
                    <a:gd name="connsiteY8" fmla="*/ 44116 h 90296"/>
                    <a:gd name="connsiteX9" fmla="*/ 0 w 127884"/>
                    <a:gd name="connsiteY9" fmla="*/ 27349 h 90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884" h="90296">
                      <a:moveTo>
                        <a:pt x="0" y="27339"/>
                      </a:moveTo>
                      <a:cubicBezTo>
                        <a:pt x="0" y="27339"/>
                        <a:pt x="7017" y="74885"/>
                        <a:pt x="18872" y="83955"/>
                      </a:cubicBezTo>
                      <a:cubicBezTo>
                        <a:pt x="33461" y="95119"/>
                        <a:pt x="92245" y="88144"/>
                        <a:pt x="92245" y="88144"/>
                      </a:cubicBezTo>
                      <a:lnTo>
                        <a:pt x="127884" y="31528"/>
                      </a:lnTo>
                      <a:cubicBezTo>
                        <a:pt x="127884" y="31528"/>
                        <a:pt x="127476" y="1628"/>
                        <a:pt x="119485" y="78"/>
                      </a:cubicBezTo>
                      <a:cubicBezTo>
                        <a:pt x="111767" y="-1420"/>
                        <a:pt x="105608" y="19159"/>
                        <a:pt x="100613" y="25234"/>
                      </a:cubicBezTo>
                      <a:cubicBezTo>
                        <a:pt x="96131" y="30679"/>
                        <a:pt x="87941" y="42839"/>
                        <a:pt x="81741" y="46211"/>
                      </a:cubicBezTo>
                      <a:cubicBezTo>
                        <a:pt x="72881" y="51018"/>
                        <a:pt x="51904" y="53825"/>
                        <a:pt x="41902" y="52505"/>
                      </a:cubicBezTo>
                      <a:cubicBezTo>
                        <a:pt x="36791" y="51835"/>
                        <a:pt x="27523" y="46693"/>
                        <a:pt x="23051" y="44116"/>
                      </a:cubicBezTo>
                      <a:cubicBezTo>
                        <a:pt x="16882" y="40555"/>
                        <a:pt x="0" y="27349"/>
                        <a:pt x="0" y="27349"/>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121" name="Freeform 1120">
                  <a:extLst>
                    <a:ext uri="{FF2B5EF4-FFF2-40B4-BE49-F238E27FC236}">
                      <a16:creationId xmlns:a16="http://schemas.microsoft.com/office/drawing/2014/main" id="{11288E71-B598-5941-E586-BBB888C4920D}"/>
                    </a:ext>
                  </a:extLst>
                </p:cNvPr>
                <p:cNvSpPr/>
                <p:nvPr/>
              </p:nvSpPr>
              <p:spPr>
                <a:xfrm>
                  <a:off x="6741123" y="3524255"/>
                  <a:ext cx="237150" cy="269533"/>
                </a:xfrm>
                <a:custGeom>
                  <a:avLst/>
                  <a:gdLst>
                    <a:gd name="connsiteX0" fmla="*/ 140462 w 237150"/>
                    <a:gd name="connsiteY0" fmla="*/ 244381 h 269533"/>
                    <a:gd name="connsiteX1" fmla="*/ 119496 w 237150"/>
                    <a:gd name="connsiteY1" fmla="*/ 206637 h 269533"/>
                    <a:gd name="connsiteX2" fmla="*/ 100624 w 237150"/>
                    <a:gd name="connsiteY2" fmla="*/ 200353 h 269533"/>
                    <a:gd name="connsiteX3" fmla="*/ 83857 w 237150"/>
                    <a:gd name="connsiteY3" fmla="*/ 173092 h 269533"/>
                    <a:gd name="connsiteX4" fmla="*/ 56606 w 237150"/>
                    <a:gd name="connsiteY4" fmla="*/ 175187 h 269533"/>
                    <a:gd name="connsiteX5" fmla="*/ 39839 w 237150"/>
                    <a:gd name="connsiteY5" fmla="*/ 162609 h 269533"/>
                    <a:gd name="connsiteX6" fmla="*/ 23051 w 237150"/>
                    <a:gd name="connsiteY6" fmla="*/ 150021 h 269533"/>
                    <a:gd name="connsiteX7" fmla="*/ 14683 w 237150"/>
                    <a:gd name="connsiteY7" fmla="*/ 152126 h 269533"/>
                    <a:gd name="connsiteX8" fmla="*/ 0 w 237150"/>
                    <a:gd name="connsiteY8" fmla="*/ 126970 h 269533"/>
                    <a:gd name="connsiteX9" fmla="*/ 25156 w 237150"/>
                    <a:gd name="connsiteY9" fmla="*/ 112287 h 269533"/>
                    <a:gd name="connsiteX10" fmla="*/ 56606 w 237150"/>
                    <a:gd name="connsiteY10" fmla="*/ 91320 h 269533"/>
                    <a:gd name="connsiteX11" fmla="*/ 60795 w 237150"/>
                    <a:gd name="connsiteY11" fmla="*/ 68259 h 269533"/>
                    <a:gd name="connsiteX12" fmla="*/ 61235 w 237150"/>
                    <a:gd name="connsiteY12" fmla="*/ 36369 h 269533"/>
                    <a:gd name="connsiteX13" fmla="*/ 78222 w 237150"/>
                    <a:gd name="connsiteY13" fmla="*/ 21476 h 269533"/>
                    <a:gd name="connsiteX14" fmla="*/ 92905 w 237150"/>
                    <a:gd name="connsiteY14" fmla="*/ 6793 h 269533"/>
                    <a:gd name="connsiteX15" fmla="*/ 115956 w 237150"/>
                    <a:gd name="connsiteY15" fmla="*/ 499 h 269533"/>
                    <a:gd name="connsiteX16" fmla="*/ 126440 w 237150"/>
                    <a:gd name="connsiteY16" fmla="*/ 17277 h 269533"/>
                    <a:gd name="connsiteX17" fmla="*/ 155575 w 237150"/>
                    <a:gd name="connsiteY17" fmla="*/ 19591 h 269533"/>
                    <a:gd name="connsiteX18" fmla="*/ 159335 w 237150"/>
                    <a:gd name="connsiteY18" fmla="*/ 38903 h 269533"/>
                    <a:gd name="connsiteX19" fmla="*/ 184491 w 237150"/>
                    <a:gd name="connsiteY19" fmla="*/ 43092 h 269533"/>
                    <a:gd name="connsiteX20" fmla="*/ 180301 w 237150"/>
                    <a:gd name="connsiteY20" fmla="*/ 68248 h 269533"/>
                    <a:gd name="connsiteX21" fmla="*/ 163535 w 237150"/>
                    <a:gd name="connsiteY21" fmla="*/ 80837 h 269533"/>
                    <a:gd name="connsiteX22" fmla="*/ 163535 w 237150"/>
                    <a:gd name="connsiteY22" fmla="*/ 105993 h 269533"/>
                    <a:gd name="connsiteX23" fmla="*/ 186585 w 237150"/>
                    <a:gd name="connsiteY23" fmla="*/ 116476 h 269533"/>
                    <a:gd name="connsiteX24" fmla="*/ 190774 w 237150"/>
                    <a:gd name="connsiteY24" fmla="*/ 137443 h 269533"/>
                    <a:gd name="connsiteX25" fmla="*/ 207542 w 237150"/>
                    <a:gd name="connsiteY25" fmla="*/ 141632 h 269533"/>
                    <a:gd name="connsiteX26" fmla="*/ 224308 w 237150"/>
                    <a:gd name="connsiteY26" fmla="*/ 137443 h 269533"/>
                    <a:gd name="connsiteX27" fmla="*/ 228508 w 237150"/>
                    <a:gd name="connsiteY27" fmla="*/ 158409 h 269533"/>
                    <a:gd name="connsiteX28" fmla="*/ 220119 w 237150"/>
                    <a:gd name="connsiteY28" fmla="*/ 181471 h 269533"/>
                    <a:gd name="connsiteX29" fmla="*/ 234802 w 237150"/>
                    <a:gd name="connsiteY29" fmla="*/ 187754 h 269533"/>
                    <a:gd name="connsiteX30" fmla="*/ 236908 w 237150"/>
                    <a:gd name="connsiteY30" fmla="*/ 210816 h 269533"/>
                    <a:gd name="connsiteX31" fmla="*/ 215941 w 237150"/>
                    <a:gd name="connsiteY31" fmla="*/ 217110 h 269533"/>
                    <a:gd name="connsiteX32" fmla="*/ 201258 w 237150"/>
                    <a:gd name="connsiteY32" fmla="*/ 221299 h 269533"/>
                    <a:gd name="connsiteX33" fmla="*/ 199174 w 237150"/>
                    <a:gd name="connsiteY33" fmla="*/ 256938 h 269533"/>
                    <a:gd name="connsiteX34" fmla="*/ 181338 w 237150"/>
                    <a:gd name="connsiteY34" fmla="*/ 269516 h 269533"/>
                    <a:gd name="connsiteX35" fmla="*/ 140473 w 237150"/>
                    <a:gd name="connsiteY35" fmla="*/ 244360 h 26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7150" h="269533">
                      <a:moveTo>
                        <a:pt x="140462" y="244381"/>
                      </a:moveTo>
                      <a:cubicBezTo>
                        <a:pt x="133006" y="236579"/>
                        <a:pt x="127801" y="213528"/>
                        <a:pt x="119496" y="206637"/>
                      </a:cubicBezTo>
                      <a:cubicBezTo>
                        <a:pt x="115673" y="203464"/>
                        <a:pt x="104520" y="203443"/>
                        <a:pt x="100624" y="200353"/>
                      </a:cubicBezTo>
                      <a:cubicBezTo>
                        <a:pt x="94351" y="195379"/>
                        <a:pt x="90978" y="176726"/>
                        <a:pt x="83857" y="173092"/>
                      </a:cubicBezTo>
                      <a:cubicBezTo>
                        <a:pt x="77772" y="169993"/>
                        <a:pt x="63162" y="177093"/>
                        <a:pt x="56606" y="175187"/>
                      </a:cubicBezTo>
                      <a:cubicBezTo>
                        <a:pt x="51579" y="173721"/>
                        <a:pt x="44028" y="165751"/>
                        <a:pt x="39839" y="162609"/>
                      </a:cubicBezTo>
                      <a:cubicBezTo>
                        <a:pt x="35640" y="159467"/>
                        <a:pt x="28193" y="151057"/>
                        <a:pt x="23051" y="150021"/>
                      </a:cubicBezTo>
                      <a:cubicBezTo>
                        <a:pt x="20936" y="149591"/>
                        <a:pt x="14683" y="152126"/>
                        <a:pt x="14683" y="152126"/>
                      </a:cubicBezTo>
                      <a:lnTo>
                        <a:pt x="0" y="126970"/>
                      </a:lnTo>
                      <a:cubicBezTo>
                        <a:pt x="0" y="126970"/>
                        <a:pt x="18977" y="116151"/>
                        <a:pt x="25156" y="112287"/>
                      </a:cubicBezTo>
                      <a:cubicBezTo>
                        <a:pt x="33168" y="107281"/>
                        <a:pt x="51422" y="99217"/>
                        <a:pt x="56606" y="91320"/>
                      </a:cubicBezTo>
                      <a:cubicBezTo>
                        <a:pt x="59821" y="86419"/>
                        <a:pt x="60230" y="74092"/>
                        <a:pt x="60795" y="68259"/>
                      </a:cubicBezTo>
                      <a:cubicBezTo>
                        <a:pt x="61560" y="60320"/>
                        <a:pt x="61235" y="36369"/>
                        <a:pt x="61235" y="36369"/>
                      </a:cubicBezTo>
                      <a:cubicBezTo>
                        <a:pt x="61235" y="36369"/>
                        <a:pt x="74096" y="25341"/>
                        <a:pt x="78222" y="21476"/>
                      </a:cubicBezTo>
                      <a:cubicBezTo>
                        <a:pt x="82013" y="17926"/>
                        <a:pt x="88413" y="9401"/>
                        <a:pt x="92905" y="6793"/>
                      </a:cubicBezTo>
                      <a:cubicBezTo>
                        <a:pt x="98068" y="3798"/>
                        <a:pt x="110395" y="-1679"/>
                        <a:pt x="115956" y="499"/>
                      </a:cubicBezTo>
                      <a:cubicBezTo>
                        <a:pt x="120564" y="2301"/>
                        <a:pt x="122209" y="14711"/>
                        <a:pt x="126440" y="17277"/>
                      </a:cubicBezTo>
                      <a:cubicBezTo>
                        <a:pt x="132681" y="21068"/>
                        <a:pt x="155575" y="19591"/>
                        <a:pt x="155575" y="19591"/>
                      </a:cubicBezTo>
                      <a:cubicBezTo>
                        <a:pt x="155575" y="19591"/>
                        <a:pt x="155816" y="35468"/>
                        <a:pt x="159335" y="38903"/>
                      </a:cubicBezTo>
                      <a:cubicBezTo>
                        <a:pt x="163901" y="43354"/>
                        <a:pt x="180783" y="37908"/>
                        <a:pt x="184491" y="43092"/>
                      </a:cubicBezTo>
                      <a:cubicBezTo>
                        <a:pt x="188198" y="48276"/>
                        <a:pt x="183611" y="62802"/>
                        <a:pt x="180301" y="68248"/>
                      </a:cubicBezTo>
                      <a:cubicBezTo>
                        <a:pt x="177578" y="72731"/>
                        <a:pt x="165880" y="76145"/>
                        <a:pt x="163535" y="80837"/>
                      </a:cubicBezTo>
                      <a:cubicBezTo>
                        <a:pt x="160728" y="86461"/>
                        <a:pt x="160131" y="100704"/>
                        <a:pt x="163535" y="105993"/>
                      </a:cubicBezTo>
                      <a:cubicBezTo>
                        <a:pt x="166959" y="111313"/>
                        <a:pt x="182658" y="111512"/>
                        <a:pt x="186585" y="116476"/>
                      </a:cubicBezTo>
                      <a:cubicBezTo>
                        <a:pt x="189905" y="120665"/>
                        <a:pt x="187088" y="133568"/>
                        <a:pt x="190774" y="137443"/>
                      </a:cubicBezTo>
                      <a:cubicBezTo>
                        <a:pt x="193759" y="140574"/>
                        <a:pt x="203216" y="141632"/>
                        <a:pt x="207542" y="141632"/>
                      </a:cubicBezTo>
                      <a:cubicBezTo>
                        <a:pt x="211867" y="141632"/>
                        <a:pt x="220654" y="135128"/>
                        <a:pt x="224308" y="137443"/>
                      </a:cubicBezTo>
                      <a:cubicBezTo>
                        <a:pt x="228822" y="140302"/>
                        <a:pt x="228906" y="153079"/>
                        <a:pt x="228508" y="158409"/>
                      </a:cubicBezTo>
                      <a:cubicBezTo>
                        <a:pt x="228047" y="164526"/>
                        <a:pt x="217690" y="175847"/>
                        <a:pt x="220119" y="181471"/>
                      </a:cubicBezTo>
                      <a:cubicBezTo>
                        <a:pt x="221711" y="185136"/>
                        <a:pt x="232457" y="184529"/>
                        <a:pt x="234802" y="187754"/>
                      </a:cubicBezTo>
                      <a:cubicBezTo>
                        <a:pt x="238206" y="192436"/>
                        <a:pt x="236908" y="210816"/>
                        <a:pt x="236908" y="210816"/>
                      </a:cubicBezTo>
                      <a:cubicBezTo>
                        <a:pt x="236908" y="210816"/>
                        <a:pt x="221188" y="215570"/>
                        <a:pt x="215941" y="217110"/>
                      </a:cubicBezTo>
                      <a:cubicBezTo>
                        <a:pt x="212275" y="218178"/>
                        <a:pt x="203645" y="218325"/>
                        <a:pt x="201258" y="221299"/>
                      </a:cubicBezTo>
                      <a:cubicBezTo>
                        <a:pt x="195676" y="228264"/>
                        <a:pt x="199174" y="256938"/>
                        <a:pt x="199174" y="256938"/>
                      </a:cubicBezTo>
                      <a:cubicBezTo>
                        <a:pt x="199174" y="256938"/>
                        <a:pt x="186784" y="269213"/>
                        <a:pt x="181338" y="269516"/>
                      </a:cubicBezTo>
                      <a:cubicBezTo>
                        <a:pt x="169358" y="270197"/>
                        <a:pt x="146003" y="250141"/>
                        <a:pt x="140473" y="244360"/>
                      </a:cubicBezTo>
                      <a:close/>
                    </a:path>
                  </a:pathLst>
                </a:custGeom>
                <a:solidFill>
                  <a:schemeClr val="accent4">
                    <a:alpha val="50000"/>
                  </a:schemeClr>
                </a:solidFill>
                <a:ln w="1046" cap="flat">
                  <a:noFill/>
                  <a:prstDash val="solid"/>
                  <a:miter/>
                </a:ln>
              </p:spPr>
              <p:txBody>
                <a:bodyPr rtlCol="0" anchor="ctr"/>
                <a:lstStyle/>
                <a:p>
                  <a:endParaRPr lang="en-US" dirty="0"/>
                </a:p>
              </p:txBody>
            </p:sp>
            <p:sp>
              <p:nvSpPr>
                <p:cNvPr id="1122" name="Freeform 1121">
                  <a:extLst>
                    <a:ext uri="{FF2B5EF4-FFF2-40B4-BE49-F238E27FC236}">
                      <a16:creationId xmlns:a16="http://schemas.microsoft.com/office/drawing/2014/main" id="{12485908-652E-710A-C439-032F99262B19}"/>
                    </a:ext>
                  </a:extLst>
                </p:cNvPr>
                <p:cNvSpPr/>
                <p:nvPr/>
              </p:nvSpPr>
              <p:spPr>
                <a:xfrm>
                  <a:off x="6634208" y="3655414"/>
                  <a:ext cx="27584" cy="85961"/>
                </a:xfrm>
                <a:custGeom>
                  <a:avLst/>
                  <a:gdLst>
                    <a:gd name="connsiteX0" fmla="*/ 8 w 27584"/>
                    <a:gd name="connsiteY0" fmla="*/ 50322 h 85961"/>
                    <a:gd name="connsiteX1" fmla="*/ 23059 w 27584"/>
                    <a:gd name="connsiteY1" fmla="*/ 85962 h 85961"/>
                    <a:gd name="connsiteX2" fmla="*/ 27259 w 27584"/>
                    <a:gd name="connsiteY2" fmla="*/ 50322 h 85961"/>
                    <a:gd name="connsiteX3" fmla="*/ 27259 w 27584"/>
                    <a:gd name="connsiteY3" fmla="*/ 0 h 85961"/>
                    <a:gd name="connsiteX4" fmla="*/ 8 w 27584"/>
                    <a:gd name="connsiteY4" fmla="*/ 50322 h 85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84" h="85961">
                      <a:moveTo>
                        <a:pt x="8" y="50322"/>
                      </a:moveTo>
                      <a:cubicBezTo>
                        <a:pt x="416" y="60931"/>
                        <a:pt x="23059" y="85962"/>
                        <a:pt x="23059" y="85962"/>
                      </a:cubicBezTo>
                      <a:cubicBezTo>
                        <a:pt x="23059" y="85962"/>
                        <a:pt x="26735" y="59277"/>
                        <a:pt x="27259" y="50322"/>
                      </a:cubicBezTo>
                      <a:cubicBezTo>
                        <a:pt x="27991" y="37765"/>
                        <a:pt x="27259" y="0"/>
                        <a:pt x="27259" y="0"/>
                      </a:cubicBezTo>
                      <a:cubicBezTo>
                        <a:pt x="27259" y="0"/>
                        <a:pt x="-547" y="36027"/>
                        <a:pt x="8" y="50322"/>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123" name="Freeform 1122">
                  <a:extLst>
                    <a:ext uri="{FF2B5EF4-FFF2-40B4-BE49-F238E27FC236}">
                      <a16:creationId xmlns:a16="http://schemas.microsoft.com/office/drawing/2014/main" id="{8ECC9CB3-251E-E127-0034-3216A9DBE5DE}"/>
                    </a:ext>
                  </a:extLst>
                </p:cNvPr>
                <p:cNvSpPr/>
                <p:nvPr/>
              </p:nvSpPr>
              <p:spPr>
                <a:xfrm>
                  <a:off x="6661467" y="3600893"/>
                  <a:ext cx="35903" cy="54521"/>
                </a:xfrm>
                <a:custGeom>
                  <a:avLst/>
                  <a:gdLst>
                    <a:gd name="connsiteX0" fmla="*/ 0 w 35903"/>
                    <a:gd name="connsiteY0" fmla="*/ 54522 h 54521"/>
                    <a:gd name="connsiteX1" fmla="*/ 23072 w 35903"/>
                    <a:gd name="connsiteY1" fmla="*/ 41944 h 54521"/>
                    <a:gd name="connsiteX2" fmla="*/ 35639 w 35903"/>
                    <a:gd name="connsiteY2" fmla="*/ 14683 h 54521"/>
                    <a:gd name="connsiteX3" fmla="*/ 14672 w 35903"/>
                    <a:gd name="connsiteY3" fmla="*/ 0 h 54521"/>
                    <a:gd name="connsiteX4" fmla="*/ 0 w 35903"/>
                    <a:gd name="connsiteY4" fmla="*/ 54522 h 54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03" h="54521">
                      <a:moveTo>
                        <a:pt x="0" y="54522"/>
                      </a:moveTo>
                      <a:cubicBezTo>
                        <a:pt x="0" y="54522"/>
                        <a:pt x="18579" y="46741"/>
                        <a:pt x="23072" y="41944"/>
                      </a:cubicBezTo>
                      <a:cubicBezTo>
                        <a:pt x="28193" y="36467"/>
                        <a:pt x="37598" y="21920"/>
                        <a:pt x="35639" y="14683"/>
                      </a:cubicBezTo>
                      <a:cubicBezTo>
                        <a:pt x="33974" y="8504"/>
                        <a:pt x="14672" y="0"/>
                        <a:pt x="14672" y="0"/>
                      </a:cubicBezTo>
                      <a:lnTo>
                        <a:pt x="0" y="54522"/>
                      </a:lnTo>
                      <a:close/>
                    </a:path>
                  </a:pathLst>
                </a:custGeom>
                <a:solidFill>
                  <a:schemeClr val="bg1">
                    <a:lumMod val="95000"/>
                  </a:schemeClr>
                </a:solidFill>
                <a:ln w="1046" cap="flat">
                  <a:noFill/>
                  <a:prstDash val="solid"/>
                  <a:miter/>
                </a:ln>
              </p:spPr>
              <p:txBody>
                <a:bodyPr rtlCol="0" anchor="ctr"/>
                <a:lstStyle/>
                <a:p>
                  <a:endParaRPr lang="en-US" dirty="0"/>
                </a:p>
              </p:txBody>
            </p:sp>
            <p:sp>
              <p:nvSpPr>
                <p:cNvPr id="1124" name="Freeform 1123">
                  <a:extLst>
                    <a:ext uri="{FF2B5EF4-FFF2-40B4-BE49-F238E27FC236}">
                      <a16:creationId xmlns:a16="http://schemas.microsoft.com/office/drawing/2014/main" id="{C1F9450B-9E0F-8FFA-14CE-21C49E770368}"/>
                    </a:ext>
                  </a:extLst>
                </p:cNvPr>
                <p:cNvSpPr/>
                <p:nvPr/>
              </p:nvSpPr>
              <p:spPr>
                <a:xfrm>
                  <a:off x="6860608" y="4060087"/>
                  <a:ext cx="243211" cy="182503"/>
                </a:xfrm>
                <a:custGeom>
                  <a:avLst/>
                  <a:gdLst>
                    <a:gd name="connsiteX0" fmla="*/ 85962 w 243211"/>
                    <a:gd name="connsiteY0" fmla="*/ 98540 h 182503"/>
                    <a:gd name="connsiteX1" fmla="*/ 85962 w 243211"/>
                    <a:gd name="connsiteY1" fmla="*/ 77583 h 182503"/>
                    <a:gd name="connsiteX2" fmla="*/ 85962 w 243211"/>
                    <a:gd name="connsiteY2" fmla="*/ 60795 h 182503"/>
                    <a:gd name="connsiteX3" fmla="*/ 75478 w 243211"/>
                    <a:gd name="connsiteY3" fmla="*/ 56606 h 182503"/>
                    <a:gd name="connsiteX4" fmla="*/ 46123 w 243211"/>
                    <a:gd name="connsiteY4" fmla="*/ 54522 h 182503"/>
                    <a:gd name="connsiteX5" fmla="*/ 18872 w 243211"/>
                    <a:gd name="connsiteY5" fmla="*/ 56606 h 182503"/>
                    <a:gd name="connsiteX6" fmla="*/ 0 w 243211"/>
                    <a:gd name="connsiteY6" fmla="*/ 67089 h 182503"/>
                    <a:gd name="connsiteX7" fmla="*/ 2105 w 243211"/>
                    <a:gd name="connsiteY7" fmla="*/ 121601 h 182503"/>
                    <a:gd name="connsiteX8" fmla="*/ 2105 w 243211"/>
                    <a:gd name="connsiteY8" fmla="*/ 153040 h 182503"/>
                    <a:gd name="connsiteX9" fmla="*/ 12578 w 243211"/>
                    <a:gd name="connsiteY9" fmla="*/ 169807 h 182503"/>
                    <a:gd name="connsiteX10" fmla="*/ 37744 w 243211"/>
                    <a:gd name="connsiteY10" fmla="*/ 182406 h 182503"/>
                    <a:gd name="connsiteX11" fmla="*/ 56616 w 243211"/>
                    <a:gd name="connsiteY11" fmla="*/ 163534 h 182503"/>
                    <a:gd name="connsiteX12" fmla="*/ 79594 w 243211"/>
                    <a:gd name="connsiteY12" fmla="*/ 142190 h 182503"/>
                    <a:gd name="connsiteX13" fmla="*/ 89344 w 243211"/>
                    <a:gd name="connsiteY13" fmla="*/ 131990 h 182503"/>
                    <a:gd name="connsiteX14" fmla="*/ 150967 w 243211"/>
                    <a:gd name="connsiteY14" fmla="*/ 129990 h 182503"/>
                    <a:gd name="connsiteX15" fmla="*/ 169839 w 243211"/>
                    <a:gd name="connsiteY15" fmla="*/ 113223 h 182503"/>
                    <a:gd name="connsiteX16" fmla="*/ 224340 w 243211"/>
                    <a:gd name="connsiteY16" fmla="*/ 102739 h 182503"/>
                    <a:gd name="connsiteX17" fmla="*/ 224340 w 243211"/>
                    <a:gd name="connsiteY17" fmla="*/ 83867 h 182503"/>
                    <a:gd name="connsiteX18" fmla="*/ 243212 w 243211"/>
                    <a:gd name="connsiteY18" fmla="*/ 67100 h 182503"/>
                    <a:gd name="connsiteX19" fmla="*/ 228529 w 243211"/>
                    <a:gd name="connsiteY19" fmla="*/ 29356 h 182503"/>
                    <a:gd name="connsiteX20" fmla="*/ 218045 w 243211"/>
                    <a:gd name="connsiteY20" fmla="*/ 0 h 182503"/>
                    <a:gd name="connsiteX21" fmla="*/ 146777 w 243211"/>
                    <a:gd name="connsiteY21" fmla="*/ 12588 h 182503"/>
                    <a:gd name="connsiteX22" fmla="*/ 125811 w 243211"/>
                    <a:gd name="connsiteY22" fmla="*/ 37744 h 182503"/>
                    <a:gd name="connsiteX23" fmla="*/ 117443 w 243211"/>
                    <a:gd name="connsiteY23" fmla="*/ 73384 h 182503"/>
                    <a:gd name="connsiteX24" fmla="*/ 85993 w 243211"/>
                    <a:gd name="connsiteY24" fmla="*/ 98540 h 182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3211" h="182503">
                      <a:moveTo>
                        <a:pt x="85962" y="98540"/>
                      </a:moveTo>
                      <a:lnTo>
                        <a:pt x="85962" y="77583"/>
                      </a:lnTo>
                      <a:cubicBezTo>
                        <a:pt x="85962" y="73384"/>
                        <a:pt x="88318" y="64272"/>
                        <a:pt x="85962" y="60795"/>
                      </a:cubicBezTo>
                      <a:cubicBezTo>
                        <a:pt x="84380" y="58460"/>
                        <a:pt x="78232" y="57245"/>
                        <a:pt x="75478" y="56606"/>
                      </a:cubicBezTo>
                      <a:cubicBezTo>
                        <a:pt x="68304" y="54962"/>
                        <a:pt x="53485" y="54501"/>
                        <a:pt x="46123" y="54522"/>
                      </a:cubicBezTo>
                      <a:cubicBezTo>
                        <a:pt x="39294" y="54543"/>
                        <a:pt x="25418" y="54637"/>
                        <a:pt x="18872" y="56606"/>
                      </a:cubicBezTo>
                      <a:cubicBezTo>
                        <a:pt x="13709" y="58156"/>
                        <a:pt x="0" y="67089"/>
                        <a:pt x="0" y="67089"/>
                      </a:cubicBezTo>
                      <a:cubicBezTo>
                        <a:pt x="0" y="67089"/>
                        <a:pt x="1833" y="107965"/>
                        <a:pt x="2105" y="121601"/>
                      </a:cubicBezTo>
                      <a:cubicBezTo>
                        <a:pt x="2252" y="129455"/>
                        <a:pt x="-63" y="145489"/>
                        <a:pt x="2105" y="153040"/>
                      </a:cubicBezTo>
                      <a:cubicBezTo>
                        <a:pt x="3467" y="157795"/>
                        <a:pt x="8923" y="166487"/>
                        <a:pt x="12578" y="169807"/>
                      </a:cubicBezTo>
                      <a:cubicBezTo>
                        <a:pt x="17783" y="174541"/>
                        <a:pt x="30800" y="183537"/>
                        <a:pt x="37744" y="182406"/>
                      </a:cubicBezTo>
                      <a:cubicBezTo>
                        <a:pt x="44332" y="181338"/>
                        <a:pt x="51809" y="168163"/>
                        <a:pt x="56616" y="163534"/>
                      </a:cubicBezTo>
                      <a:cubicBezTo>
                        <a:pt x="62261" y="158088"/>
                        <a:pt x="74012" y="147689"/>
                        <a:pt x="79594" y="142190"/>
                      </a:cubicBezTo>
                      <a:cubicBezTo>
                        <a:pt x="82107" y="139708"/>
                        <a:pt x="86119" y="133425"/>
                        <a:pt x="89344" y="131990"/>
                      </a:cubicBezTo>
                      <a:cubicBezTo>
                        <a:pt x="103420" y="125696"/>
                        <a:pt x="136650" y="135697"/>
                        <a:pt x="150967" y="129990"/>
                      </a:cubicBezTo>
                      <a:cubicBezTo>
                        <a:pt x="156831" y="127654"/>
                        <a:pt x="164173" y="116008"/>
                        <a:pt x="169839" y="113223"/>
                      </a:cubicBezTo>
                      <a:cubicBezTo>
                        <a:pt x="182280" y="107085"/>
                        <a:pt x="215501" y="113442"/>
                        <a:pt x="224340" y="102739"/>
                      </a:cubicBezTo>
                      <a:cubicBezTo>
                        <a:pt x="227346" y="99105"/>
                        <a:pt x="222402" y="88171"/>
                        <a:pt x="224340" y="83867"/>
                      </a:cubicBezTo>
                      <a:cubicBezTo>
                        <a:pt x="226926" y="78107"/>
                        <a:pt x="243212" y="67100"/>
                        <a:pt x="243212" y="67100"/>
                      </a:cubicBezTo>
                      <a:cubicBezTo>
                        <a:pt x="243212" y="67100"/>
                        <a:pt x="232069" y="38844"/>
                        <a:pt x="228529" y="29356"/>
                      </a:cubicBezTo>
                      <a:cubicBezTo>
                        <a:pt x="225806" y="22056"/>
                        <a:pt x="218045" y="0"/>
                        <a:pt x="218045" y="0"/>
                      </a:cubicBezTo>
                      <a:cubicBezTo>
                        <a:pt x="218045" y="0"/>
                        <a:pt x="162424" y="3509"/>
                        <a:pt x="146777" y="12588"/>
                      </a:cubicBezTo>
                      <a:cubicBezTo>
                        <a:pt x="139698" y="16694"/>
                        <a:pt x="129466" y="30424"/>
                        <a:pt x="125811" y="37744"/>
                      </a:cubicBezTo>
                      <a:cubicBezTo>
                        <a:pt x="121726" y="45934"/>
                        <a:pt x="122334" y="65654"/>
                        <a:pt x="117443" y="73384"/>
                      </a:cubicBezTo>
                      <a:cubicBezTo>
                        <a:pt x="112070" y="81898"/>
                        <a:pt x="85993" y="98540"/>
                        <a:pt x="85993" y="98540"/>
                      </a:cubicBezTo>
                    </a:path>
                  </a:pathLst>
                </a:custGeom>
                <a:solidFill>
                  <a:schemeClr val="accent4">
                    <a:alpha val="50000"/>
                  </a:schemeClr>
                </a:solidFill>
                <a:ln w="1046" cap="flat">
                  <a:noFill/>
                  <a:prstDash val="solid"/>
                  <a:miter/>
                </a:ln>
              </p:spPr>
              <p:txBody>
                <a:bodyPr rtlCol="0" anchor="ctr"/>
                <a:lstStyle/>
                <a:p>
                  <a:endParaRPr lang="en-US" dirty="0"/>
                </a:p>
              </p:txBody>
            </p:sp>
            <p:sp>
              <p:nvSpPr>
                <p:cNvPr id="1125" name="Freeform 1124">
                  <a:extLst>
                    <a:ext uri="{FF2B5EF4-FFF2-40B4-BE49-F238E27FC236}">
                      <a16:creationId xmlns:a16="http://schemas.microsoft.com/office/drawing/2014/main" id="{470AD98F-DF32-8778-190E-12B446307C7D}"/>
                    </a:ext>
                  </a:extLst>
                </p:cNvPr>
                <p:cNvSpPr/>
                <p:nvPr/>
              </p:nvSpPr>
              <p:spPr>
                <a:xfrm>
                  <a:off x="6657288" y="3651236"/>
                  <a:ext cx="98528" cy="120764"/>
                </a:xfrm>
                <a:custGeom>
                  <a:avLst/>
                  <a:gdLst>
                    <a:gd name="connsiteX0" fmla="*/ 29335 w 98528"/>
                    <a:gd name="connsiteY0" fmla="*/ 119506 h 120764"/>
                    <a:gd name="connsiteX1" fmla="*/ 50302 w 98528"/>
                    <a:gd name="connsiteY1" fmla="*/ 98539 h 120764"/>
                    <a:gd name="connsiteX2" fmla="*/ 71258 w 98528"/>
                    <a:gd name="connsiteY2" fmla="*/ 81772 h 120764"/>
                    <a:gd name="connsiteX3" fmla="*/ 71258 w 98528"/>
                    <a:gd name="connsiteY3" fmla="*/ 48217 h 120764"/>
                    <a:gd name="connsiteX4" fmla="*/ 98529 w 98528"/>
                    <a:gd name="connsiteY4" fmla="*/ 25156 h 120764"/>
                    <a:gd name="connsiteX5" fmla="*/ 83846 w 98528"/>
                    <a:gd name="connsiteY5" fmla="*/ 0 h 120764"/>
                    <a:gd name="connsiteX6" fmla="*/ 54491 w 98528"/>
                    <a:gd name="connsiteY6" fmla="*/ 23061 h 120764"/>
                    <a:gd name="connsiteX7" fmla="*/ 20957 w 98528"/>
                    <a:gd name="connsiteY7" fmla="*/ 18872 h 120764"/>
                    <a:gd name="connsiteX8" fmla="*/ 4189 w 98528"/>
                    <a:gd name="connsiteY8" fmla="*/ 4200 h 120764"/>
                    <a:gd name="connsiteX9" fmla="*/ 3655 w 98528"/>
                    <a:gd name="connsiteY9" fmla="*/ 60816 h 120764"/>
                    <a:gd name="connsiteX10" fmla="*/ 0 w 98528"/>
                    <a:gd name="connsiteY10" fmla="*/ 90161 h 120764"/>
                    <a:gd name="connsiteX11" fmla="*/ 0 w 98528"/>
                    <a:gd name="connsiteY11" fmla="*/ 119517 h 120764"/>
                    <a:gd name="connsiteX12" fmla="*/ 29356 w 98528"/>
                    <a:gd name="connsiteY12" fmla="*/ 119517 h 120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528" h="120764">
                      <a:moveTo>
                        <a:pt x="29335" y="119506"/>
                      </a:moveTo>
                      <a:cubicBezTo>
                        <a:pt x="36184" y="116668"/>
                        <a:pt x="44782" y="103483"/>
                        <a:pt x="50302" y="98539"/>
                      </a:cubicBezTo>
                      <a:cubicBezTo>
                        <a:pt x="55297" y="94068"/>
                        <a:pt x="68346" y="87815"/>
                        <a:pt x="71258" y="81772"/>
                      </a:cubicBezTo>
                      <a:cubicBezTo>
                        <a:pt x="74892" y="74211"/>
                        <a:pt x="67728" y="55831"/>
                        <a:pt x="71258" y="48217"/>
                      </a:cubicBezTo>
                      <a:cubicBezTo>
                        <a:pt x="75017" y="40122"/>
                        <a:pt x="98529" y="25156"/>
                        <a:pt x="98529" y="25156"/>
                      </a:cubicBezTo>
                      <a:lnTo>
                        <a:pt x="83846" y="0"/>
                      </a:lnTo>
                      <a:cubicBezTo>
                        <a:pt x="83846" y="0"/>
                        <a:pt x="63487" y="20558"/>
                        <a:pt x="54491" y="23061"/>
                      </a:cubicBezTo>
                      <a:cubicBezTo>
                        <a:pt x="46353" y="25324"/>
                        <a:pt x="28664" y="22328"/>
                        <a:pt x="20957" y="18872"/>
                      </a:cubicBezTo>
                      <a:cubicBezTo>
                        <a:pt x="15877" y="16589"/>
                        <a:pt x="4189" y="4200"/>
                        <a:pt x="4189" y="4200"/>
                      </a:cubicBezTo>
                      <a:cubicBezTo>
                        <a:pt x="4189" y="4200"/>
                        <a:pt x="4619" y="46772"/>
                        <a:pt x="3655" y="60816"/>
                      </a:cubicBezTo>
                      <a:cubicBezTo>
                        <a:pt x="3142" y="68273"/>
                        <a:pt x="0" y="90161"/>
                        <a:pt x="0" y="90161"/>
                      </a:cubicBezTo>
                      <a:lnTo>
                        <a:pt x="0" y="119517"/>
                      </a:lnTo>
                      <a:cubicBezTo>
                        <a:pt x="0" y="119517"/>
                        <a:pt x="22569" y="122323"/>
                        <a:pt x="29356" y="119517"/>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126" name="Freeform 1125">
                  <a:extLst>
                    <a:ext uri="{FF2B5EF4-FFF2-40B4-BE49-F238E27FC236}">
                      <a16:creationId xmlns:a16="http://schemas.microsoft.com/office/drawing/2014/main" id="{93CD6B17-1F91-9BDB-4A96-0EE84BB4D4F1}"/>
                    </a:ext>
                  </a:extLst>
                </p:cNvPr>
                <p:cNvSpPr/>
                <p:nvPr/>
              </p:nvSpPr>
              <p:spPr>
                <a:xfrm>
                  <a:off x="6939204" y="3741386"/>
                  <a:ext cx="34616" cy="41933"/>
                </a:xfrm>
                <a:custGeom>
                  <a:avLst/>
                  <a:gdLst>
                    <a:gd name="connsiteX0" fmla="*/ 1082 w 34616"/>
                    <a:gd name="connsiteY0" fmla="*/ 39828 h 41933"/>
                    <a:gd name="connsiteX1" fmla="*/ 3166 w 34616"/>
                    <a:gd name="connsiteY1" fmla="*/ 4189 h 41933"/>
                    <a:gd name="connsiteX2" fmla="*/ 17849 w 34616"/>
                    <a:gd name="connsiteY2" fmla="*/ 0 h 41933"/>
                    <a:gd name="connsiteX3" fmla="*/ 34617 w 34616"/>
                    <a:gd name="connsiteY3" fmla="*/ 41933 h 41933"/>
                    <a:gd name="connsiteX4" fmla="*/ 1082 w 34616"/>
                    <a:gd name="connsiteY4" fmla="*/ 39828 h 41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16" h="41933">
                      <a:moveTo>
                        <a:pt x="1082" y="39828"/>
                      </a:moveTo>
                      <a:cubicBezTo>
                        <a:pt x="1082" y="39828"/>
                        <a:pt x="-2416" y="11154"/>
                        <a:pt x="3166" y="4189"/>
                      </a:cubicBezTo>
                      <a:cubicBezTo>
                        <a:pt x="5554" y="1204"/>
                        <a:pt x="17849" y="0"/>
                        <a:pt x="17849" y="0"/>
                      </a:cubicBezTo>
                      <a:lnTo>
                        <a:pt x="34617" y="41933"/>
                      </a:lnTo>
                      <a:lnTo>
                        <a:pt x="1082" y="39828"/>
                      </a:lnTo>
                      <a:close/>
                    </a:path>
                  </a:pathLst>
                </a:custGeom>
                <a:solidFill>
                  <a:schemeClr val="bg1">
                    <a:lumMod val="95000"/>
                  </a:schemeClr>
                </a:solidFill>
                <a:ln w="1046" cap="flat">
                  <a:noFill/>
                  <a:prstDash val="solid"/>
                  <a:miter/>
                </a:ln>
              </p:spPr>
              <p:txBody>
                <a:bodyPr rtlCol="0" anchor="ctr"/>
                <a:lstStyle/>
                <a:p>
                  <a:endParaRPr lang="en-US" dirty="0"/>
                </a:p>
              </p:txBody>
            </p:sp>
            <p:sp>
              <p:nvSpPr>
                <p:cNvPr id="1127" name="Freeform 1126">
                  <a:extLst>
                    <a:ext uri="{FF2B5EF4-FFF2-40B4-BE49-F238E27FC236}">
                      <a16:creationId xmlns:a16="http://schemas.microsoft.com/office/drawing/2014/main" id="{924AC01D-23FC-5987-2E17-E488BDCB4FAA}"/>
                    </a:ext>
                  </a:extLst>
                </p:cNvPr>
                <p:cNvSpPr/>
                <p:nvPr/>
              </p:nvSpPr>
              <p:spPr>
                <a:xfrm>
                  <a:off x="6657288" y="3674198"/>
                  <a:ext cx="508062" cy="484418"/>
                </a:xfrm>
                <a:custGeom>
                  <a:avLst/>
                  <a:gdLst>
                    <a:gd name="connsiteX0" fmla="*/ 265174 w 508062"/>
                    <a:gd name="connsiteY0" fmla="*/ 119595 h 484418"/>
                    <a:gd name="connsiteX1" fmla="*/ 283009 w 508062"/>
                    <a:gd name="connsiteY1" fmla="*/ 107017 h 484418"/>
                    <a:gd name="connsiteX2" fmla="*/ 316543 w 508062"/>
                    <a:gd name="connsiteY2" fmla="*/ 109122 h 484418"/>
                    <a:gd name="connsiteX3" fmla="*/ 316543 w 508062"/>
                    <a:gd name="connsiteY3" fmla="*/ 109122 h 484418"/>
                    <a:gd name="connsiteX4" fmla="*/ 343793 w 508062"/>
                    <a:gd name="connsiteY4" fmla="*/ 138467 h 484418"/>
                    <a:gd name="connsiteX5" fmla="*/ 377349 w 508062"/>
                    <a:gd name="connsiteY5" fmla="*/ 172022 h 484418"/>
                    <a:gd name="connsiteX6" fmla="*/ 381517 w 508062"/>
                    <a:gd name="connsiteY6" fmla="*/ 203472 h 484418"/>
                    <a:gd name="connsiteX7" fmla="*/ 394116 w 508062"/>
                    <a:gd name="connsiteY7" fmla="*/ 213956 h 484418"/>
                    <a:gd name="connsiteX8" fmla="*/ 412988 w 508062"/>
                    <a:gd name="connsiteY8" fmla="*/ 270572 h 484418"/>
                    <a:gd name="connsiteX9" fmla="*/ 486361 w 508062"/>
                    <a:gd name="connsiteY9" fmla="*/ 274761 h 484418"/>
                    <a:gd name="connsiteX10" fmla="*/ 507317 w 508062"/>
                    <a:gd name="connsiteY10" fmla="*/ 304106 h 484418"/>
                    <a:gd name="connsiteX11" fmla="*/ 490550 w 508062"/>
                    <a:gd name="connsiteY11" fmla="*/ 371206 h 484418"/>
                    <a:gd name="connsiteX12" fmla="*/ 421366 w 508062"/>
                    <a:gd name="connsiteY12" fmla="*/ 385879 h 484418"/>
                    <a:gd name="connsiteX13" fmla="*/ 350098 w 508062"/>
                    <a:gd name="connsiteY13" fmla="*/ 398467 h 484418"/>
                    <a:gd name="connsiteX14" fmla="*/ 329131 w 508062"/>
                    <a:gd name="connsiteY14" fmla="*/ 423623 h 484418"/>
                    <a:gd name="connsiteX15" fmla="*/ 320764 w 508062"/>
                    <a:gd name="connsiteY15" fmla="*/ 459262 h 484418"/>
                    <a:gd name="connsiteX16" fmla="*/ 289314 w 508062"/>
                    <a:gd name="connsiteY16" fmla="*/ 484418 h 484418"/>
                    <a:gd name="connsiteX17" fmla="*/ 289314 w 508062"/>
                    <a:gd name="connsiteY17" fmla="*/ 463462 h 484418"/>
                    <a:gd name="connsiteX18" fmla="*/ 289314 w 508062"/>
                    <a:gd name="connsiteY18" fmla="*/ 446674 h 484418"/>
                    <a:gd name="connsiteX19" fmla="*/ 278830 w 508062"/>
                    <a:gd name="connsiteY19" fmla="*/ 442485 h 484418"/>
                    <a:gd name="connsiteX20" fmla="*/ 249475 w 508062"/>
                    <a:gd name="connsiteY20" fmla="*/ 440401 h 484418"/>
                    <a:gd name="connsiteX21" fmla="*/ 222224 w 508062"/>
                    <a:gd name="connsiteY21" fmla="*/ 442485 h 484418"/>
                    <a:gd name="connsiteX22" fmla="*/ 203352 w 508062"/>
                    <a:gd name="connsiteY22" fmla="*/ 452968 h 484418"/>
                    <a:gd name="connsiteX23" fmla="*/ 176101 w 508062"/>
                    <a:gd name="connsiteY23" fmla="*/ 421528 h 484418"/>
                    <a:gd name="connsiteX24" fmla="*/ 167723 w 508062"/>
                    <a:gd name="connsiteY24" fmla="*/ 392152 h 484418"/>
                    <a:gd name="connsiteX25" fmla="*/ 150956 w 508062"/>
                    <a:gd name="connsiteY25" fmla="*/ 367006 h 484418"/>
                    <a:gd name="connsiteX26" fmla="*/ 121601 w 508062"/>
                    <a:gd name="connsiteY26" fmla="*/ 329252 h 484418"/>
                    <a:gd name="connsiteX27" fmla="*/ 106918 w 508062"/>
                    <a:gd name="connsiteY27" fmla="*/ 301991 h 484418"/>
                    <a:gd name="connsiteX28" fmla="*/ 90151 w 508062"/>
                    <a:gd name="connsiteY28" fmla="*/ 249564 h 484418"/>
                    <a:gd name="connsiteX29" fmla="*/ 62910 w 508062"/>
                    <a:gd name="connsiteY29" fmla="*/ 205536 h 484418"/>
                    <a:gd name="connsiteX30" fmla="*/ 29356 w 508062"/>
                    <a:gd name="connsiteY30" fmla="*/ 174085 h 484418"/>
                    <a:gd name="connsiteX31" fmla="*/ 25167 w 508062"/>
                    <a:gd name="connsiteY31" fmla="*/ 136341 h 484418"/>
                    <a:gd name="connsiteX32" fmla="*/ 4200 w 508062"/>
                    <a:gd name="connsiteY32" fmla="*/ 123763 h 484418"/>
                    <a:gd name="connsiteX33" fmla="*/ 0 w 508062"/>
                    <a:gd name="connsiteY33" fmla="*/ 96502 h 484418"/>
                    <a:gd name="connsiteX34" fmla="*/ 29356 w 508062"/>
                    <a:gd name="connsiteY34" fmla="*/ 96502 h 484418"/>
                    <a:gd name="connsiteX35" fmla="*/ 50322 w 508062"/>
                    <a:gd name="connsiteY35" fmla="*/ 75536 h 484418"/>
                    <a:gd name="connsiteX36" fmla="*/ 71279 w 508062"/>
                    <a:gd name="connsiteY36" fmla="*/ 58768 h 484418"/>
                    <a:gd name="connsiteX37" fmla="*/ 71279 w 508062"/>
                    <a:gd name="connsiteY37" fmla="*/ 25213 h 484418"/>
                    <a:gd name="connsiteX38" fmla="*/ 98550 w 508062"/>
                    <a:gd name="connsiteY38" fmla="*/ 2152 h 484418"/>
                    <a:gd name="connsiteX39" fmla="*/ 106918 w 508062"/>
                    <a:gd name="connsiteY39" fmla="*/ 47 h 484418"/>
                    <a:gd name="connsiteX40" fmla="*/ 123706 w 508062"/>
                    <a:gd name="connsiteY40" fmla="*/ 12635 h 484418"/>
                    <a:gd name="connsiteX41" fmla="*/ 140473 w 508062"/>
                    <a:gd name="connsiteY41" fmla="*/ 25213 h 484418"/>
                    <a:gd name="connsiteX42" fmla="*/ 167723 w 508062"/>
                    <a:gd name="connsiteY42" fmla="*/ 23119 h 484418"/>
                    <a:gd name="connsiteX43" fmla="*/ 184491 w 508062"/>
                    <a:gd name="connsiteY43" fmla="*/ 50380 h 484418"/>
                    <a:gd name="connsiteX44" fmla="*/ 203363 w 508062"/>
                    <a:gd name="connsiteY44" fmla="*/ 56663 h 484418"/>
                    <a:gd name="connsiteX45" fmla="*/ 224329 w 508062"/>
                    <a:gd name="connsiteY45" fmla="*/ 94408 h 484418"/>
                    <a:gd name="connsiteX46" fmla="*/ 265195 w 508062"/>
                    <a:gd name="connsiteY46" fmla="*/ 119563 h 48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08062" h="484418">
                      <a:moveTo>
                        <a:pt x="265174" y="119595"/>
                      </a:moveTo>
                      <a:cubicBezTo>
                        <a:pt x="270619" y="119197"/>
                        <a:pt x="283009" y="107017"/>
                        <a:pt x="283009" y="107017"/>
                      </a:cubicBezTo>
                      <a:cubicBezTo>
                        <a:pt x="283009" y="107017"/>
                        <a:pt x="308144" y="108850"/>
                        <a:pt x="316543" y="109122"/>
                      </a:cubicBezTo>
                      <a:lnTo>
                        <a:pt x="316543" y="109122"/>
                      </a:lnTo>
                      <a:cubicBezTo>
                        <a:pt x="325718" y="113123"/>
                        <a:pt x="336850" y="131262"/>
                        <a:pt x="343793" y="138467"/>
                      </a:cubicBezTo>
                      <a:cubicBezTo>
                        <a:pt x="352025" y="147013"/>
                        <a:pt x="377349" y="172022"/>
                        <a:pt x="377349" y="172022"/>
                      </a:cubicBezTo>
                      <a:cubicBezTo>
                        <a:pt x="377349" y="172022"/>
                        <a:pt x="377684" y="196529"/>
                        <a:pt x="381517" y="203472"/>
                      </a:cubicBezTo>
                      <a:cubicBezTo>
                        <a:pt x="383496" y="207065"/>
                        <a:pt x="394116" y="213956"/>
                        <a:pt x="394116" y="213956"/>
                      </a:cubicBezTo>
                      <a:cubicBezTo>
                        <a:pt x="394116" y="213956"/>
                        <a:pt x="401133" y="261503"/>
                        <a:pt x="412988" y="270572"/>
                      </a:cubicBezTo>
                      <a:cubicBezTo>
                        <a:pt x="427577" y="281736"/>
                        <a:pt x="486361" y="274761"/>
                        <a:pt x="486361" y="274761"/>
                      </a:cubicBezTo>
                      <a:cubicBezTo>
                        <a:pt x="486361" y="274761"/>
                        <a:pt x="505631" y="295257"/>
                        <a:pt x="507317" y="304106"/>
                      </a:cubicBezTo>
                      <a:cubicBezTo>
                        <a:pt x="510543" y="321093"/>
                        <a:pt x="502992" y="359204"/>
                        <a:pt x="490550" y="371206"/>
                      </a:cubicBezTo>
                      <a:cubicBezTo>
                        <a:pt x="477825" y="383480"/>
                        <a:pt x="421366" y="385879"/>
                        <a:pt x="421366" y="385879"/>
                      </a:cubicBezTo>
                      <a:cubicBezTo>
                        <a:pt x="421366" y="385879"/>
                        <a:pt x="365745" y="389387"/>
                        <a:pt x="350098" y="398467"/>
                      </a:cubicBezTo>
                      <a:cubicBezTo>
                        <a:pt x="343019" y="402572"/>
                        <a:pt x="332787" y="416302"/>
                        <a:pt x="329131" y="423623"/>
                      </a:cubicBezTo>
                      <a:cubicBezTo>
                        <a:pt x="325047" y="431813"/>
                        <a:pt x="325655" y="451533"/>
                        <a:pt x="320764" y="459262"/>
                      </a:cubicBezTo>
                      <a:cubicBezTo>
                        <a:pt x="315391" y="467777"/>
                        <a:pt x="289314" y="484418"/>
                        <a:pt x="289314" y="484418"/>
                      </a:cubicBezTo>
                      <a:lnTo>
                        <a:pt x="289314" y="463462"/>
                      </a:lnTo>
                      <a:cubicBezTo>
                        <a:pt x="289314" y="459262"/>
                        <a:pt x="291670" y="450151"/>
                        <a:pt x="289314" y="446674"/>
                      </a:cubicBezTo>
                      <a:cubicBezTo>
                        <a:pt x="287732" y="444338"/>
                        <a:pt x="281585" y="443123"/>
                        <a:pt x="278830" y="442485"/>
                      </a:cubicBezTo>
                      <a:cubicBezTo>
                        <a:pt x="271656" y="440840"/>
                        <a:pt x="256837" y="440380"/>
                        <a:pt x="249475" y="440401"/>
                      </a:cubicBezTo>
                      <a:cubicBezTo>
                        <a:pt x="242646" y="440422"/>
                        <a:pt x="228770" y="440516"/>
                        <a:pt x="222224" y="442485"/>
                      </a:cubicBezTo>
                      <a:cubicBezTo>
                        <a:pt x="217061" y="444035"/>
                        <a:pt x="203352" y="452968"/>
                        <a:pt x="203352" y="452968"/>
                      </a:cubicBezTo>
                      <a:cubicBezTo>
                        <a:pt x="203352" y="452968"/>
                        <a:pt x="181055" y="430671"/>
                        <a:pt x="176101" y="421528"/>
                      </a:cubicBezTo>
                      <a:cubicBezTo>
                        <a:pt x="172468" y="414815"/>
                        <a:pt x="170918" y="399085"/>
                        <a:pt x="167723" y="392152"/>
                      </a:cubicBezTo>
                      <a:cubicBezTo>
                        <a:pt x="164550" y="385292"/>
                        <a:pt x="155376" y="373144"/>
                        <a:pt x="150956" y="367006"/>
                      </a:cubicBezTo>
                      <a:cubicBezTo>
                        <a:pt x="143971" y="357309"/>
                        <a:pt x="128136" y="339274"/>
                        <a:pt x="121601" y="329252"/>
                      </a:cubicBezTo>
                      <a:cubicBezTo>
                        <a:pt x="117369" y="322769"/>
                        <a:pt x="109944" y="309123"/>
                        <a:pt x="106918" y="301991"/>
                      </a:cubicBezTo>
                      <a:cubicBezTo>
                        <a:pt x="101535" y="289329"/>
                        <a:pt x="95911" y="262068"/>
                        <a:pt x="90151" y="249564"/>
                      </a:cubicBezTo>
                      <a:cubicBezTo>
                        <a:pt x="84736" y="237813"/>
                        <a:pt x="71111" y="215548"/>
                        <a:pt x="62910" y="205536"/>
                      </a:cubicBezTo>
                      <a:cubicBezTo>
                        <a:pt x="55632" y="196634"/>
                        <a:pt x="34508" y="184370"/>
                        <a:pt x="29356" y="174085"/>
                      </a:cubicBezTo>
                      <a:cubicBezTo>
                        <a:pt x="25104" y="165592"/>
                        <a:pt x="30298" y="144332"/>
                        <a:pt x="25167" y="136341"/>
                      </a:cubicBezTo>
                      <a:cubicBezTo>
                        <a:pt x="21867" y="131199"/>
                        <a:pt x="7604" y="128832"/>
                        <a:pt x="4200" y="123763"/>
                      </a:cubicBezTo>
                      <a:cubicBezTo>
                        <a:pt x="356" y="118045"/>
                        <a:pt x="0" y="96502"/>
                        <a:pt x="0" y="96502"/>
                      </a:cubicBezTo>
                      <a:cubicBezTo>
                        <a:pt x="0" y="96502"/>
                        <a:pt x="22569" y="99309"/>
                        <a:pt x="29356" y="96502"/>
                      </a:cubicBezTo>
                      <a:cubicBezTo>
                        <a:pt x="36205" y="93664"/>
                        <a:pt x="44803" y="80479"/>
                        <a:pt x="50322" y="75536"/>
                      </a:cubicBezTo>
                      <a:cubicBezTo>
                        <a:pt x="55318" y="71064"/>
                        <a:pt x="68367" y="64811"/>
                        <a:pt x="71279" y="58768"/>
                      </a:cubicBezTo>
                      <a:cubicBezTo>
                        <a:pt x="74913" y="51207"/>
                        <a:pt x="67749" y="32827"/>
                        <a:pt x="71279" y="25213"/>
                      </a:cubicBezTo>
                      <a:cubicBezTo>
                        <a:pt x="75038" y="17118"/>
                        <a:pt x="98550" y="2152"/>
                        <a:pt x="98550" y="2152"/>
                      </a:cubicBezTo>
                      <a:cubicBezTo>
                        <a:pt x="98550" y="2152"/>
                        <a:pt x="104802" y="-372"/>
                        <a:pt x="106918" y="47"/>
                      </a:cubicBezTo>
                      <a:cubicBezTo>
                        <a:pt x="112060" y="1084"/>
                        <a:pt x="119506" y="9483"/>
                        <a:pt x="123706" y="12635"/>
                      </a:cubicBezTo>
                      <a:cubicBezTo>
                        <a:pt x="127895" y="15777"/>
                        <a:pt x="135446" y="23747"/>
                        <a:pt x="140473" y="25213"/>
                      </a:cubicBezTo>
                      <a:cubicBezTo>
                        <a:pt x="147029" y="27119"/>
                        <a:pt x="161638" y="20019"/>
                        <a:pt x="167723" y="23119"/>
                      </a:cubicBezTo>
                      <a:cubicBezTo>
                        <a:pt x="174855" y="26753"/>
                        <a:pt x="178228" y="45405"/>
                        <a:pt x="184491" y="50380"/>
                      </a:cubicBezTo>
                      <a:cubicBezTo>
                        <a:pt x="188386" y="53469"/>
                        <a:pt x="199529" y="53490"/>
                        <a:pt x="203363" y="56663"/>
                      </a:cubicBezTo>
                      <a:cubicBezTo>
                        <a:pt x="211667" y="63555"/>
                        <a:pt x="216873" y="86605"/>
                        <a:pt x="224329" y="94408"/>
                      </a:cubicBezTo>
                      <a:cubicBezTo>
                        <a:pt x="232624" y="103079"/>
                        <a:pt x="253234" y="120443"/>
                        <a:pt x="265195" y="119563"/>
                      </a:cubicBezTo>
                      <a:close/>
                    </a:path>
                  </a:pathLst>
                </a:custGeom>
                <a:solidFill>
                  <a:schemeClr val="accent4">
                    <a:alpha val="50000"/>
                  </a:schemeClr>
                </a:solidFill>
                <a:ln w="1046" cap="flat">
                  <a:noFill/>
                  <a:prstDash val="solid"/>
                  <a:miter/>
                </a:ln>
              </p:spPr>
              <p:txBody>
                <a:bodyPr rtlCol="0" anchor="ctr"/>
                <a:lstStyle/>
                <a:p>
                  <a:endParaRPr lang="en-US" dirty="0"/>
                </a:p>
              </p:txBody>
            </p:sp>
            <p:sp>
              <p:nvSpPr>
                <p:cNvPr id="1128" name="Freeform 1127">
                  <a:extLst>
                    <a:ext uri="{FF2B5EF4-FFF2-40B4-BE49-F238E27FC236}">
                      <a16:creationId xmlns:a16="http://schemas.microsoft.com/office/drawing/2014/main" id="{9EC20FD1-ABB1-7542-7625-EED8BC99CE56}"/>
                    </a:ext>
                  </a:extLst>
                </p:cNvPr>
                <p:cNvSpPr/>
                <p:nvPr/>
              </p:nvSpPr>
              <p:spPr>
                <a:xfrm>
                  <a:off x="6452821" y="3364760"/>
                  <a:ext cx="443877" cy="195863"/>
                </a:xfrm>
                <a:custGeom>
                  <a:avLst/>
                  <a:gdLst>
                    <a:gd name="connsiteX0" fmla="*/ 223758 w 443877"/>
                    <a:gd name="connsiteY0" fmla="*/ 185380 h 195863"/>
                    <a:gd name="connsiteX1" fmla="*/ 244944 w 443877"/>
                    <a:gd name="connsiteY1" fmla="*/ 180971 h 195863"/>
                    <a:gd name="connsiteX2" fmla="*/ 282678 w 443877"/>
                    <a:gd name="connsiteY2" fmla="*/ 176782 h 195863"/>
                    <a:gd name="connsiteX3" fmla="*/ 309918 w 443877"/>
                    <a:gd name="connsiteY3" fmla="*/ 176782 h 195863"/>
                    <a:gd name="connsiteX4" fmla="*/ 341390 w 443877"/>
                    <a:gd name="connsiteY4" fmla="*/ 170488 h 195863"/>
                    <a:gd name="connsiteX5" fmla="*/ 349537 w 443877"/>
                    <a:gd name="connsiteY5" fmla="*/ 195864 h 195863"/>
                    <a:gd name="connsiteX6" fmla="*/ 366524 w 443877"/>
                    <a:gd name="connsiteY6" fmla="*/ 180971 h 195863"/>
                    <a:gd name="connsiteX7" fmla="*/ 381207 w 443877"/>
                    <a:gd name="connsiteY7" fmla="*/ 166288 h 195863"/>
                    <a:gd name="connsiteX8" fmla="*/ 404258 w 443877"/>
                    <a:gd name="connsiteY8" fmla="*/ 159994 h 195863"/>
                    <a:gd name="connsiteX9" fmla="*/ 414742 w 443877"/>
                    <a:gd name="connsiteY9" fmla="*/ 176772 h 195863"/>
                    <a:gd name="connsiteX10" fmla="*/ 443877 w 443877"/>
                    <a:gd name="connsiteY10" fmla="*/ 179086 h 195863"/>
                    <a:gd name="connsiteX11" fmla="*/ 437792 w 443877"/>
                    <a:gd name="connsiteY11" fmla="*/ 147416 h 195863"/>
                    <a:gd name="connsiteX12" fmla="*/ 425225 w 443877"/>
                    <a:gd name="connsiteY12" fmla="*/ 115966 h 195863"/>
                    <a:gd name="connsiteX13" fmla="*/ 414742 w 443877"/>
                    <a:gd name="connsiteY13" fmla="*/ 84516 h 195863"/>
                    <a:gd name="connsiteX14" fmla="*/ 422910 w 443877"/>
                    <a:gd name="connsiteY14" fmla="*/ 74253 h 195863"/>
                    <a:gd name="connsiteX15" fmla="*/ 404258 w 443877"/>
                    <a:gd name="connsiteY15" fmla="*/ 55161 h 195863"/>
                    <a:gd name="connsiteX16" fmla="*/ 383291 w 443877"/>
                    <a:gd name="connsiteY16" fmla="*/ 21616 h 195863"/>
                    <a:gd name="connsiteX17" fmla="*/ 351852 w 443877"/>
                    <a:gd name="connsiteY17" fmla="*/ 23711 h 195863"/>
                    <a:gd name="connsiteX18" fmla="*/ 339944 w 443877"/>
                    <a:gd name="connsiteY18" fmla="*/ 39828 h 195863"/>
                    <a:gd name="connsiteX19" fmla="*/ 289622 w 443877"/>
                    <a:gd name="connsiteY19" fmla="*/ 41933 h 195863"/>
                    <a:gd name="connsiteX20" fmla="*/ 268655 w 443877"/>
                    <a:gd name="connsiteY20" fmla="*/ 44028 h 195863"/>
                    <a:gd name="connsiteX21" fmla="*/ 245605 w 443877"/>
                    <a:gd name="connsiteY21" fmla="*/ 31450 h 195863"/>
                    <a:gd name="connsiteX22" fmla="*/ 226732 w 443877"/>
                    <a:gd name="connsiteY22" fmla="*/ 31450 h 195863"/>
                    <a:gd name="connsiteX23" fmla="*/ 209965 w 443877"/>
                    <a:gd name="connsiteY23" fmla="*/ 12578 h 195863"/>
                    <a:gd name="connsiteX24" fmla="*/ 186894 w 443877"/>
                    <a:gd name="connsiteY24" fmla="*/ 0 h 195863"/>
                    <a:gd name="connsiteX25" fmla="*/ 163821 w 443877"/>
                    <a:gd name="connsiteY25" fmla="*/ 12578 h 195863"/>
                    <a:gd name="connsiteX26" fmla="*/ 130287 w 443877"/>
                    <a:gd name="connsiteY26" fmla="*/ 16767 h 195863"/>
                    <a:gd name="connsiteX27" fmla="*/ 107216 w 443877"/>
                    <a:gd name="connsiteY27" fmla="*/ 23606 h 195863"/>
                    <a:gd name="connsiteX28" fmla="*/ 75420 w 443877"/>
                    <a:gd name="connsiteY28" fmla="*/ 27072 h 195863"/>
                    <a:gd name="connsiteX29" fmla="*/ 56474 w 443877"/>
                    <a:gd name="connsiteY29" fmla="*/ 24433 h 195863"/>
                    <a:gd name="connsiteX30" fmla="*/ 31496 w 443877"/>
                    <a:gd name="connsiteY30" fmla="*/ 36561 h 195863"/>
                    <a:gd name="connsiteX31" fmla="*/ 46902 w 443877"/>
                    <a:gd name="connsiteY31" fmla="*/ 44489 h 195863"/>
                    <a:gd name="connsiteX32" fmla="*/ 30303 w 443877"/>
                    <a:gd name="connsiteY32" fmla="*/ 53600 h 195863"/>
                    <a:gd name="connsiteX33" fmla="*/ 24092 w 443877"/>
                    <a:gd name="connsiteY33" fmla="*/ 66545 h 195863"/>
                    <a:gd name="connsiteX34" fmla="*/ 7639 w 443877"/>
                    <a:gd name="connsiteY34" fmla="*/ 80725 h 195863"/>
                    <a:gd name="connsiteX35" fmla="*/ 3723 w 443877"/>
                    <a:gd name="connsiteY35" fmla="*/ 94162 h 195863"/>
                    <a:gd name="connsiteX36" fmla="*/ 308 w 443877"/>
                    <a:gd name="connsiteY36" fmla="*/ 105891 h 195863"/>
                    <a:gd name="connsiteX37" fmla="*/ 11200 w 443877"/>
                    <a:gd name="connsiteY37" fmla="*/ 109431 h 195863"/>
                    <a:gd name="connsiteX38" fmla="*/ 8990 w 443877"/>
                    <a:gd name="connsiteY38" fmla="*/ 125120 h 195863"/>
                    <a:gd name="connsiteX39" fmla="*/ 17987 w 443877"/>
                    <a:gd name="connsiteY39" fmla="*/ 131361 h 195863"/>
                    <a:gd name="connsiteX40" fmla="*/ 17316 w 443877"/>
                    <a:gd name="connsiteY40" fmla="*/ 146736 h 195863"/>
                    <a:gd name="connsiteX41" fmla="*/ 26826 w 443877"/>
                    <a:gd name="connsiteY41" fmla="*/ 159261 h 195863"/>
                    <a:gd name="connsiteX42" fmla="*/ 37079 w 443877"/>
                    <a:gd name="connsiteY42" fmla="*/ 157805 h 195863"/>
                    <a:gd name="connsiteX43" fmla="*/ 39131 w 443877"/>
                    <a:gd name="connsiteY43" fmla="*/ 168970 h 195863"/>
                    <a:gd name="connsiteX44" fmla="*/ 61114 w 443877"/>
                    <a:gd name="connsiteY44" fmla="*/ 176122 h 195863"/>
                    <a:gd name="connsiteX45" fmla="*/ 72770 w 443877"/>
                    <a:gd name="connsiteY45" fmla="*/ 192083 h 195863"/>
                    <a:gd name="connsiteX46" fmla="*/ 89820 w 443877"/>
                    <a:gd name="connsiteY46" fmla="*/ 184878 h 195863"/>
                    <a:gd name="connsiteX47" fmla="*/ 99948 w 443877"/>
                    <a:gd name="connsiteY47" fmla="*/ 177955 h 195863"/>
                    <a:gd name="connsiteX48" fmla="*/ 112777 w 443877"/>
                    <a:gd name="connsiteY48" fmla="*/ 168572 h 195863"/>
                    <a:gd name="connsiteX49" fmla="*/ 140771 w 443877"/>
                    <a:gd name="connsiteY49" fmla="*/ 186616 h 195863"/>
                    <a:gd name="connsiteX50" fmla="*/ 170126 w 443877"/>
                    <a:gd name="connsiteY50" fmla="*/ 188711 h 195863"/>
                    <a:gd name="connsiteX51" fmla="*/ 203660 w 443877"/>
                    <a:gd name="connsiteY51" fmla="*/ 184522 h 195863"/>
                    <a:gd name="connsiteX52" fmla="*/ 216228 w 443877"/>
                    <a:gd name="connsiteY52" fmla="*/ 184522 h 195863"/>
                    <a:gd name="connsiteX53" fmla="*/ 223748 w 443877"/>
                    <a:gd name="connsiteY53" fmla="*/ 185401 h 195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43877" h="195863">
                      <a:moveTo>
                        <a:pt x="223758" y="185380"/>
                      </a:moveTo>
                      <a:cubicBezTo>
                        <a:pt x="223758" y="185380"/>
                        <a:pt x="239603" y="181820"/>
                        <a:pt x="244944" y="180971"/>
                      </a:cubicBezTo>
                      <a:cubicBezTo>
                        <a:pt x="254318" y="179474"/>
                        <a:pt x="273200" y="177306"/>
                        <a:pt x="282678" y="176782"/>
                      </a:cubicBezTo>
                      <a:cubicBezTo>
                        <a:pt x="289475" y="176405"/>
                        <a:pt x="303143" y="177453"/>
                        <a:pt x="309918" y="176782"/>
                      </a:cubicBezTo>
                      <a:cubicBezTo>
                        <a:pt x="317899" y="175997"/>
                        <a:pt x="334467" y="166425"/>
                        <a:pt x="341390" y="170488"/>
                      </a:cubicBezTo>
                      <a:cubicBezTo>
                        <a:pt x="347129" y="173860"/>
                        <a:pt x="349537" y="195864"/>
                        <a:pt x="349537" y="195864"/>
                      </a:cubicBezTo>
                      <a:cubicBezTo>
                        <a:pt x="349537" y="195864"/>
                        <a:pt x="362398" y="184836"/>
                        <a:pt x="366524" y="180971"/>
                      </a:cubicBezTo>
                      <a:cubicBezTo>
                        <a:pt x="370315" y="177421"/>
                        <a:pt x="376715" y="168896"/>
                        <a:pt x="381207" y="166288"/>
                      </a:cubicBezTo>
                      <a:cubicBezTo>
                        <a:pt x="386370" y="163293"/>
                        <a:pt x="398697" y="157816"/>
                        <a:pt x="404258" y="159994"/>
                      </a:cubicBezTo>
                      <a:cubicBezTo>
                        <a:pt x="408866" y="161796"/>
                        <a:pt x="410511" y="174206"/>
                        <a:pt x="414742" y="176772"/>
                      </a:cubicBezTo>
                      <a:cubicBezTo>
                        <a:pt x="420984" y="180563"/>
                        <a:pt x="443877" y="179086"/>
                        <a:pt x="443877" y="179086"/>
                      </a:cubicBezTo>
                      <a:cubicBezTo>
                        <a:pt x="443877" y="179086"/>
                        <a:pt x="440065" y="155156"/>
                        <a:pt x="437792" y="147416"/>
                      </a:cubicBezTo>
                      <a:cubicBezTo>
                        <a:pt x="435415" y="139289"/>
                        <a:pt x="428136" y="123915"/>
                        <a:pt x="425225" y="115966"/>
                      </a:cubicBezTo>
                      <a:cubicBezTo>
                        <a:pt x="422376" y="108185"/>
                        <a:pt x="413296" y="92675"/>
                        <a:pt x="414742" y="84516"/>
                      </a:cubicBezTo>
                      <a:cubicBezTo>
                        <a:pt x="415307" y="81291"/>
                        <a:pt x="422910" y="74253"/>
                        <a:pt x="422910" y="74253"/>
                      </a:cubicBezTo>
                      <a:cubicBezTo>
                        <a:pt x="422910" y="74253"/>
                        <a:pt x="408384" y="60408"/>
                        <a:pt x="404258" y="55161"/>
                      </a:cubicBezTo>
                      <a:cubicBezTo>
                        <a:pt x="398142" y="47390"/>
                        <a:pt x="383291" y="21616"/>
                        <a:pt x="383291" y="21616"/>
                      </a:cubicBezTo>
                      <a:lnTo>
                        <a:pt x="351852" y="23711"/>
                      </a:lnTo>
                      <a:cubicBezTo>
                        <a:pt x="351852" y="23711"/>
                        <a:pt x="344364" y="37482"/>
                        <a:pt x="339944" y="39828"/>
                      </a:cubicBezTo>
                      <a:cubicBezTo>
                        <a:pt x="328822" y="45735"/>
                        <a:pt x="302189" y="41043"/>
                        <a:pt x="289622" y="41933"/>
                      </a:cubicBezTo>
                      <a:cubicBezTo>
                        <a:pt x="284364" y="42300"/>
                        <a:pt x="273818" y="45075"/>
                        <a:pt x="268655" y="44028"/>
                      </a:cubicBezTo>
                      <a:cubicBezTo>
                        <a:pt x="262225" y="42719"/>
                        <a:pt x="251961" y="33073"/>
                        <a:pt x="245605" y="31450"/>
                      </a:cubicBezTo>
                      <a:cubicBezTo>
                        <a:pt x="241028" y="30288"/>
                        <a:pt x="231037" y="33387"/>
                        <a:pt x="226732" y="31450"/>
                      </a:cubicBezTo>
                      <a:cubicBezTo>
                        <a:pt x="220972" y="28863"/>
                        <a:pt x="214908" y="16505"/>
                        <a:pt x="209965" y="12578"/>
                      </a:cubicBezTo>
                      <a:cubicBezTo>
                        <a:pt x="204823" y="8493"/>
                        <a:pt x="193470" y="0"/>
                        <a:pt x="186894" y="0"/>
                      </a:cubicBezTo>
                      <a:cubicBezTo>
                        <a:pt x="180316" y="0"/>
                        <a:pt x="170074" y="10567"/>
                        <a:pt x="163821" y="12578"/>
                      </a:cubicBezTo>
                      <a:cubicBezTo>
                        <a:pt x="155779" y="15175"/>
                        <a:pt x="138561" y="15039"/>
                        <a:pt x="130287" y="16767"/>
                      </a:cubicBezTo>
                      <a:cubicBezTo>
                        <a:pt x="124401" y="18003"/>
                        <a:pt x="113123" y="22412"/>
                        <a:pt x="107216" y="23606"/>
                      </a:cubicBezTo>
                      <a:cubicBezTo>
                        <a:pt x="99371" y="25177"/>
                        <a:pt x="83411" y="27188"/>
                        <a:pt x="75420" y="27072"/>
                      </a:cubicBezTo>
                      <a:cubicBezTo>
                        <a:pt x="70634" y="26999"/>
                        <a:pt x="61198" y="23690"/>
                        <a:pt x="56474" y="24433"/>
                      </a:cubicBezTo>
                      <a:cubicBezTo>
                        <a:pt x="49615" y="25512"/>
                        <a:pt x="31570" y="29617"/>
                        <a:pt x="31496" y="36561"/>
                      </a:cubicBezTo>
                      <a:cubicBezTo>
                        <a:pt x="31444" y="40897"/>
                        <a:pt x="46850" y="40164"/>
                        <a:pt x="46902" y="44489"/>
                      </a:cubicBezTo>
                      <a:cubicBezTo>
                        <a:pt x="46965" y="49223"/>
                        <a:pt x="33560" y="50165"/>
                        <a:pt x="30303" y="53600"/>
                      </a:cubicBezTo>
                      <a:cubicBezTo>
                        <a:pt x="27831" y="56208"/>
                        <a:pt x="26281" y="63696"/>
                        <a:pt x="24092" y="66545"/>
                      </a:cubicBezTo>
                      <a:cubicBezTo>
                        <a:pt x="20793" y="70859"/>
                        <a:pt x="10572" y="76159"/>
                        <a:pt x="7639" y="80725"/>
                      </a:cubicBezTo>
                      <a:cubicBezTo>
                        <a:pt x="5744" y="83668"/>
                        <a:pt x="4707" y="90800"/>
                        <a:pt x="3723" y="94162"/>
                      </a:cubicBezTo>
                      <a:cubicBezTo>
                        <a:pt x="2864" y="97094"/>
                        <a:pt x="-1127" y="103189"/>
                        <a:pt x="308" y="105891"/>
                      </a:cubicBezTo>
                      <a:cubicBezTo>
                        <a:pt x="1649" y="108426"/>
                        <a:pt x="9682" y="107001"/>
                        <a:pt x="11200" y="109431"/>
                      </a:cubicBezTo>
                      <a:cubicBezTo>
                        <a:pt x="13295" y="112793"/>
                        <a:pt x="7409" y="121496"/>
                        <a:pt x="8990" y="125120"/>
                      </a:cubicBezTo>
                      <a:cubicBezTo>
                        <a:pt x="10090" y="127623"/>
                        <a:pt x="16772" y="128911"/>
                        <a:pt x="17987" y="131361"/>
                      </a:cubicBezTo>
                      <a:cubicBezTo>
                        <a:pt x="19693" y="134807"/>
                        <a:pt x="16164" y="143070"/>
                        <a:pt x="17316" y="146736"/>
                      </a:cubicBezTo>
                      <a:cubicBezTo>
                        <a:pt x="18489" y="150485"/>
                        <a:pt x="23192" y="157763"/>
                        <a:pt x="26826" y="159261"/>
                      </a:cubicBezTo>
                      <a:cubicBezTo>
                        <a:pt x="29224" y="160246"/>
                        <a:pt x="34974" y="156287"/>
                        <a:pt x="37079" y="157805"/>
                      </a:cubicBezTo>
                      <a:cubicBezTo>
                        <a:pt x="39383" y="159460"/>
                        <a:pt x="37267" y="166833"/>
                        <a:pt x="39131" y="168970"/>
                      </a:cubicBezTo>
                      <a:cubicBezTo>
                        <a:pt x="42933" y="173316"/>
                        <a:pt x="56432" y="172729"/>
                        <a:pt x="61114" y="176122"/>
                      </a:cubicBezTo>
                      <a:cubicBezTo>
                        <a:pt x="65114" y="179023"/>
                        <a:pt x="68016" y="190764"/>
                        <a:pt x="72770" y="192083"/>
                      </a:cubicBezTo>
                      <a:cubicBezTo>
                        <a:pt x="77232" y="193319"/>
                        <a:pt x="85757" y="187088"/>
                        <a:pt x="89820" y="184878"/>
                      </a:cubicBezTo>
                      <a:cubicBezTo>
                        <a:pt x="92512" y="183412"/>
                        <a:pt x="97444" y="179725"/>
                        <a:pt x="99948" y="177955"/>
                      </a:cubicBezTo>
                      <a:cubicBezTo>
                        <a:pt x="103194" y="175662"/>
                        <a:pt x="108808" y="168687"/>
                        <a:pt x="112777" y="168572"/>
                      </a:cubicBezTo>
                      <a:cubicBezTo>
                        <a:pt x="121103" y="168331"/>
                        <a:pt x="132864" y="183988"/>
                        <a:pt x="140771" y="186616"/>
                      </a:cubicBezTo>
                      <a:cubicBezTo>
                        <a:pt x="147745" y="188941"/>
                        <a:pt x="162764" y="188910"/>
                        <a:pt x="170126" y="188711"/>
                      </a:cubicBezTo>
                      <a:cubicBezTo>
                        <a:pt x="178567" y="188491"/>
                        <a:pt x="195230" y="185045"/>
                        <a:pt x="203660" y="184522"/>
                      </a:cubicBezTo>
                      <a:cubicBezTo>
                        <a:pt x="206802" y="184323"/>
                        <a:pt x="213097" y="184344"/>
                        <a:pt x="216228" y="184522"/>
                      </a:cubicBezTo>
                      <a:cubicBezTo>
                        <a:pt x="218113" y="184626"/>
                        <a:pt x="223748" y="185401"/>
                        <a:pt x="223748" y="185401"/>
                      </a:cubicBezTo>
                      <a:close/>
                    </a:path>
                  </a:pathLst>
                </a:custGeom>
                <a:solidFill>
                  <a:schemeClr val="accent4">
                    <a:alpha val="50000"/>
                  </a:schemeClr>
                </a:solidFill>
                <a:ln w="1046" cap="flat">
                  <a:noFill/>
                  <a:prstDash val="solid"/>
                  <a:miter/>
                </a:ln>
              </p:spPr>
              <p:txBody>
                <a:bodyPr rtlCol="0" anchor="ctr"/>
                <a:lstStyle/>
                <a:p>
                  <a:endParaRPr lang="en-US" dirty="0"/>
                </a:p>
              </p:txBody>
            </p:sp>
            <p:sp>
              <p:nvSpPr>
                <p:cNvPr id="1129" name="Freeform 1128">
                  <a:extLst>
                    <a:ext uri="{FF2B5EF4-FFF2-40B4-BE49-F238E27FC236}">
                      <a16:creationId xmlns:a16="http://schemas.microsoft.com/office/drawing/2014/main" id="{E06C1DA3-6EE6-357D-F3BF-E897806BC93E}"/>
                    </a:ext>
                  </a:extLst>
                </p:cNvPr>
                <p:cNvSpPr/>
                <p:nvPr/>
              </p:nvSpPr>
              <p:spPr>
                <a:xfrm>
                  <a:off x="6877763" y="3330420"/>
                  <a:ext cx="125847" cy="144672"/>
                </a:xfrm>
                <a:custGeom>
                  <a:avLst/>
                  <a:gdLst>
                    <a:gd name="connsiteX0" fmla="*/ 0 w 125847"/>
                    <a:gd name="connsiteY0" fmla="*/ 13123 h 144672"/>
                    <a:gd name="connsiteX1" fmla="*/ 8022 w 125847"/>
                    <a:gd name="connsiteY1" fmla="*/ 49233 h 144672"/>
                    <a:gd name="connsiteX2" fmla="*/ 26077 w 125847"/>
                    <a:gd name="connsiteY2" fmla="*/ 85344 h 144672"/>
                    <a:gd name="connsiteX3" fmla="*/ 48175 w 125847"/>
                    <a:gd name="connsiteY3" fmla="*/ 129581 h 144672"/>
                    <a:gd name="connsiteX4" fmla="*/ 28978 w 125847"/>
                    <a:gd name="connsiteY4" fmla="*/ 142578 h 144672"/>
                    <a:gd name="connsiteX5" fmla="*/ 60429 w 125847"/>
                    <a:gd name="connsiteY5" fmla="*/ 142578 h 144672"/>
                    <a:gd name="connsiteX6" fmla="*/ 66712 w 125847"/>
                    <a:gd name="connsiteY6" fmla="*/ 121611 h 144672"/>
                    <a:gd name="connsiteX7" fmla="*/ 81396 w 125847"/>
                    <a:gd name="connsiteY7" fmla="*/ 113222 h 144672"/>
                    <a:gd name="connsiteX8" fmla="*/ 89763 w 125847"/>
                    <a:gd name="connsiteY8" fmla="*/ 144673 h 144672"/>
                    <a:gd name="connsiteX9" fmla="*/ 104446 w 125847"/>
                    <a:gd name="connsiteY9" fmla="*/ 134189 h 144672"/>
                    <a:gd name="connsiteX10" fmla="*/ 108635 w 125847"/>
                    <a:gd name="connsiteY10" fmla="*/ 109033 h 144672"/>
                    <a:gd name="connsiteX11" fmla="*/ 125403 w 125847"/>
                    <a:gd name="connsiteY11" fmla="*/ 102739 h 144672"/>
                    <a:gd name="connsiteX12" fmla="*/ 121224 w 125847"/>
                    <a:gd name="connsiteY12" fmla="*/ 88056 h 144672"/>
                    <a:gd name="connsiteX13" fmla="*/ 96068 w 125847"/>
                    <a:gd name="connsiteY13" fmla="*/ 71289 h 144672"/>
                    <a:gd name="connsiteX14" fmla="*/ 72996 w 125847"/>
                    <a:gd name="connsiteY14" fmla="*/ 46133 h 144672"/>
                    <a:gd name="connsiteX15" fmla="*/ 47840 w 125847"/>
                    <a:gd name="connsiteY15" fmla="*/ 0 h 144672"/>
                    <a:gd name="connsiteX16" fmla="*/ 0 w 125847"/>
                    <a:gd name="connsiteY16" fmla="*/ 13123 h 14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5847" h="144672">
                      <a:moveTo>
                        <a:pt x="0" y="13123"/>
                      </a:moveTo>
                      <a:cubicBezTo>
                        <a:pt x="0" y="13123"/>
                        <a:pt x="4933" y="40520"/>
                        <a:pt x="8022" y="49233"/>
                      </a:cubicBezTo>
                      <a:cubicBezTo>
                        <a:pt x="11394" y="58742"/>
                        <a:pt x="21564" y="76316"/>
                        <a:pt x="26077" y="85344"/>
                      </a:cubicBezTo>
                      <a:cubicBezTo>
                        <a:pt x="31607" y="96403"/>
                        <a:pt x="51307" y="117621"/>
                        <a:pt x="48175" y="129581"/>
                      </a:cubicBezTo>
                      <a:cubicBezTo>
                        <a:pt x="46709" y="135184"/>
                        <a:pt x="28978" y="142578"/>
                        <a:pt x="28978" y="142578"/>
                      </a:cubicBezTo>
                      <a:cubicBezTo>
                        <a:pt x="28978" y="142578"/>
                        <a:pt x="54124" y="147270"/>
                        <a:pt x="60429" y="142578"/>
                      </a:cubicBezTo>
                      <a:cubicBezTo>
                        <a:pt x="64817" y="139310"/>
                        <a:pt x="63309" y="125895"/>
                        <a:pt x="66712" y="121611"/>
                      </a:cubicBezTo>
                      <a:cubicBezTo>
                        <a:pt x="69341" y="118302"/>
                        <a:pt x="77499" y="111599"/>
                        <a:pt x="81396" y="113222"/>
                      </a:cubicBezTo>
                      <a:cubicBezTo>
                        <a:pt x="88904" y="116364"/>
                        <a:pt x="89763" y="144673"/>
                        <a:pt x="89763" y="144673"/>
                      </a:cubicBezTo>
                      <a:cubicBezTo>
                        <a:pt x="89763" y="144673"/>
                        <a:pt x="102058" y="138012"/>
                        <a:pt x="104446" y="134189"/>
                      </a:cubicBezTo>
                      <a:cubicBezTo>
                        <a:pt x="107819" y="128775"/>
                        <a:pt x="104582" y="113955"/>
                        <a:pt x="108635" y="109033"/>
                      </a:cubicBezTo>
                      <a:cubicBezTo>
                        <a:pt x="111484" y="105577"/>
                        <a:pt x="123381" y="106740"/>
                        <a:pt x="125403" y="102739"/>
                      </a:cubicBezTo>
                      <a:cubicBezTo>
                        <a:pt x="127120" y="99335"/>
                        <a:pt x="123465" y="91146"/>
                        <a:pt x="121224" y="88056"/>
                      </a:cubicBezTo>
                      <a:cubicBezTo>
                        <a:pt x="116773" y="81950"/>
                        <a:pt x="101807" y="76201"/>
                        <a:pt x="96068" y="71289"/>
                      </a:cubicBezTo>
                      <a:cubicBezTo>
                        <a:pt x="89585" y="65738"/>
                        <a:pt x="77960" y="53077"/>
                        <a:pt x="72996" y="46133"/>
                      </a:cubicBezTo>
                      <a:cubicBezTo>
                        <a:pt x="65361" y="35451"/>
                        <a:pt x="47840" y="0"/>
                        <a:pt x="47840" y="0"/>
                      </a:cubicBezTo>
                      <a:lnTo>
                        <a:pt x="0" y="13123"/>
                      </a:lnTo>
                      <a:close/>
                    </a:path>
                  </a:pathLst>
                </a:custGeom>
                <a:solidFill>
                  <a:schemeClr val="accent4">
                    <a:alpha val="50000"/>
                  </a:schemeClr>
                </a:solidFill>
                <a:ln w="1046" cap="flat">
                  <a:noFill/>
                  <a:prstDash val="solid"/>
                  <a:miter/>
                </a:ln>
              </p:spPr>
              <p:txBody>
                <a:bodyPr rtlCol="0" anchor="ctr"/>
                <a:lstStyle/>
                <a:p>
                  <a:endParaRPr lang="en-US" dirty="0"/>
                </a:p>
              </p:txBody>
            </p:sp>
            <p:sp>
              <p:nvSpPr>
                <p:cNvPr id="1130" name="Freeform 1129">
                  <a:extLst>
                    <a:ext uri="{FF2B5EF4-FFF2-40B4-BE49-F238E27FC236}">
                      <a16:creationId xmlns:a16="http://schemas.microsoft.com/office/drawing/2014/main" id="{B723F057-1C9B-9D52-7E79-981A44B1E2B6}"/>
                    </a:ext>
                  </a:extLst>
                </p:cNvPr>
                <p:cNvSpPr/>
                <p:nvPr/>
              </p:nvSpPr>
              <p:spPr>
                <a:xfrm>
                  <a:off x="6729582" y="3279342"/>
                  <a:ext cx="148170" cy="109149"/>
                </a:xfrm>
                <a:custGeom>
                  <a:avLst/>
                  <a:gdLst>
                    <a:gd name="connsiteX0" fmla="*/ 10 w 148170"/>
                    <a:gd name="connsiteY0" fmla="*/ 30226 h 109149"/>
                    <a:gd name="connsiteX1" fmla="*/ 51893 w 148170"/>
                    <a:gd name="connsiteY1" fmla="*/ 1 h 109149"/>
                    <a:gd name="connsiteX2" fmla="*/ 81982 w 148170"/>
                    <a:gd name="connsiteY2" fmla="*/ 16056 h 109149"/>
                    <a:gd name="connsiteX3" fmla="*/ 102037 w 148170"/>
                    <a:gd name="connsiteY3" fmla="*/ 16056 h 109149"/>
                    <a:gd name="connsiteX4" fmla="*/ 124104 w 148170"/>
                    <a:gd name="connsiteY4" fmla="*/ 36122 h 109149"/>
                    <a:gd name="connsiteX5" fmla="*/ 148170 w 148170"/>
                    <a:gd name="connsiteY5" fmla="*/ 64211 h 109149"/>
                    <a:gd name="connsiteX6" fmla="*/ 132126 w 148170"/>
                    <a:gd name="connsiteY6" fmla="*/ 94310 h 109149"/>
                    <a:gd name="connsiteX7" fmla="*/ 106520 w 148170"/>
                    <a:gd name="connsiteY7" fmla="*/ 107055 h 109149"/>
                    <a:gd name="connsiteX8" fmla="*/ 75080 w 148170"/>
                    <a:gd name="connsiteY8" fmla="*/ 109150 h 109149"/>
                    <a:gd name="connsiteX9" fmla="*/ 70241 w 148170"/>
                    <a:gd name="connsiteY9" fmla="*/ 84643 h 109149"/>
                    <a:gd name="connsiteX10" fmla="*/ 57653 w 148170"/>
                    <a:gd name="connsiteY10" fmla="*/ 63677 h 109149"/>
                    <a:gd name="connsiteX11" fmla="*/ 24119 w 148170"/>
                    <a:gd name="connsiteY11" fmla="*/ 53193 h 109149"/>
                    <a:gd name="connsiteX12" fmla="*/ 0 w 148170"/>
                    <a:gd name="connsiteY12" fmla="*/ 30247 h 109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170" h="109149">
                      <a:moveTo>
                        <a:pt x="10" y="30226"/>
                      </a:moveTo>
                      <a:cubicBezTo>
                        <a:pt x="10" y="30226"/>
                        <a:pt x="36885" y="284"/>
                        <a:pt x="51893" y="1"/>
                      </a:cubicBezTo>
                      <a:cubicBezTo>
                        <a:pt x="60418" y="-156"/>
                        <a:pt x="73708" y="13983"/>
                        <a:pt x="81982" y="16056"/>
                      </a:cubicBezTo>
                      <a:cubicBezTo>
                        <a:pt x="86851" y="17271"/>
                        <a:pt x="97366" y="14244"/>
                        <a:pt x="102037" y="16056"/>
                      </a:cubicBezTo>
                      <a:cubicBezTo>
                        <a:pt x="108991" y="18748"/>
                        <a:pt x="118909" y="30771"/>
                        <a:pt x="124104" y="36122"/>
                      </a:cubicBezTo>
                      <a:cubicBezTo>
                        <a:pt x="130544" y="42762"/>
                        <a:pt x="148170" y="64211"/>
                        <a:pt x="148170" y="64211"/>
                      </a:cubicBezTo>
                      <a:cubicBezTo>
                        <a:pt x="148170" y="64211"/>
                        <a:pt x="138231" y="88361"/>
                        <a:pt x="132126" y="94310"/>
                      </a:cubicBezTo>
                      <a:cubicBezTo>
                        <a:pt x="127004" y="99295"/>
                        <a:pt x="106520" y="107055"/>
                        <a:pt x="106520" y="107055"/>
                      </a:cubicBezTo>
                      <a:lnTo>
                        <a:pt x="75080" y="109150"/>
                      </a:lnTo>
                      <a:cubicBezTo>
                        <a:pt x="75080" y="109150"/>
                        <a:pt x="72483" y="90466"/>
                        <a:pt x="70241" y="84643"/>
                      </a:cubicBezTo>
                      <a:cubicBezTo>
                        <a:pt x="68042" y="78935"/>
                        <a:pt x="62460" y="67457"/>
                        <a:pt x="57653" y="63677"/>
                      </a:cubicBezTo>
                      <a:cubicBezTo>
                        <a:pt x="50752" y="58241"/>
                        <a:pt x="31691" y="57644"/>
                        <a:pt x="24119" y="53193"/>
                      </a:cubicBezTo>
                      <a:cubicBezTo>
                        <a:pt x="16945" y="48973"/>
                        <a:pt x="0" y="30247"/>
                        <a:pt x="0" y="30247"/>
                      </a:cubicBezTo>
                      <a:close/>
                    </a:path>
                  </a:pathLst>
                </a:custGeom>
                <a:solidFill>
                  <a:schemeClr val="accent4">
                    <a:alpha val="50000"/>
                  </a:schemeClr>
                </a:solidFill>
                <a:ln w="1046" cap="flat">
                  <a:noFill/>
                  <a:prstDash val="solid"/>
                  <a:miter/>
                </a:ln>
              </p:spPr>
              <p:txBody>
                <a:bodyPr rtlCol="0" anchor="ctr"/>
                <a:lstStyle/>
                <a:p>
                  <a:endParaRPr lang="en-US" dirty="0"/>
                </a:p>
              </p:txBody>
            </p:sp>
            <p:sp>
              <p:nvSpPr>
                <p:cNvPr id="1131" name="Freeform 1130">
                  <a:extLst>
                    <a:ext uri="{FF2B5EF4-FFF2-40B4-BE49-F238E27FC236}">
                      <a16:creationId xmlns:a16="http://schemas.microsoft.com/office/drawing/2014/main" id="{F0DFE962-094F-0C91-CB04-7EC12FF50C3A}"/>
                    </a:ext>
                  </a:extLst>
                </p:cNvPr>
                <p:cNvSpPr/>
                <p:nvPr/>
              </p:nvSpPr>
              <p:spPr>
                <a:xfrm>
                  <a:off x="6836112" y="3343532"/>
                  <a:ext cx="90161" cy="129465"/>
                </a:xfrm>
                <a:custGeom>
                  <a:avLst/>
                  <a:gdLst>
                    <a:gd name="connsiteX0" fmla="*/ 89826 w 90161"/>
                    <a:gd name="connsiteY0" fmla="*/ 116469 h 129465"/>
                    <a:gd name="connsiteX1" fmla="*/ 70629 w 90161"/>
                    <a:gd name="connsiteY1" fmla="*/ 129466 h 129465"/>
                    <a:gd name="connsiteX2" fmla="*/ 60146 w 90161"/>
                    <a:gd name="connsiteY2" fmla="*/ 108499 h 129465"/>
                    <a:gd name="connsiteX3" fmla="*/ 39619 w 90161"/>
                    <a:gd name="connsiteY3" fmla="*/ 95481 h 129465"/>
                    <a:gd name="connsiteX4" fmla="*/ 20967 w 90161"/>
                    <a:gd name="connsiteY4" fmla="*/ 76389 h 129465"/>
                    <a:gd name="connsiteX5" fmla="*/ 0 w 90161"/>
                    <a:gd name="connsiteY5" fmla="*/ 42844 h 129465"/>
                    <a:gd name="connsiteX6" fmla="*/ 25606 w 90161"/>
                    <a:gd name="connsiteY6" fmla="*/ 30099 h 129465"/>
                    <a:gd name="connsiteX7" fmla="*/ 41651 w 90161"/>
                    <a:gd name="connsiteY7" fmla="*/ 0 h 129465"/>
                    <a:gd name="connsiteX8" fmla="*/ 49673 w 90161"/>
                    <a:gd name="connsiteY8" fmla="*/ 36110 h 129465"/>
                    <a:gd name="connsiteX9" fmla="*/ 67728 w 90161"/>
                    <a:gd name="connsiteY9" fmla="*/ 72221 h 129465"/>
                    <a:gd name="connsiteX10" fmla="*/ 89826 w 90161"/>
                    <a:gd name="connsiteY10" fmla="*/ 116458 h 129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161" h="129465">
                      <a:moveTo>
                        <a:pt x="89826" y="116469"/>
                      </a:moveTo>
                      <a:cubicBezTo>
                        <a:pt x="88360" y="122072"/>
                        <a:pt x="70629" y="129466"/>
                        <a:pt x="70629" y="129466"/>
                      </a:cubicBezTo>
                      <a:cubicBezTo>
                        <a:pt x="70629" y="129466"/>
                        <a:pt x="64073" y="112845"/>
                        <a:pt x="60146" y="108499"/>
                      </a:cubicBezTo>
                      <a:cubicBezTo>
                        <a:pt x="56072" y="103985"/>
                        <a:pt x="39619" y="95481"/>
                        <a:pt x="39619" y="95481"/>
                      </a:cubicBezTo>
                      <a:cubicBezTo>
                        <a:pt x="39619" y="95481"/>
                        <a:pt x="25093" y="81636"/>
                        <a:pt x="20967" y="76389"/>
                      </a:cubicBezTo>
                      <a:cubicBezTo>
                        <a:pt x="14851" y="68618"/>
                        <a:pt x="0" y="42844"/>
                        <a:pt x="0" y="42844"/>
                      </a:cubicBezTo>
                      <a:cubicBezTo>
                        <a:pt x="0" y="42844"/>
                        <a:pt x="20485" y="35084"/>
                        <a:pt x="25606" y="30099"/>
                      </a:cubicBezTo>
                      <a:cubicBezTo>
                        <a:pt x="31722" y="24150"/>
                        <a:pt x="41651" y="0"/>
                        <a:pt x="41651" y="0"/>
                      </a:cubicBezTo>
                      <a:cubicBezTo>
                        <a:pt x="41651" y="0"/>
                        <a:pt x="46583" y="27397"/>
                        <a:pt x="49673" y="36110"/>
                      </a:cubicBezTo>
                      <a:cubicBezTo>
                        <a:pt x="53045" y="45620"/>
                        <a:pt x="63214" y="63193"/>
                        <a:pt x="67728" y="72221"/>
                      </a:cubicBezTo>
                      <a:cubicBezTo>
                        <a:pt x="73258" y="83280"/>
                        <a:pt x="92958" y="104498"/>
                        <a:pt x="89826" y="116458"/>
                      </a:cubicBezTo>
                      <a:close/>
                    </a:path>
                  </a:pathLst>
                </a:custGeom>
                <a:solidFill>
                  <a:schemeClr val="accent4">
                    <a:alpha val="50000"/>
                  </a:schemeClr>
                </a:solidFill>
                <a:ln w="1046" cap="flat">
                  <a:noFill/>
                  <a:prstDash val="solid"/>
                  <a:miter/>
                </a:ln>
              </p:spPr>
              <p:txBody>
                <a:bodyPr rtlCol="0" anchor="ctr"/>
                <a:lstStyle/>
                <a:p>
                  <a:endParaRPr lang="en-US" dirty="0"/>
                </a:p>
              </p:txBody>
            </p:sp>
            <p:sp>
              <p:nvSpPr>
                <p:cNvPr id="1132" name="Freeform 1131">
                  <a:extLst>
                    <a:ext uri="{FF2B5EF4-FFF2-40B4-BE49-F238E27FC236}">
                      <a16:creationId xmlns:a16="http://schemas.microsoft.com/office/drawing/2014/main" id="{674A1B9E-8A43-169D-2ED1-CEC885EA4F4D}"/>
                    </a:ext>
                  </a:extLst>
                </p:cNvPr>
                <p:cNvSpPr/>
                <p:nvPr/>
              </p:nvSpPr>
              <p:spPr>
                <a:xfrm>
                  <a:off x="6587553" y="3574165"/>
                  <a:ext cx="50564" cy="23655"/>
                </a:xfrm>
                <a:custGeom>
                  <a:avLst/>
                  <a:gdLst>
                    <a:gd name="connsiteX0" fmla="*/ 26158 w 50564"/>
                    <a:gd name="connsiteY0" fmla="*/ 18590 h 23655"/>
                    <a:gd name="connsiteX1" fmla="*/ 4112 w 50564"/>
                    <a:gd name="connsiteY1" fmla="*/ 23607 h 23655"/>
                    <a:gd name="connsiteX2" fmla="*/ 960 w 50564"/>
                    <a:gd name="connsiteY2" fmla="*/ 8641 h 23655"/>
                    <a:gd name="connsiteX3" fmla="*/ 22146 w 50564"/>
                    <a:gd name="connsiteY3" fmla="*/ 5719 h 23655"/>
                    <a:gd name="connsiteX4" fmla="*/ 49324 w 50564"/>
                    <a:gd name="connsiteY4" fmla="*/ 22 h 23655"/>
                    <a:gd name="connsiteX5" fmla="*/ 43333 w 50564"/>
                    <a:gd name="connsiteY5" fmla="*/ 11646 h 23655"/>
                    <a:gd name="connsiteX6" fmla="*/ 26158 w 50564"/>
                    <a:gd name="connsiteY6" fmla="*/ 18579 h 23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564" h="23655">
                      <a:moveTo>
                        <a:pt x="26158" y="18590"/>
                      </a:moveTo>
                      <a:cubicBezTo>
                        <a:pt x="20952" y="18590"/>
                        <a:pt x="8123" y="24235"/>
                        <a:pt x="4112" y="23607"/>
                      </a:cubicBezTo>
                      <a:cubicBezTo>
                        <a:pt x="-2643" y="22538"/>
                        <a:pt x="960" y="10704"/>
                        <a:pt x="960" y="8641"/>
                      </a:cubicBezTo>
                      <a:cubicBezTo>
                        <a:pt x="960" y="5363"/>
                        <a:pt x="8218" y="5719"/>
                        <a:pt x="22146" y="5719"/>
                      </a:cubicBezTo>
                      <a:cubicBezTo>
                        <a:pt x="29666" y="5719"/>
                        <a:pt x="43616" y="-408"/>
                        <a:pt x="49324" y="22"/>
                      </a:cubicBezTo>
                      <a:cubicBezTo>
                        <a:pt x="54152" y="378"/>
                        <a:pt x="43333" y="10149"/>
                        <a:pt x="43333" y="11646"/>
                      </a:cubicBezTo>
                      <a:cubicBezTo>
                        <a:pt x="43333" y="14924"/>
                        <a:pt x="40076" y="18579"/>
                        <a:pt x="26158" y="18579"/>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133" name="Freeform 1132">
                  <a:extLst>
                    <a:ext uri="{FF2B5EF4-FFF2-40B4-BE49-F238E27FC236}">
                      <a16:creationId xmlns:a16="http://schemas.microsoft.com/office/drawing/2014/main" id="{55CA98E6-D9DB-0B21-A002-C6308C89E7E8}"/>
                    </a:ext>
                  </a:extLst>
                </p:cNvPr>
                <p:cNvSpPr/>
                <p:nvPr/>
              </p:nvSpPr>
              <p:spPr>
                <a:xfrm>
                  <a:off x="6661467" y="3534236"/>
                  <a:ext cx="140960" cy="140826"/>
                </a:xfrm>
                <a:custGeom>
                  <a:avLst/>
                  <a:gdLst>
                    <a:gd name="connsiteX0" fmla="*/ 0 w 140960"/>
                    <a:gd name="connsiteY0" fmla="*/ 121178 h 140826"/>
                    <a:gd name="connsiteX1" fmla="*/ 16767 w 140960"/>
                    <a:gd name="connsiteY1" fmla="*/ 135850 h 140826"/>
                    <a:gd name="connsiteX2" fmla="*/ 50301 w 140960"/>
                    <a:gd name="connsiteY2" fmla="*/ 140040 h 140826"/>
                    <a:gd name="connsiteX3" fmla="*/ 79656 w 140960"/>
                    <a:gd name="connsiteY3" fmla="*/ 116978 h 140826"/>
                    <a:gd name="connsiteX4" fmla="*/ 104812 w 140960"/>
                    <a:gd name="connsiteY4" fmla="*/ 102295 h 140826"/>
                    <a:gd name="connsiteX5" fmla="*/ 136263 w 140960"/>
                    <a:gd name="connsiteY5" fmla="*/ 81329 h 140826"/>
                    <a:gd name="connsiteX6" fmla="*/ 140452 w 140960"/>
                    <a:gd name="connsiteY6" fmla="*/ 58267 h 140826"/>
                    <a:gd name="connsiteX7" fmla="*/ 140892 w 140960"/>
                    <a:gd name="connsiteY7" fmla="*/ 26377 h 140826"/>
                    <a:gd name="connsiteX8" fmla="*/ 132744 w 140960"/>
                    <a:gd name="connsiteY8" fmla="*/ 1002 h 140826"/>
                    <a:gd name="connsiteX9" fmla="*/ 101273 w 140960"/>
                    <a:gd name="connsiteY9" fmla="*/ 7296 h 140826"/>
                    <a:gd name="connsiteX10" fmla="*/ 74033 w 140960"/>
                    <a:gd name="connsiteY10" fmla="*/ 7296 h 140826"/>
                    <a:gd name="connsiteX11" fmla="*/ 36299 w 140960"/>
                    <a:gd name="connsiteY11" fmla="*/ 11485 h 140826"/>
                    <a:gd name="connsiteX12" fmla="*/ 15112 w 140960"/>
                    <a:gd name="connsiteY12" fmla="*/ 15894 h 140826"/>
                    <a:gd name="connsiteX13" fmla="*/ 8389 w 140960"/>
                    <a:gd name="connsiteY13" fmla="*/ 39395 h 140826"/>
                    <a:gd name="connsiteX14" fmla="*/ 14672 w 140960"/>
                    <a:gd name="connsiteY14" fmla="*/ 66646 h 140826"/>
                    <a:gd name="connsiteX15" fmla="*/ 35639 w 140960"/>
                    <a:gd name="connsiteY15" fmla="*/ 81329 h 140826"/>
                    <a:gd name="connsiteX16" fmla="*/ 23072 w 140960"/>
                    <a:gd name="connsiteY16" fmla="*/ 108590 h 140826"/>
                    <a:gd name="connsiteX17" fmla="*/ 0 w 140960"/>
                    <a:gd name="connsiteY17" fmla="*/ 121167 h 14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0960" h="140826">
                      <a:moveTo>
                        <a:pt x="0" y="121178"/>
                      </a:moveTo>
                      <a:cubicBezTo>
                        <a:pt x="0" y="121178"/>
                        <a:pt x="11687" y="133567"/>
                        <a:pt x="16767" y="135850"/>
                      </a:cubicBezTo>
                      <a:cubicBezTo>
                        <a:pt x="24475" y="139307"/>
                        <a:pt x="42164" y="142302"/>
                        <a:pt x="50301" y="140040"/>
                      </a:cubicBezTo>
                      <a:cubicBezTo>
                        <a:pt x="59287" y="137547"/>
                        <a:pt x="79656" y="116978"/>
                        <a:pt x="79656" y="116978"/>
                      </a:cubicBezTo>
                      <a:cubicBezTo>
                        <a:pt x="79656" y="116978"/>
                        <a:pt x="98633" y="106160"/>
                        <a:pt x="104812" y="102295"/>
                      </a:cubicBezTo>
                      <a:cubicBezTo>
                        <a:pt x="112824" y="97289"/>
                        <a:pt x="131078" y="89225"/>
                        <a:pt x="136263" y="81329"/>
                      </a:cubicBezTo>
                      <a:cubicBezTo>
                        <a:pt x="139478" y="76427"/>
                        <a:pt x="139886" y="64101"/>
                        <a:pt x="140452" y="58267"/>
                      </a:cubicBezTo>
                      <a:cubicBezTo>
                        <a:pt x="141216" y="50329"/>
                        <a:pt x="140892" y="26377"/>
                        <a:pt x="140892" y="26377"/>
                      </a:cubicBezTo>
                      <a:cubicBezTo>
                        <a:pt x="140892" y="26377"/>
                        <a:pt x="138483" y="4374"/>
                        <a:pt x="132744" y="1002"/>
                      </a:cubicBezTo>
                      <a:cubicBezTo>
                        <a:pt x="125832" y="-3062"/>
                        <a:pt x="109263" y="6500"/>
                        <a:pt x="101273" y="7296"/>
                      </a:cubicBezTo>
                      <a:cubicBezTo>
                        <a:pt x="94497" y="7966"/>
                        <a:pt x="80840" y="6919"/>
                        <a:pt x="74033" y="7296"/>
                      </a:cubicBezTo>
                      <a:cubicBezTo>
                        <a:pt x="64555" y="7819"/>
                        <a:pt x="45672" y="9998"/>
                        <a:pt x="36299" y="11485"/>
                      </a:cubicBezTo>
                      <a:cubicBezTo>
                        <a:pt x="30957" y="12333"/>
                        <a:pt x="15112" y="15894"/>
                        <a:pt x="15112" y="15894"/>
                      </a:cubicBezTo>
                      <a:cubicBezTo>
                        <a:pt x="15112" y="15894"/>
                        <a:pt x="8546" y="33290"/>
                        <a:pt x="8389" y="39395"/>
                      </a:cubicBezTo>
                      <a:cubicBezTo>
                        <a:pt x="8211" y="46381"/>
                        <a:pt x="14672" y="66646"/>
                        <a:pt x="14672" y="66646"/>
                      </a:cubicBezTo>
                      <a:cubicBezTo>
                        <a:pt x="14672" y="66646"/>
                        <a:pt x="33974" y="75150"/>
                        <a:pt x="35639" y="81329"/>
                      </a:cubicBezTo>
                      <a:cubicBezTo>
                        <a:pt x="37598" y="88576"/>
                        <a:pt x="28193" y="103112"/>
                        <a:pt x="23072" y="108590"/>
                      </a:cubicBezTo>
                      <a:cubicBezTo>
                        <a:pt x="18589" y="113386"/>
                        <a:pt x="0" y="121167"/>
                        <a:pt x="0" y="121167"/>
                      </a:cubicBezTo>
                      <a:close/>
                    </a:path>
                  </a:pathLst>
                </a:custGeom>
                <a:solidFill>
                  <a:schemeClr val="accent4">
                    <a:alpha val="50000"/>
                  </a:schemeClr>
                </a:solidFill>
                <a:ln w="1046" cap="flat">
                  <a:noFill/>
                  <a:prstDash val="solid"/>
                  <a:miter/>
                </a:ln>
              </p:spPr>
              <p:txBody>
                <a:bodyPr rtlCol="0" anchor="ctr"/>
                <a:lstStyle/>
                <a:p>
                  <a:endParaRPr lang="en-US" dirty="0"/>
                </a:p>
              </p:txBody>
            </p:sp>
          </p:grpSp>
          <p:grpSp>
            <p:nvGrpSpPr>
              <p:cNvPr id="994" name="Picture 7">
                <a:extLst>
                  <a:ext uri="{FF2B5EF4-FFF2-40B4-BE49-F238E27FC236}">
                    <a16:creationId xmlns:a16="http://schemas.microsoft.com/office/drawing/2014/main" id="{9FBBCDF0-6C38-601C-9DAB-23BCA9587B50}"/>
                  </a:ext>
                </a:extLst>
              </p:cNvPr>
              <p:cNvGrpSpPr/>
              <p:nvPr/>
            </p:nvGrpSpPr>
            <p:grpSpPr>
              <a:xfrm>
                <a:off x="5320545" y="1901297"/>
                <a:ext cx="1217191" cy="1221493"/>
                <a:chOff x="5320547" y="1901295"/>
                <a:chExt cx="1217187" cy="1221492"/>
              </a:xfrm>
              <a:grpFill/>
            </p:grpSpPr>
            <p:grpSp>
              <p:nvGrpSpPr>
                <p:cNvPr id="1093" name="Picture 7">
                  <a:extLst>
                    <a:ext uri="{FF2B5EF4-FFF2-40B4-BE49-F238E27FC236}">
                      <a16:creationId xmlns:a16="http://schemas.microsoft.com/office/drawing/2014/main" id="{C3370A8B-662E-BCD5-F8CD-1339C1770E5E}"/>
                    </a:ext>
                  </a:extLst>
                </p:cNvPr>
                <p:cNvGrpSpPr/>
                <p:nvPr/>
              </p:nvGrpSpPr>
              <p:grpSpPr>
                <a:xfrm>
                  <a:off x="6054749" y="1901295"/>
                  <a:ext cx="340245" cy="187323"/>
                  <a:chOff x="6054746" y="1901295"/>
                  <a:chExt cx="340245" cy="187323"/>
                </a:xfrm>
                <a:grpFill/>
              </p:grpSpPr>
              <p:sp>
                <p:nvSpPr>
                  <p:cNvPr id="1116" name="Freeform 1115">
                    <a:extLst>
                      <a:ext uri="{FF2B5EF4-FFF2-40B4-BE49-F238E27FC236}">
                        <a16:creationId xmlns:a16="http://schemas.microsoft.com/office/drawing/2014/main" id="{5197DC45-FC05-A751-533B-31D224117439}"/>
                      </a:ext>
                    </a:extLst>
                  </p:cNvPr>
                  <p:cNvSpPr/>
                  <p:nvPr/>
                </p:nvSpPr>
                <p:spPr>
                  <a:xfrm>
                    <a:off x="6054746" y="1921654"/>
                    <a:ext cx="277151" cy="166964"/>
                  </a:xfrm>
                  <a:custGeom>
                    <a:avLst/>
                    <a:gdLst>
                      <a:gd name="connsiteX0" fmla="*/ 109111 w 277151"/>
                      <a:gd name="connsiteY0" fmla="*/ 6823 h 166964"/>
                      <a:gd name="connsiteX1" fmla="*/ 100712 w 277151"/>
                      <a:gd name="connsiteY1" fmla="*/ 40368 h 166964"/>
                      <a:gd name="connsiteX2" fmla="*/ 71378 w 277151"/>
                      <a:gd name="connsiteY2" fmla="*/ 19401 h 166964"/>
                      <a:gd name="connsiteX3" fmla="*/ 46211 w 277151"/>
                      <a:gd name="connsiteY3" fmla="*/ 36168 h 166964"/>
                      <a:gd name="connsiteX4" fmla="*/ 33644 w 277151"/>
                      <a:gd name="connsiteY4" fmla="*/ 6823 h 166964"/>
                      <a:gd name="connsiteX5" fmla="*/ 99 w 277151"/>
                      <a:gd name="connsiteY5" fmla="*/ 31979 h 166964"/>
                      <a:gd name="connsiteX6" fmla="*/ 8477 w 277151"/>
                      <a:gd name="connsiteY6" fmla="*/ 48746 h 166964"/>
                      <a:gd name="connsiteX7" fmla="*/ 12677 w 277151"/>
                      <a:gd name="connsiteY7" fmla="*/ 78102 h 166964"/>
                      <a:gd name="connsiteX8" fmla="*/ 50411 w 277151"/>
                      <a:gd name="connsiteY8" fmla="*/ 82291 h 166964"/>
                      <a:gd name="connsiteX9" fmla="*/ 71378 w 277151"/>
                      <a:gd name="connsiteY9" fmla="*/ 61324 h 166964"/>
                      <a:gd name="connsiteX10" fmla="*/ 88145 w 277151"/>
                      <a:gd name="connsiteY10" fmla="*/ 65513 h 166964"/>
                      <a:gd name="connsiteX11" fmla="*/ 79756 w 277151"/>
                      <a:gd name="connsiteY11" fmla="*/ 90669 h 166964"/>
                      <a:gd name="connsiteX12" fmla="*/ 75567 w 277151"/>
                      <a:gd name="connsiteY12" fmla="*/ 111636 h 166964"/>
                      <a:gd name="connsiteX13" fmla="*/ 96523 w 277151"/>
                      <a:gd name="connsiteY13" fmla="*/ 128403 h 166964"/>
                      <a:gd name="connsiteX14" fmla="*/ 113311 w 277151"/>
                      <a:gd name="connsiteY14" fmla="*/ 157748 h 166964"/>
                      <a:gd name="connsiteX15" fmla="*/ 138446 w 277151"/>
                      <a:gd name="connsiteY15" fmla="*/ 166137 h 166964"/>
                      <a:gd name="connsiteX16" fmla="*/ 146845 w 277151"/>
                      <a:gd name="connsiteY16" fmla="*/ 124203 h 166964"/>
                      <a:gd name="connsiteX17" fmla="*/ 180379 w 277151"/>
                      <a:gd name="connsiteY17" fmla="*/ 86459 h 166964"/>
                      <a:gd name="connsiteX18" fmla="*/ 201346 w 277151"/>
                      <a:gd name="connsiteY18" fmla="*/ 99048 h 166964"/>
                      <a:gd name="connsiteX19" fmla="*/ 201346 w 277151"/>
                      <a:gd name="connsiteY19" fmla="*/ 128393 h 166964"/>
                      <a:gd name="connsiteX20" fmla="*/ 243269 w 277151"/>
                      <a:gd name="connsiteY20" fmla="*/ 124203 h 166964"/>
                      <a:gd name="connsiteX21" fmla="*/ 260057 w 277151"/>
                      <a:gd name="connsiteY21" fmla="*/ 132592 h 166964"/>
                      <a:gd name="connsiteX22" fmla="*/ 276824 w 277151"/>
                      <a:gd name="connsiteY22" fmla="*/ 103237 h 166964"/>
                      <a:gd name="connsiteX23" fmla="*/ 180390 w 277151"/>
                      <a:gd name="connsiteY23" fmla="*/ 52915 h 166964"/>
                      <a:gd name="connsiteX24" fmla="*/ 151034 w 277151"/>
                      <a:gd name="connsiteY24" fmla="*/ 2592 h 166964"/>
                      <a:gd name="connsiteX25" fmla="*/ 109111 w 277151"/>
                      <a:gd name="connsiteY25" fmla="*/ 6792 h 16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7151" h="166964">
                        <a:moveTo>
                          <a:pt x="109111" y="6823"/>
                        </a:moveTo>
                        <a:cubicBezTo>
                          <a:pt x="102566" y="12479"/>
                          <a:pt x="108829" y="37383"/>
                          <a:pt x="100712" y="40368"/>
                        </a:cubicBezTo>
                        <a:cubicBezTo>
                          <a:pt x="92250" y="43478"/>
                          <a:pt x="80384" y="19548"/>
                          <a:pt x="71378" y="19401"/>
                        </a:cubicBezTo>
                        <a:cubicBezTo>
                          <a:pt x="63816" y="19276"/>
                          <a:pt x="53458" y="38326"/>
                          <a:pt x="46211" y="36168"/>
                        </a:cubicBezTo>
                        <a:cubicBezTo>
                          <a:pt x="38566" y="33896"/>
                          <a:pt x="41352" y="8876"/>
                          <a:pt x="33644" y="6823"/>
                        </a:cubicBezTo>
                        <a:cubicBezTo>
                          <a:pt x="23516" y="4111"/>
                          <a:pt x="2508" y="21779"/>
                          <a:pt x="99" y="31979"/>
                        </a:cubicBezTo>
                        <a:cubicBezTo>
                          <a:pt x="-980" y="36545"/>
                          <a:pt x="7084" y="44274"/>
                          <a:pt x="8477" y="48746"/>
                        </a:cubicBezTo>
                        <a:cubicBezTo>
                          <a:pt x="10687" y="55826"/>
                          <a:pt x="7357" y="72949"/>
                          <a:pt x="12677" y="78102"/>
                        </a:cubicBezTo>
                        <a:cubicBezTo>
                          <a:pt x="19495" y="84710"/>
                          <a:pt x="41446" y="85433"/>
                          <a:pt x="50411" y="82291"/>
                        </a:cubicBezTo>
                        <a:cubicBezTo>
                          <a:pt x="57407" y="79840"/>
                          <a:pt x="64235" y="63304"/>
                          <a:pt x="71378" y="61324"/>
                        </a:cubicBezTo>
                        <a:cubicBezTo>
                          <a:pt x="75546" y="60172"/>
                          <a:pt x="86071" y="61733"/>
                          <a:pt x="88145" y="65513"/>
                        </a:cubicBezTo>
                        <a:cubicBezTo>
                          <a:pt x="91328" y="71326"/>
                          <a:pt x="81463" y="84260"/>
                          <a:pt x="79756" y="90669"/>
                        </a:cubicBezTo>
                        <a:cubicBezTo>
                          <a:pt x="78384" y="95832"/>
                          <a:pt x="73744" y="106620"/>
                          <a:pt x="75567" y="111636"/>
                        </a:cubicBezTo>
                        <a:cubicBezTo>
                          <a:pt x="77860" y="117941"/>
                          <a:pt x="92156" y="123313"/>
                          <a:pt x="96523" y="128403"/>
                        </a:cubicBezTo>
                        <a:cubicBezTo>
                          <a:pt x="102021" y="134823"/>
                          <a:pt x="106776" y="152397"/>
                          <a:pt x="113311" y="157748"/>
                        </a:cubicBezTo>
                        <a:cubicBezTo>
                          <a:pt x="118432" y="161948"/>
                          <a:pt x="132717" y="169467"/>
                          <a:pt x="138446" y="166137"/>
                        </a:cubicBezTo>
                        <a:cubicBezTo>
                          <a:pt x="147693" y="160775"/>
                          <a:pt x="142080" y="133776"/>
                          <a:pt x="146845" y="124203"/>
                        </a:cubicBezTo>
                        <a:cubicBezTo>
                          <a:pt x="152469" y="112903"/>
                          <a:pt x="167906" y="88365"/>
                          <a:pt x="180379" y="86459"/>
                        </a:cubicBezTo>
                        <a:cubicBezTo>
                          <a:pt x="186422" y="85538"/>
                          <a:pt x="198330" y="93727"/>
                          <a:pt x="201346" y="99048"/>
                        </a:cubicBezTo>
                        <a:cubicBezTo>
                          <a:pt x="204959" y="105436"/>
                          <a:pt x="195911" y="123470"/>
                          <a:pt x="201346" y="128393"/>
                        </a:cubicBezTo>
                        <a:cubicBezTo>
                          <a:pt x="209159" y="135462"/>
                          <a:pt x="232911" y="122297"/>
                          <a:pt x="243269" y="124203"/>
                        </a:cubicBezTo>
                        <a:cubicBezTo>
                          <a:pt x="247888" y="125052"/>
                          <a:pt x="255564" y="133954"/>
                          <a:pt x="260057" y="132592"/>
                        </a:cubicBezTo>
                        <a:cubicBezTo>
                          <a:pt x="268142" y="130142"/>
                          <a:pt x="279201" y="111343"/>
                          <a:pt x="276824" y="103237"/>
                        </a:cubicBezTo>
                        <a:cubicBezTo>
                          <a:pt x="269168" y="77138"/>
                          <a:pt x="200068" y="71692"/>
                          <a:pt x="180390" y="52915"/>
                        </a:cubicBezTo>
                        <a:cubicBezTo>
                          <a:pt x="169854" y="42861"/>
                          <a:pt x="164010" y="9211"/>
                          <a:pt x="151034" y="2592"/>
                        </a:cubicBezTo>
                        <a:cubicBezTo>
                          <a:pt x="141650" y="-2194"/>
                          <a:pt x="117081" y="-99"/>
                          <a:pt x="109111" y="6792"/>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117" name="Freeform 1116">
                    <a:extLst>
                      <a:ext uri="{FF2B5EF4-FFF2-40B4-BE49-F238E27FC236}">
                        <a16:creationId xmlns:a16="http://schemas.microsoft.com/office/drawing/2014/main" id="{3BCCDD69-6F2F-B054-6934-5CA5C73651EA}"/>
                      </a:ext>
                    </a:extLst>
                  </p:cNvPr>
                  <p:cNvSpPr/>
                  <p:nvPr/>
                </p:nvSpPr>
                <p:spPr>
                  <a:xfrm>
                    <a:off x="6236883" y="1901295"/>
                    <a:ext cx="158109" cy="64977"/>
                  </a:xfrm>
                  <a:custGeom>
                    <a:avLst/>
                    <a:gdLst>
                      <a:gd name="connsiteX0" fmla="*/ 2442 w 158109"/>
                      <a:gd name="connsiteY0" fmla="*/ 6215 h 64977"/>
                      <a:gd name="connsiteX1" fmla="*/ 10810 w 158109"/>
                      <a:gd name="connsiteY1" fmla="*/ 48149 h 64977"/>
                      <a:gd name="connsiteX2" fmla="*/ 73710 w 158109"/>
                      <a:gd name="connsiteY2" fmla="*/ 64916 h 64977"/>
                      <a:gd name="connsiteX3" fmla="*/ 119833 w 158109"/>
                      <a:gd name="connsiteY3" fmla="*/ 48149 h 64977"/>
                      <a:gd name="connsiteX4" fmla="*/ 157556 w 158109"/>
                      <a:gd name="connsiteY4" fmla="*/ 10404 h 64977"/>
                      <a:gd name="connsiteX5" fmla="*/ 90488 w 158109"/>
                      <a:gd name="connsiteY5" fmla="*/ 10404 h 64977"/>
                      <a:gd name="connsiteX6" fmla="*/ 52754 w 158109"/>
                      <a:gd name="connsiteY6" fmla="*/ 2016 h 64977"/>
                      <a:gd name="connsiteX7" fmla="*/ 2453 w 158109"/>
                      <a:gd name="connsiteY7" fmla="*/ 6205 h 64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109" h="64977">
                        <a:moveTo>
                          <a:pt x="2442" y="6215"/>
                        </a:moveTo>
                        <a:cubicBezTo>
                          <a:pt x="-3988" y="14761"/>
                          <a:pt x="3500" y="40357"/>
                          <a:pt x="10810" y="48149"/>
                        </a:cubicBezTo>
                        <a:cubicBezTo>
                          <a:pt x="21943" y="60014"/>
                          <a:pt x="57456" y="65638"/>
                          <a:pt x="73710" y="64916"/>
                        </a:cubicBezTo>
                        <a:cubicBezTo>
                          <a:pt x="85964" y="64371"/>
                          <a:pt x="109486" y="54736"/>
                          <a:pt x="119833" y="48149"/>
                        </a:cubicBezTo>
                        <a:cubicBezTo>
                          <a:pt x="131081" y="40985"/>
                          <a:pt x="162657" y="22731"/>
                          <a:pt x="157556" y="10404"/>
                        </a:cubicBezTo>
                        <a:cubicBezTo>
                          <a:pt x="151136" y="-5085"/>
                          <a:pt x="107150" y="12237"/>
                          <a:pt x="90488" y="10404"/>
                        </a:cubicBezTo>
                        <a:cubicBezTo>
                          <a:pt x="80884" y="9347"/>
                          <a:pt x="62389" y="2675"/>
                          <a:pt x="52754" y="2016"/>
                        </a:cubicBezTo>
                        <a:cubicBezTo>
                          <a:pt x="40166" y="1157"/>
                          <a:pt x="10035" y="-3881"/>
                          <a:pt x="2453" y="6205"/>
                        </a:cubicBezTo>
                        <a:close/>
                      </a:path>
                    </a:pathLst>
                  </a:custGeom>
                  <a:solidFill>
                    <a:schemeClr val="bg1">
                      <a:lumMod val="95000"/>
                    </a:schemeClr>
                  </a:solidFill>
                  <a:ln w="1046" cap="flat">
                    <a:noFill/>
                    <a:prstDash val="solid"/>
                    <a:miter/>
                  </a:ln>
                </p:spPr>
                <p:txBody>
                  <a:bodyPr rtlCol="0" anchor="ctr"/>
                  <a:lstStyle/>
                  <a:p>
                    <a:endParaRPr lang="en-US" dirty="0"/>
                  </a:p>
                </p:txBody>
              </p:sp>
            </p:grpSp>
            <p:grpSp>
              <p:nvGrpSpPr>
                <p:cNvPr id="1094" name="Picture 7">
                  <a:extLst>
                    <a:ext uri="{FF2B5EF4-FFF2-40B4-BE49-F238E27FC236}">
                      <a16:creationId xmlns:a16="http://schemas.microsoft.com/office/drawing/2014/main" id="{96957609-52E9-BE5F-B0B6-39607440E567}"/>
                    </a:ext>
                  </a:extLst>
                </p:cNvPr>
                <p:cNvGrpSpPr/>
                <p:nvPr/>
              </p:nvGrpSpPr>
              <p:grpSpPr>
                <a:xfrm>
                  <a:off x="6016429" y="2835231"/>
                  <a:ext cx="69888" cy="121704"/>
                  <a:chOff x="6016426" y="2835231"/>
                  <a:chExt cx="69888" cy="121704"/>
                </a:xfrm>
                <a:grpFill/>
              </p:grpSpPr>
              <p:sp>
                <p:nvSpPr>
                  <p:cNvPr id="1114" name="Freeform 1113">
                    <a:extLst>
                      <a:ext uri="{FF2B5EF4-FFF2-40B4-BE49-F238E27FC236}">
                        <a16:creationId xmlns:a16="http://schemas.microsoft.com/office/drawing/2014/main" id="{E278DEDE-792C-4E08-5137-041B1814A199}"/>
                      </a:ext>
                    </a:extLst>
                  </p:cNvPr>
                  <p:cNvSpPr/>
                  <p:nvPr/>
                </p:nvSpPr>
                <p:spPr>
                  <a:xfrm>
                    <a:off x="6016426" y="2853131"/>
                    <a:ext cx="69888" cy="103804"/>
                  </a:xfrm>
                  <a:custGeom>
                    <a:avLst/>
                    <a:gdLst>
                      <a:gd name="connsiteX0" fmla="*/ 56234 w 69888"/>
                      <a:gd name="connsiteY0" fmla="*/ 97510 h 103804"/>
                      <a:gd name="connsiteX1" fmla="*/ 30020 w 69888"/>
                      <a:gd name="connsiteY1" fmla="*/ 103805 h 103804"/>
                      <a:gd name="connsiteX2" fmla="*/ 19537 w 69888"/>
                      <a:gd name="connsiteY2" fmla="*/ 79685 h 103804"/>
                      <a:gd name="connsiteX3" fmla="*/ 4864 w 69888"/>
                      <a:gd name="connsiteY3" fmla="*/ 73391 h 103804"/>
                      <a:gd name="connsiteX4" fmla="*/ 4864 w 69888"/>
                      <a:gd name="connsiteY4" fmla="*/ 31458 h 103804"/>
                      <a:gd name="connsiteX5" fmla="*/ 36304 w 69888"/>
                      <a:gd name="connsiteY5" fmla="*/ 29363 h 103804"/>
                      <a:gd name="connsiteX6" fmla="*/ 50976 w 69888"/>
                      <a:gd name="connsiteY6" fmla="*/ 8 h 103804"/>
                      <a:gd name="connsiteX7" fmla="*/ 69838 w 69888"/>
                      <a:gd name="connsiteY7" fmla="*/ 29363 h 103804"/>
                      <a:gd name="connsiteX8" fmla="*/ 53071 w 69888"/>
                      <a:gd name="connsiteY8" fmla="*/ 71297 h 103804"/>
                      <a:gd name="connsiteX9" fmla="*/ 56223 w 69888"/>
                      <a:gd name="connsiteY9" fmla="*/ 97510 h 103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888" h="103804">
                        <a:moveTo>
                          <a:pt x="56234" y="97510"/>
                        </a:moveTo>
                        <a:lnTo>
                          <a:pt x="30020" y="103805"/>
                        </a:lnTo>
                        <a:cubicBezTo>
                          <a:pt x="30020" y="103805"/>
                          <a:pt x="24197" y="84325"/>
                          <a:pt x="19537" y="79685"/>
                        </a:cubicBezTo>
                        <a:cubicBezTo>
                          <a:pt x="16709" y="76868"/>
                          <a:pt x="7064" y="76722"/>
                          <a:pt x="4864" y="73391"/>
                        </a:cubicBezTo>
                        <a:cubicBezTo>
                          <a:pt x="-906" y="64636"/>
                          <a:pt x="-2299" y="39113"/>
                          <a:pt x="4864" y="31458"/>
                        </a:cubicBezTo>
                        <a:cubicBezTo>
                          <a:pt x="10247" y="25708"/>
                          <a:pt x="29748" y="33730"/>
                          <a:pt x="36304" y="29363"/>
                        </a:cubicBezTo>
                        <a:cubicBezTo>
                          <a:pt x="43132" y="24818"/>
                          <a:pt x="42786" y="448"/>
                          <a:pt x="50976" y="8"/>
                        </a:cubicBezTo>
                        <a:cubicBezTo>
                          <a:pt x="59690" y="-464"/>
                          <a:pt x="69011" y="20681"/>
                          <a:pt x="69838" y="29363"/>
                        </a:cubicBezTo>
                        <a:cubicBezTo>
                          <a:pt x="70917" y="40601"/>
                          <a:pt x="54537" y="60101"/>
                          <a:pt x="53071" y="71297"/>
                        </a:cubicBezTo>
                        <a:cubicBezTo>
                          <a:pt x="52212" y="77842"/>
                          <a:pt x="56223" y="97510"/>
                          <a:pt x="56223" y="97510"/>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115" name="Freeform 1114">
                    <a:extLst>
                      <a:ext uri="{FF2B5EF4-FFF2-40B4-BE49-F238E27FC236}">
                        <a16:creationId xmlns:a16="http://schemas.microsoft.com/office/drawing/2014/main" id="{4960DBCC-ED1F-26ED-E9B7-4D6EF0E9BF0B}"/>
                      </a:ext>
                    </a:extLst>
                  </p:cNvPr>
                  <p:cNvSpPr/>
                  <p:nvPr/>
                </p:nvSpPr>
                <p:spPr>
                  <a:xfrm>
                    <a:off x="6045692" y="2835231"/>
                    <a:ext cx="30182" cy="15237"/>
                  </a:xfrm>
                  <a:custGeom>
                    <a:avLst/>
                    <a:gdLst>
                      <a:gd name="connsiteX0" fmla="*/ 764 w 30182"/>
                      <a:gd name="connsiteY0" fmla="*/ 13718 h 15237"/>
                      <a:gd name="connsiteX1" fmla="*/ 4954 w 30182"/>
                      <a:gd name="connsiteY1" fmla="*/ 1140 h 15237"/>
                      <a:gd name="connsiteX2" fmla="*/ 19626 w 30182"/>
                      <a:gd name="connsiteY2" fmla="*/ 1140 h 15237"/>
                      <a:gd name="connsiteX3" fmla="*/ 30110 w 30182"/>
                      <a:gd name="connsiteY3" fmla="*/ 1140 h 15237"/>
                      <a:gd name="connsiteX4" fmla="*/ 754 w 30182"/>
                      <a:gd name="connsiteY4" fmla="*/ 13718 h 15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82" h="15237">
                        <a:moveTo>
                          <a:pt x="764" y="13718"/>
                        </a:moveTo>
                        <a:cubicBezTo>
                          <a:pt x="-1676" y="11477"/>
                          <a:pt x="2273" y="3078"/>
                          <a:pt x="4954" y="1140"/>
                        </a:cubicBezTo>
                        <a:cubicBezTo>
                          <a:pt x="7928" y="-1007"/>
                          <a:pt x="15961" y="1140"/>
                          <a:pt x="19626" y="1140"/>
                        </a:cubicBezTo>
                        <a:cubicBezTo>
                          <a:pt x="22244" y="1140"/>
                          <a:pt x="29586" y="-1426"/>
                          <a:pt x="30110" y="1140"/>
                        </a:cubicBezTo>
                        <a:cubicBezTo>
                          <a:pt x="31712" y="8964"/>
                          <a:pt x="6629" y="19122"/>
                          <a:pt x="754" y="13718"/>
                        </a:cubicBezTo>
                        <a:close/>
                      </a:path>
                    </a:pathLst>
                  </a:custGeom>
                  <a:solidFill>
                    <a:schemeClr val="bg1">
                      <a:lumMod val="95000"/>
                    </a:schemeClr>
                  </a:solidFill>
                  <a:ln w="1046" cap="flat">
                    <a:noFill/>
                    <a:prstDash val="solid"/>
                    <a:miter/>
                  </a:ln>
                </p:spPr>
                <p:txBody>
                  <a:bodyPr rtlCol="0" anchor="ctr"/>
                  <a:lstStyle/>
                  <a:p>
                    <a:endParaRPr lang="en-US" dirty="0"/>
                  </a:p>
                </p:txBody>
              </p:sp>
            </p:grpSp>
            <p:sp>
              <p:nvSpPr>
                <p:cNvPr id="1095" name="Freeform 1094">
                  <a:extLst>
                    <a:ext uri="{FF2B5EF4-FFF2-40B4-BE49-F238E27FC236}">
                      <a16:creationId xmlns:a16="http://schemas.microsoft.com/office/drawing/2014/main" id="{5BDE00FC-1F90-29C3-D972-2E8E914872AE}"/>
                    </a:ext>
                  </a:extLst>
                </p:cNvPr>
                <p:cNvSpPr/>
                <p:nvPr/>
              </p:nvSpPr>
              <p:spPr>
                <a:xfrm>
                  <a:off x="5320547" y="2511356"/>
                  <a:ext cx="222802" cy="134217"/>
                </a:xfrm>
                <a:custGeom>
                  <a:avLst/>
                  <a:gdLst>
                    <a:gd name="connsiteX0" fmla="*/ 67657 w 222802"/>
                    <a:gd name="connsiteY0" fmla="*/ 25177 h 134217"/>
                    <a:gd name="connsiteX1" fmla="*/ 38302 w 222802"/>
                    <a:gd name="connsiteY1" fmla="*/ 11 h 134217"/>
                    <a:gd name="connsiteX2" fmla="*/ 568 w 222802"/>
                    <a:gd name="connsiteY2" fmla="*/ 41955 h 134217"/>
                    <a:gd name="connsiteX3" fmla="*/ 4757 w 222802"/>
                    <a:gd name="connsiteY3" fmla="*/ 62922 h 134217"/>
                    <a:gd name="connsiteX4" fmla="*/ 46691 w 222802"/>
                    <a:gd name="connsiteY4" fmla="*/ 54533 h 134217"/>
                    <a:gd name="connsiteX5" fmla="*/ 46691 w 222802"/>
                    <a:gd name="connsiteY5" fmla="*/ 88077 h 134217"/>
                    <a:gd name="connsiteX6" fmla="*/ 34113 w 222802"/>
                    <a:gd name="connsiteY6" fmla="*/ 109044 h 134217"/>
                    <a:gd name="connsiteX7" fmla="*/ 71847 w 222802"/>
                    <a:gd name="connsiteY7" fmla="*/ 100655 h 134217"/>
                    <a:gd name="connsiteX8" fmla="*/ 109580 w 222802"/>
                    <a:gd name="connsiteY8" fmla="*/ 117433 h 134217"/>
                    <a:gd name="connsiteX9" fmla="*/ 122158 w 222802"/>
                    <a:gd name="connsiteY9" fmla="*/ 134200 h 134217"/>
                    <a:gd name="connsiteX10" fmla="*/ 155703 w 222802"/>
                    <a:gd name="connsiteY10" fmla="*/ 100645 h 134217"/>
                    <a:gd name="connsiteX11" fmla="*/ 185048 w 222802"/>
                    <a:gd name="connsiteY11" fmla="*/ 100645 h 134217"/>
                    <a:gd name="connsiteX12" fmla="*/ 214404 w 222802"/>
                    <a:gd name="connsiteY12" fmla="*/ 79678 h 134217"/>
                    <a:gd name="connsiteX13" fmla="*/ 222792 w 222802"/>
                    <a:gd name="connsiteY13" fmla="*/ 46123 h 134217"/>
                    <a:gd name="connsiteX14" fmla="*/ 214404 w 222802"/>
                    <a:gd name="connsiteY14" fmla="*/ 8389 h 134217"/>
                    <a:gd name="connsiteX15" fmla="*/ 172470 w 222802"/>
                    <a:gd name="connsiteY15" fmla="*/ 8389 h 134217"/>
                    <a:gd name="connsiteX16" fmla="*/ 130547 w 222802"/>
                    <a:gd name="connsiteY16" fmla="*/ 20967 h 134217"/>
                    <a:gd name="connsiteX17" fmla="*/ 84424 w 222802"/>
                    <a:gd name="connsiteY17" fmla="*/ 4200 h 134217"/>
                    <a:gd name="connsiteX18" fmla="*/ 67657 w 222802"/>
                    <a:gd name="connsiteY18" fmla="*/ 25167 h 134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2802" h="134217">
                      <a:moveTo>
                        <a:pt x="67657" y="25177"/>
                      </a:moveTo>
                      <a:cubicBezTo>
                        <a:pt x="58033" y="26078"/>
                        <a:pt x="47948" y="-617"/>
                        <a:pt x="38302" y="11"/>
                      </a:cubicBezTo>
                      <a:cubicBezTo>
                        <a:pt x="24226" y="922"/>
                        <a:pt x="4296" y="28351"/>
                        <a:pt x="568" y="41955"/>
                      </a:cubicBezTo>
                      <a:cubicBezTo>
                        <a:pt x="-846" y="47107"/>
                        <a:pt x="317" y="59958"/>
                        <a:pt x="4757" y="62922"/>
                      </a:cubicBezTo>
                      <a:cubicBezTo>
                        <a:pt x="13649" y="68849"/>
                        <a:pt x="38417" y="47757"/>
                        <a:pt x="46691" y="54533"/>
                      </a:cubicBezTo>
                      <a:cubicBezTo>
                        <a:pt x="53174" y="59853"/>
                        <a:pt x="48932" y="79992"/>
                        <a:pt x="46691" y="88077"/>
                      </a:cubicBezTo>
                      <a:cubicBezTo>
                        <a:pt x="45057" y="93974"/>
                        <a:pt x="30542" y="104090"/>
                        <a:pt x="34113" y="109044"/>
                      </a:cubicBezTo>
                      <a:cubicBezTo>
                        <a:pt x="39768" y="116888"/>
                        <a:pt x="62232" y="99692"/>
                        <a:pt x="71847" y="100655"/>
                      </a:cubicBezTo>
                      <a:cubicBezTo>
                        <a:pt x="82120" y="101682"/>
                        <a:pt x="101506" y="111003"/>
                        <a:pt x="109580" y="117433"/>
                      </a:cubicBezTo>
                      <a:cubicBezTo>
                        <a:pt x="113675" y="120700"/>
                        <a:pt x="116932" y="133833"/>
                        <a:pt x="122158" y="134200"/>
                      </a:cubicBezTo>
                      <a:cubicBezTo>
                        <a:pt x="133993" y="135038"/>
                        <a:pt x="144748" y="105190"/>
                        <a:pt x="155703" y="100645"/>
                      </a:cubicBezTo>
                      <a:cubicBezTo>
                        <a:pt x="162479" y="97838"/>
                        <a:pt x="178063" y="102886"/>
                        <a:pt x="185048" y="100645"/>
                      </a:cubicBezTo>
                      <a:cubicBezTo>
                        <a:pt x="193636" y="97891"/>
                        <a:pt x="209324" y="87135"/>
                        <a:pt x="214404" y="79678"/>
                      </a:cubicBezTo>
                      <a:cubicBezTo>
                        <a:pt x="219273" y="72536"/>
                        <a:pt x="222677" y="54774"/>
                        <a:pt x="222792" y="46123"/>
                      </a:cubicBezTo>
                      <a:cubicBezTo>
                        <a:pt x="222918" y="36457"/>
                        <a:pt x="221944" y="14432"/>
                        <a:pt x="214404" y="8389"/>
                      </a:cubicBezTo>
                      <a:cubicBezTo>
                        <a:pt x="206224" y="1833"/>
                        <a:pt x="182849" y="6871"/>
                        <a:pt x="172470" y="8389"/>
                      </a:cubicBezTo>
                      <a:cubicBezTo>
                        <a:pt x="161641" y="9981"/>
                        <a:pt x="141481" y="21281"/>
                        <a:pt x="130547" y="20967"/>
                      </a:cubicBezTo>
                      <a:cubicBezTo>
                        <a:pt x="118283" y="20611"/>
                        <a:pt x="96238" y="880"/>
                        <a:pt x="84424" y="4200"/>
                      </a:cubicBezTo>
                      <a:cubicBezTo>
                        <a:pt x="77963" y="6012"/>
                        <a:pt x="74339" y="24538"/>
                        <a:pt x="67657" y="25167"/>
                      </a:cubicBezTo>
                      <a:close/>
                    </a:path>
                  </a:pathLst>
                </a:custGeom>
                <a:solidFill>
                  <a:schemeClr val="bg1">
                    <a:lumMod val="95000"/>
                    <a:alpha val="50000"/>
                  </a:schemeClr>
                </a:solidFill>
                <a:ln w="1046" cap="flat">
                  <a:noFill/>
                  <a:prstDash val="solid"/>
                  <a:miter/>
                </a:ln>
              </p:spPr>
              <p:txBody>
                <a:bodyPr rtlCol="0" anchor="ctr"/>
                <a:lstStyle/>
                <a:p>
                  <a:endParaRPr lang="en-US" dirty="0"/>
                </a:p>
              </p:txBody>
            </p:sp>
            <p:sp>
              <p:nvSpPr>
                <p:cNvPr id="1096" name="Freeform 1095">
                  <a:extLst>
                    <a:ext uri="{FF2B5EF4-FFF2-40B4-BE49-F238E27FC236}">
                      <a16:creationId xmlns:a16="http://schemas.microsoft.com/office/drawing/2014/main" id="{0C1BE6BF-59A8-7EA2-4469-DF6128FCF856}"/>
                    </a:ext>
                  </a:extLst>
                </p:cNvPr>
                <p:cNvSpPr/>
                <p:nvPr/>
              </p:nvSpPr>
              <p:spPr>
                <a:xfrm>
                  <a:off x="6316408" y="2798939"/>
                  <a:ext cx="196270" cy="93200"/>
                </a:xfrm>
                <a:custGeom>
                  <a:avLst/>
                  <a:gdLst>
                    <a:gd name="connsiteX0" fmla="*/ 144126 w 196270"/>
                    <a:gd name="connsiteY0" fmla="*/ 93190 h 93200"/>
                    <a:gd name="connsiteX1" fmla="*/ 142115 w 196270"/>
                    <a:gd name="connsiteY1" fmla="*/ 77135 h 93200"/>
                    <a:gd name="connsiteX2" fmla="*/ 93972 w 196270"/>
                    <a:gd name="connsiteY2" fmla="*/ 57069 h 93200"/>
                    <a:gd name="connsiteX3" fmla="*/ 43828 w 196270"/>
                    <a:gd name="connsiteY3" fmla="*/ 87168 h 93200"/>
                    <a:gd name="connsiteX4" fmla="*/ 3350 w 196270"/>
                    <a:gd name="connsiteY4" fmla="*/ 89064 h 93200"/>
                    <a:gd name="connsiteX5" fmla="*/ 1266 w 196270"/>
                    <a:gd name="connsiteY5" fmla="*/ 47130 h 93200"/>
                    <a:gd name="connsiteX6" fmla="*/ 18033 w 196270"/>
                    <a:gd name="connsiteY6" fmla="*/ 30363 h 93200"/>
                    <a:gd name="connsiteX7" fmla="*/ 36905 w 196270"/>
                    <a:gd name="connsiteY7" fmla="*/ 57624 h 93200"/>
                    <a:gd name="connsiteX8" fmla="*/ 62061 w 196270"/>
                    <a:gd name="connsiteY8" fmla="*/ 57624 h 93200"/>
                    <a:gd name="connsiteX9" fmla="*/ 68344 w 196270"/>
                    <a:gd name="connsiteY9" fmla="*/ 32458 h 93200"/>
                    <a:gd name="connsiteX10" fmla="*/ 49472 w 196270"/>
                    <a:gd name="connsiteY10" fmla="*/ 24069 h 93200"/>
                    <a:gd name="connsiteX11" fmla="*/ 41084 w 196270"/>
                    <a:gd name="connsiteY11" fmla="*/ 5197 h 93200"/>
                    <a:gd name="connsiteX12" fmla="*/ 87960 w 196270"/>
                    <a:gd name="connsiteY12" fmla="*/ 903 h 93200"/>
                    <a:gd name="connsiteX13" fmla="*/ 112027 w 196270"/>
                    <a:gd name="connsiteY13" fmla="*/ 20969 h 93200"/>
                    <a:gd name="connsiteX14" fmla="*/ 158160 w 196270"/>
                    <a:gd name="connsiteY14" fmla="*/ 22980 h 93200"/>
                    <a:gd name="connsiteX15" fmla="*/ 196271 w 196270"/>
                    <a:gd name="connsiteY15" fmla="*/ 57090 h 93200"/>
                    <a:gd name="connsiteX16" fmla="*/ 178216 w 196270"/>
                    <a:gd name="connsiteY16" fmla="*/ 69123 h 93200"/>
                    <a:gd name="connsiteX17" fmla="*/ 154149 w 196270"/>
                    <a:gd name="connsiteY17" fmla="*/ 61101 h 93200"/>
                    <a:gd name="connsiteX18" fmla="*/ 144116 w 196270"/>
                    <a:gd name="connsiteY18" fmla="*/ 93201 h 9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6270" h="93200">
                      <a:moveTo>
                        <a:pt x="144126" y="93190"/>
                      </a:moveTo>
                      <a:cubicBezTo>
                        <a:pt x="144126" y="93190"/>
                        <a:pt x="144566" y="80361"/>
                        <a:pt x="142115" y="77135"/>
                      </a:cubicBezTo>
                      <a:cubicBezTo>
                        <a:pt x="134219" y="66757"/>
                        <a:pt x="106979" y="56127"/>
                        <a:pt x="93972" y="57069"/>
                      </a:cubicBezTo>
                      <a:cubicBezTo>
                        <a:pt x="79393" y="58137"/>
                        <a:pt x="57819" y="82927"/>
                        <a:pt x="43828" y="87168"/>
                      </a:cubicBezTo>
                      <a:cubicBezTo>
                        <a:pt x="34130" y="90101"/>
                        <a:pt x="3350" y="89064"/>
                        <a:pt x="3350" y="89064"/>
                      </a:cubicBezTo>
                      <a:cubicBezTo>
                        <a:pt x="3350" y="89064"/>
                        <a:pt x="-2504" y="56923"/>
                        <a:pt x="1266" y="47130"/>
                      </a:cubicBezTo>
                      <a:cubicBezTo>
                        <a:pt x="3402" y="41601"/>
                        <a:pt x="12126" y="29829"/>
                        <a:pt x="18033" y="30363"/>
                      </a:cubicBezTo>
                      <a:cubicBezTo>
                        <a:pt x="26285" y="31107"/>
                        <a:pt x="29563" y="53770"/>
                        <a:pt x="36905" y="57624"/>
                      </a:cubicBezTo>
                      <a:cubicBezTo>
                        <a:pt x="42477" y="60546"/>
                        <a:pt x="57097" y="61499"/>
                        <a:pt x="62061" y="57624"/>
                      </a:cubicBezTo>
                      <a:cubicBezTo>
                        <a:pt x="67172" y="53634"/>
                        <a:pt x="71193" y="38291"/>
                        <a:pt x="68344" y="32458"/>
                      </a:cubicBezTo>
                      <a:cubicBezTo>
                        <a:pt x="66082" y="27818"/>
                        <a:pt x="53127" y="27724"/>
                        <a:pt x="49472" y="24069"/>
                      </a:cubicBezTo>
                      <a:cubicBezTo>
                        <a:pt x="45828" y="20414"/>
                        <a:pt x="41084" y="5197"/>
                        <a:pt x="41084" y="5197"/>
                      </a:cubicBezTo>
                      <a:cubicBezTo>
                        <a:pt x="41084" y="5197"/>
                        <a:pt x="76723" y="-2595"/>
                        <a:pt x="87960" y="903"/>
                      </a:cubicBezTo>
                      <a:cubicBezTo>
                        <a:pt x="95438" y="3228"/>
                        <a:pt x="104727" y="18141"/>
                        <a:pt x="112027" y="20969"/>
                      </a:cubicBezTo>
                      <a:cubicBezTo>
                        <a:pt x="122793" y="25137"/>
                        <a:pt x="158160" y="22980"/>
                        <a:pt x="158160" y="22980"/>
                      </a:cubicBezTo>
                      <a:lnTo>
                        <a:pt x="196271" y="57090"/>
                      </a:lnTo>
                      <a:cubicBezTo>
                        <a:pt x="196271" y="57090"/>
                        <a:pt x="183588" y="68411"/>
                        <a:pt x="178216" y="69123"/>
                      </a:cubicBezTo>
                      <a:cubicBezTo>
                        <a:pt x="171932" y="69961"/>
                        <a:pt x="159794" y="58211"/>
                        <a:pt x="154149" y="61101"/>
                      </a:cubicBezTo>
                      <a:cubicBezTo>
                        <a:pt x="146661" y="64934"/>
                        <a:pt x="144116" y="93201"/>
                        <a:pt x="144116" y="93201"/>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097" name="Freeform 1096">
                  <a:extLst>
                    <a:ext uri="{FF2B5EF4-FFF2-40B4-BE49-F238E27FC236}">
                      <a16:creationId xmlns:a16="http://schemas.microsoft.com/office/drawing/2014/main" id="{6E0D04B3-28C1-2BF6-9B59-EEC6268CF1BC}"/>
                    </a:ext>
                  </a:extLst>
                </p:cNvPr>
                <p:cNvSpPr/>
                <p:nvPr/>
              </p:nvSpPr>
              <p:spPr>
                <a:xfrm>
                  <a:off x="6357501" y="2771011"/>
                  <a:ext cx="117086" cy="51456"/>
                </a:xfrm>
                <a:custGeom>
                  <a:avLst/>
                  <a:gdLst>
                    <a:gd name="connsiteX0" fmla="*/ 117076 w 117086"/>
                    <a:gd name="connsiteY0" fmla="*/ 50898 h 51456"/>
                    <a:gd name="connsiteX1" fmla="*/ 70943 w 117086"/>
                    <a:gd name="connsiteY1" fmla="*/ 48887 h 51456"/>
                    <a:gd name="connsiteX2" fmla="*/ 46877 w 117086"/>
                    <a:gd name="connsiteY2" fmla="*/ 28821 h 51456"/>
                    <a:gd name="connsiteX3" fmla="*/ 0 w 117086"/>
                    <a:gd name="connsiteY3" fmla="*/ 33115 h 51456"/>
                    <a:gd name="connsiteX4" fmla="*/ 18872 w 117086"/>
                    <a:gd name="connsiteY4" fmla="*/ 16348 h 51456"/>
                    <a:gd name="connsiteX5" fmla="*/ 52595 w 117086"/>
                    <a:gd name="connsiteY5" fmla="*/ 21 h 51456"/>
                    <a:gd name="connsiteX6" fmla="*/ 90507 w 117086"/>
                    <a:gd name="connsiteY6" fmla="*/ 12871 h 51456"/>
                    <a:gd name="connsiteX7" fmla="*/ 117087 w 117086"/>
                    <a:gd name="connsiteY7" fmla="*/ 50887 h 5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086" h="51456">
                      <a:moveTo>
                        <a:pt x="117076" y="50898"/>
                      </a:moveTo>
                      <a:cubicBezTo>
                        <a:pt x="117076" y="50898"/>
                        <a:pt x="81709" y="53055"/>
                        <a:pt x="70943" y="48887"/>
                      </a:cubicBezTo>
                      <a:cubicBezTo>
                        <a:pt x="63633" y="46059"/>
                        <a:pt x="54354" y="31157"/>
                        <a:pt x="46877" y="28821"/>
                      </a:cubicBezTo>
                      <a:cubicBezTo>
                        <a:pt x="35639" y="25323"/>
                        <a:pt x="0" y="33115"/>
                        <a:pt x="0" y="33115"/>
                      </a:cubicBezTo>
                      <a:cubicBezTo>
                        <a:pt x="0" y="33115"/>
                        <a:pt x="13615" y="19846"/>
                        <a:pt x="18872" y="16348"/>
                      </a:cubicBezTo>
                      <a:cubicBezTo>
                        <a:pt x="26664" y="11143"/>
                        <a:pt x="43253" y="607"/>
                        <a:pt x="52595" y="21"/>
                      </a:cubicBezTo>
                      <a:cubicBezTo>
                        <a:pt x="62586" y="-597"/>
                        <a:pt x="90507" y="12871"/>
                        <a:pt x="90507" y="12871"/>
                      </a:cubicBezTo>
                      <a:lnTo>
                        <a:pt x="117087" y="50887"/>
                      </a:lnTo>
                      <a:close/>
                    </a:path>
                  </a:pathLst>
                </a:custGeom>
                <a:solidFill>
                  <a:schemeClr val="bg1">
                    <a:lumMod val="95000"/>
                  </a:schemeClr>
                </a:solidFill>
                <a:ln w="1046" cap="flat">
                  <a:noFill/>
                  <a:prstDash val="solid"/>
                  <a:miter/>
                </a:ln>
              </p:spPr>
              <p:txBody>
                <a:bodyPr rtlCol="0" anchor="ctr"/>
                <a:lstStyle/>
                <a:p>
                  <a:endParaRPr lang="en-US" dirty="0"/>
                </a:p>
              </p:txBody>
            </p:sp>
            <p:sp>
              <p:nvSpPr>
                <p:cNvPr id="1098" name="Freeform 1097">
                  <a:extLst>
                    <a:ext uri="{FF2B5EF4-FFF2-40B4-BE49-F238E27FC236}">
                      <a16:creationId xmlns:a16="http://schemas.microsoft.com/office/drawing/2014/main" id="{5765E27B-DB08-105D-FEE0-4231C87938E4}"/>
                    </a:ext>
                  </a:extLst>
                </p:cNvPr>
                <p:cNvSpPr/>
                <p:nvPr/>
              </p:nvSpPr>
              <p:spPr>
                <a:xfrm>
                  <a:off x="6302039" y="2371387"/>
                  <a:ext cx="232687" cy="407491"/>
                </a:xfrm>
                <a:custGeom>
                  <a:avLst/>
                  <a:gdLst>
                    <a:gd name="connsiteX0" fmla="*/ 31860 w 232687"/>
                    <a:gd name="connsiteY0" fmla="*/ 170092 h 407491"/>
                    <a:gd name="connsiteX1" fmla="*/ 48627 w 232687"/>
                    <a:gd name="connsiteY1" fmla="*/ 159609 h 407491"/>
                    <a:gd name="connsiteX2" fmla="*/ 46532 w 232687"/>
                    <a:gd name="connsiteY2" fmla="*/ 107192 h 407491"/>
                    <a:gd name="connsiteX3" fmla="*/ 44438 w 232687"/>
                    <a:gd name="connsiteY3" fmla="*/ 90425 h 407491"/>
                    <a:gd name="connsiteX4" fmla="*/ 25566 w 232687"/>
                    <a:gd name="connsiteY4" fmla="*/ 73647 h 407491"/>
                    <a:gd name="connsiteX5" fmla="*/ 6693 w 232687"/>
                    <a:gd name="connsiteY5" fmla="*/ 52680 h 407491"/>
                    <a:gd name="connsiteX6" fmla="*/ 23460 w 232687"/>
                    <a:gd name="connsiteY6" fmla="*/ 56870 h 407491"/>
                    <a:gd name="connsiteX7" fmla="*/ 46532 w 232687"/>
                    <a:gd name="connsiteY7" fmla="*/ 61059 h 407491"/>
                    <a:gd name="connsiteX8" fmla="*/ 80067 w 232687"/>
                    <a:gd name="connsiteY8" fmla="*/ 56870 h 407491"/>
                    <a:gd name="connsiteX9" fmla="*/ 90550 w 232687"/>
                    <a:gd name="connsiteY9" fmla="*/ 31703 h 407491"/>
                    <a:gd name="connsiteX10" fmla="*/ 105233 w 232687"/>
                    <a:gd name="connsiteY10" fmla="*/ 12831 h 407491"/>
                    <a:gd name="connsiteX11" fmla="*/ 119905 w 232687"/>
                    <a:gd name="connsiteY11" fmla="*/ 253 h 407491"/>
                    <a:gd name="connsiteX12" fmla="*/ 138778 w 232687"/>
                    <a:gd name="connsiteY12" fmla="*/ 4442 h 407491"/>
                    <a:gd name="connsiteX13" fmla="*/ 157650 w 232687"/>
                    <a:gd name="connsiteY13" fmla="*/ 21209 h 407491"/>
                    <a:gd name="connsiteX14" fmla="*/ 143448 w 232687"/>
                    <a:gd name="connsiteY14" fmla="*/ 61080 h 407491"/>
                    <a:gd name="connsiteX15" fmla="*/ 169526 w 232687"/>
                    <a:gd name="connsiteY15" fmla="*/ 85638 h 407491"/>
                    <a:gd name="connsiteX16" fmla="*/ 169526 w 232687"/>
                    <a:gd name="connsiteY16" fmla="*/ 85638 h 407491"/>
                    <a:gd name="connsiteX17" fmla="*/ 169558 w 232687"/>
                    <a:gd name="connsiteY17" fmla="*/ 112030 h 407491"/>
                    <a:gd name="connsiteX18" fmla="*/ 177957 w 232687"/>
                    <a:gd name="connsiteY18" fmla="*/ 145585 h 407491"/>
                    <a:gd name="connsiteX19" fmla="*/ 180051 w 232687"/>
                    <a:gd name="connsiteY19" fmla="*/ 185424 h 407491"/>
                    <a:gd name="connsiteX20" fmla="*/ 190524 w 232687"/>
                    <a:gd name="connsiteY20" fmla="*/ 218979 h 407491"/>
                    <a:gd name="connsiteX21" fmla="*/ 203113 w 232687"/>
                    <a:gd name="connsiteY21" fmla="*/ 256724 h 407491"/>
                    <a:gd name="connsiteX22" fmla="*/ 215701 w 232687"/>
                    <a:gd name="connsiteY22" fmla="*/ 271407 h 407491"/>
                    <a:gd name="connsiteX23" fmla="*/ 232688 w 232687"/>
                    <a:gd name="connsiteY23" fmla="*/ 285870 h 407491"/>
                    <a:gd name="connsiteX24" fmla="*/ 214255 w 232687"/>
                    <a:gd name="connsiteY24" fmla="*/ 302207 h 407491"/>
                    <a:gd name="connsiteX25" fmla="*/ 189089 w 232687"/>
                    <a:gd name="connsiteY25" fmla="*/ 329468 h 407491"/>
                    <a:gd name="connsiteX26" fmla="*/ 166017 w 232687"/>
                    <a:gd name="connsiteY26" fmla="*/ 356729 h 407491"/>
                    <a:gd name="connsiteX27" fmla="*/ 159472 w 232687"/>
                    <a:gd name="connsiteY27" fmla="*/ 379885 h 407491"/>
                    <a:gd name="connsiteX28" fmla="*/ 161399 w 232687"/>
                    <a:gd name="connsiteY28" fmla="*/ 407491 h 407491"/>
                    <a:gd name="connsiteX29" fmla="*/ 136777 w 232687"/>
                    <a:gd name="connsiteY29" fmla="*/ 369862 h 407491"/>
                    <a:gd name="connsiteX30" fmla="*/ 105243 w 232687"/>
                    <a:gd name="connsiteY30" fmla="*/ 375601 h 407491"/>
                    <a:gd name="connsiteX31" fmla="*/ 90560 w 232687"/>
                    <a:gd name="connsiteY31" fmla="*/ 390284 h 407491"/>
                    <a:gd name="connsiteX32" fmla="*/ 48637 w 232687"/>
                    <a:gd name="connsiteY32" fmla="*/ 388190 h 407491"/>
                    <a:gd name="connsiteX33" fmla="*/ 19271 w 232687"/>
                    <a:gd name="connsiteY33" fmla="*/ 367223 h 407491"/>
                    <a:gd name="connsiteX34" fmla="*/ 8809 w 232687"/>
                    <a:gd name="connsiteY34" fmla="*/ 339962 h 407491"/>
                    <a:gd name="connsiteX35" fmla="*/ 410 w 232687"/>
                    <a:gd name="connsiteY35" fmla="*/ 312701 h 407491"/>
                    <a:gd name="connsiteX36" fmla="*/ 6714 w 232687"/>
                    <a:gd name="connsiteY36" fmla="*/ 266568 h 407491"/>
                    <a:gd name="connsiteX37" fmla="*/ 36070 w 232687"/>
                    <a:gd name="connsiteY37" fmla="*/ 253990 h 407491"/>
                    <a:gd name="connsiteX38" fmla="*/ 57026 w 232687"/>
                    <a:gd name="connsiteY38" fmla="*/ 233013 h 407491"/>
                    <a:gd name="connsiteX39" fmla="*/ 63331 w 232687"/>
                    <a:gd name="connsiteY39" fmla="*/ 205752 h 407491"/>
                    <a:gd name="connsiteX40" fmla="*/ 98970 w 232687"/>
                    <a:gd name="connsiteY40" fmla="*/ 209952 h 407491"/>
                    <a:gd name="connsiteX41" fmla="*/ 78003 w 232687"/>
                    <a:gd name="connsiteY41" fmla="*/ 174302 h 407491"/>
                    <a:gd name="connsiteX42" fmla="*/ 31902 w 232687"/>
                    <a:gd name="connsiteY42" fmla="*/ 170113 h 40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32687" h="407491">
                      <a:moveTo>
                        <a:pt x="31860" y="170092"/>
                      </a:moveTo>
                      <a:cubicBezTo>
                        <a:pt x="31860" y="170092"/>
                        <a:pt x="46312" y="163976"/>
                        <a:pt x="48627" y="159609"/>
                      </a:cubicBezTo>
                      <a:cubicBezTo>
                        <a:pt x="54754" y="148015"/>
                        <a:pt x="47601" y="120262"/>
                        <a:pt x="46532" y="107192"/>
                      </a:cubicBezTo>
                      <a:cubicBezTo>
                        <a:pt x="46187" y="102982"/>
                        <a:pt x="46396" y="94163"/>
                        <a:pt x="44438" y="90425"/>
                      </a:cubicBezTo>
                      <a:cubicBezTo>
                        <a:pt x="41495" y="84832"/>
                        <a:pt x="30048" y="78098"/>
                        <a:pt x="25566" y="73647"/>
                      </a:cubicBezTo>
                      <a:cubicBezTo>
                        <a:pt x="20570" y="68672"/>
                        <a:pt x="6693" y="52680"/>
                        <a:pt x="6693" y="52680"/>
                      </a:cubicBezTo>
                      <a:cubicBezTo>
                        <a:pt x="6693" y="52680"/>
                        <a:pt x="19240" y="55958"/>
                        <a:pt x="23460" y="56870"/>
                      </a:cubicBezTo>
                      <a:cubicBezTo>
                        <a:pt x="29189" y="58105"/>
                        <a:pt x="40668" y="60902"/>
                        <a:pt x="46532" y="61059"/>
                      </a:cubicBezTo>
                      <a:cubicBezTo>
                        <a:pt x="54974" y="61289"/>
                        <a:pt x="73343" y="61980"/>
                        <a:pt x="80067" y="56870"/>
                      </a:cubicBezTo>
                      <a:cubicBezTo>
                        <a:pt x="85491" y="52743"/>
                        <a:pt x="87115" y="37589"/>
                        <a:pt x="90550" y="31703"/>
                      </a:cubicBezTo>
                      <a:cubicBezTo>
                        <a:pt x="93566" y="26540"/>
                        <a:pt x="101107" y="17156"/>
                        <a:pt x="105233" y="12831"/>
                      </a:cubicBezTo>
                      <a:cubicBezTo>
                        <a:pt x="108563" y="9333"/>
                        <a:pt x="115214" y="1426"/>
                        <a:pt x="119905" y="253"/>
                      </a:cubicBezTo>
                      <a:cubicBezTo>
                        <a:pt x="124597" y="-920"/>
                        <a:pt x="134473" y="2243"/>
                        <a:pt x="138778" y="4442"/>
                      </a:cubicBezTo>
                      <a:cubicBezTo>
                        <a:pt x="144401" y="7312"/>
                        <a:pt x="156110" y="15093"/>
                        <a:pt x="157650" y="21209"/>
                      </a:cubicBezTo>
                      <a:cubicBezTo>
                        <a:pt x="160226" y="31504"/>
                        <a:pt x="143448" y="61080"/>
                        <a:pt x="143448" y="61080"/>
                      </a:cubicBezTo>
                      <a:lnTo>
                        <a:pt x="169526" y="85638"/>
                      </a:lnTo>
                      <a:lnTo>
                        <a:pt x="169526" y="85638"/>
                      </a:lnTo>
                      <a:cubicBezTo>
                        <a:pt x="169526" y="85638"/>
                        <a:pt x="168751" y="105474"/>
                        <a:pt x="169558" y="112030"/>
                      </a:cubicBezTo>
                      <a:cubicBezTo>
                        <a:pt x="170626" y="120607"/>
                        <a:pt x="176679" y="137029"/>
                        <a:pt x="177957" y="145585"/>
                      </a:cubicBezTo>
                      <a:cubicBezTo>
                        <a:pt x="179433" y="155451"/>
                        <a:pt x="178292" y="175601"/>
                        <a:pt x="180051" y="185424"/>
                      </a:cubicBezTo>
                      <a:cubicBezTo>
                        <a:pt x="181601" y="194075"/>
                        <a:pt x="187822" y="210611"/>
                        <a:pt x="190524" y="218979"/>
                      </a:cubicBezTo>
                      <a:cubicBezTo>
                        <a:pt x="193582" y="228447"/>
                        <a:pt x="198211" y="248073"/>
                        <a:pt x="203113" y="256724"/>
                      </a:cubicBezTo>
                      <a:cubicBezTo>
                        <a:pt x="205500" y="260934"/>
                        <a:pt x="212276" y="267992"/>
                        <a:pt x="215701" y="271407"/>
                      </a:cubicBezTo>
                      <a:cubicBezTo>
                        <a:pt x="219649" y="275344"/>
                        <a:pt x="232688" y="285870"/>
                        <a:pt x="232688" y="285870"/>
                      </a:cubicBezTo>
                      <a:cubicBezTo>
                        <a:pt x="232688" y="285870"/>
                        <a:pt x="218654" y="297893"/>
                        <a:pt x="214255" y="302207"/>
                      </a:cubicBezTo>
                      <a:cubicBezTo>
                        <a:pt x="207626" y="308701"/>
                        <a:pt x="195226" y="322514"/>
                        <a:pt x="189089" y="329468"/>
                      </a:cubicBezTo>
                      <a:cubicBezTo>
                        <a:pt x="183172" y="336160"/>
                        <a:pt x="170217" y="348843"/>
                        <a:pt x="166017" y="356729"/>
                      </a:cubicBezTo>
                      <a:cubicBezTo>
                        <a:pt x="163190" y="362039"/>
                        <a:pt x="160090" y="373905"/>
                        <a:pt x="159472" y="379885"/>
                      </a:cubicBezTo>
                      <a:cubicBezTo>
                        <a:pt x="158760" y="386765"/>
                        <a:pt x="161399" y="407491"/>
                        <a:pt x="161399" y="407491"/>
                      </a:cubicBezTo>
                      <a:cubicBezTo>
                        <a:pt x="161399" y="407491"/>
                        <a:pt x="147103" y="374292"/>
                        <a:pt x="136777" y="369862"/>
                      </a:cubicBezTo>
                      <a:cubicBezTo>
                        <a:pt x="129415" y="366699"/>
                        <a:pt x="112344" y="371883"/>
                        <a:pt x="105243" y="375601"/>
                      </a:cubicBezTo>
                      <a:cubicBezTo>
                        <a:pt x="100646" y="378010"/>
                        <a:pt x="95399" y="388410"/>
                        <a:pt x="90560" y="390284"/>
                      </a:cubicBezTo>
                      <a:cubicBezTo>
                        <a:pt x="80768" y="394055"/>
                        <a:pt x="58555" y="391646"/>
                        <a:pt x="48637" y="388190"/>
                      </a:cubicBezTo>
                      <a:cubicBezTo>
                        <a:pt x="40123" y="385226"/>
                        <a:pt x="24791" y="374355"/>
                        <a:pt x="19271" y="367223"/>
                      </a:cubicBezTo>
                      <a:cubicBezTo>
                        <a:pt x="14799" y="361453"/>
                        <a:pt x="11186" y="346864"/>
                        <a:pt x="8809" y="339962"/>
                      </a:cubicBezTo>
                      <a:cubicBezTo>
                        <a:pt x="6484" y="333228"/>
                        <a:pt x="986" y="319812"/>
                        <a:pt x="410" y="312701"/>
                      </a:cubicBezTo>
                      <a:cubicBezTo>
                        <a:pt x="-543" y="301097"/>
                        <a:pt x="-344" y="275837"/>
                        <a:pt x="6714" y="266568"/>
                      </a:cubicBezTo>
                      <a:cubicBezTo>
                        <a:pt x="11553" y="260222"/>
                        <a:pt x="29451" y="258462"/>
                        <a:pt x="36070" y="253990"/>
                      </a:cubicBezTo>
                      <a:cubicBezTo>
                        <a:pt x="42207" y="249832"/>
                        <a:pt x="53434" y="239496"/>
                        <a:pt x="57026" y="233013"/>
                      </a:cubicBezTo>
                      <a:cubicBezTo>
                        <a:pt x="60419" y="226897"/>
                        <a:pt x="57613" y="209784"/>
                        <a:pt x="63331" y="205752"/>
                      </a:cubicBezTo>
                      <a:cubicBezTo>
                        <a:pt x="70662" y="200589"/>
                        <a:pt x="94069" y="217461"/>
                        <a:pt x="98970" y="209952"/>
                      </a:cubicBezTo>
                      <a:cubicBezTo>
                        <a:pt x="104615" y="201291"/>
                        <a:pt x="86738" y="179832"/>
                        <a:pt x="78003" y="174302"/>
                      </a:cubicBezTo>
                      <a:cubicBezTo>
                        <a:pt x="68232" y="168102"/>
                        <a:pt x="31902" y="170113"/>
                        <a:pt x="31902" y="170113"/>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099" name="Freeform 1098">
                  <a:extLst>
                    <a:ext uri="{FF2B5EF4-FFF2-40B4-BE49-F238E27FC236}">
                      <a16:creationId xmlns:a16="http://schemas.microsoft.com/office/drawing/2014/main" id="{B57D0B4E-EB38-788F-0571-2441C0C42825}"/>
                    </a:ext>
                  </a:extLst>
                </p:cNvPr>
                <p:cNvSpPr/>
                <p:nvPr/>
              </p:nvSpPr>
              <p:spPr>
                <a:xfrm>
                  <a:off x="5608693" y="2941187"/>
                  <a:ext cx="100483" cy="127846"/>
                </a:xfrm>
                <a:custGeom>
                  <a:avLst/>
                  <a:gdLst>
                    <a:gd name="connsiteX0" fmla="*/ 54129 w 100483"/>
                    <a:gd name="connsiteY0" fmla="*/ 19 h 127846"/>
                    <a:gd name="connsiteX1" fmla="*/ 45740 w 100483"/>
                    <a:gd name="connsiteY1" fmla="*/ 10502 h 127846"/>
                    <a:gd name="connsiteX2" fmla="*/ 45740 w 100483"/>
                    <a:gd name="connsiteY2" fmla="*/ 27269 h 127846"/>
                    <a:gd name="connsiteX3" fmla="*/ 5901 w 100483"/>
                    <a:gd name="connsiteY3" fmla="*/ 31458 h 127846"/>
                    <a:gd name="connsiteX4" fmla="*/ 1712 w 100483"/>
                    <a:gd name="connsiteY4" fmla="*/ 44036 h 127846"/>
                    <a:gd name="connsiteX5" fmla="*/ 1712 w 100483"/>
                    <a:gd name="connsiteY5" fmla="*/ 65013 h 127846"/>
                    <a:gd name="connsiteX6" fmla="*/ 14290 w 100483"/>
                    <a:gd name="connsiteY6" fmla="*/ 67108 h 127846"/>
                    <a:gd name="connsiteX7" fmla="*/ 14290 w 100483"/>
                    <a:gd name="connsiteY7" fmla="*/ 81791 h 127846"/>
                    <a:gd name="connsiteX8" fmla="*/ 1712 w 100483"/>
                    <a:gd name="connsiteY8" fmla="*/ 90180 h 127846"/>
                    <a:gd name="connsiteX9" fmla="*/ 3817 w 100483"/>
                    <a:gd name="connsiteY9" fmla="*/ 111146 h 127846"/>
                    <a:gd name="connsiteX10" fmla="*/ 3817 w 100483"/>
                    <a:gd name="connsiteY10" fmla="*/ 125829 h 127846"/>
                    <a:gd name="connsiteX11" fmla="*/ 31067 w 100483"/>
                    <a:gd name="connsiteY11" fmla="*/ 123724 h 127846"/>
                    <a:gd name="connsiteX12" fmla="*/ 56223 w 100483"/>
                    <a:gd name="connsiteY12" fmla="*/ 106947 h 127846"/>
                    <a:gd name="connsiteX13" fmla="*/ 77190 w 100483"/>
                    <a:gd name="connsiteY13" fmla="*/ 106947 h 127846"/>
                    <a:gd name="connsiteX14" fmla="*/ 93957 w 100483"/>
                    <a:gd name="connsiteY14" fmla="*/ 102758 h 127846"/>
                    <a:gd name="connsiteX15" fmla="*/ 100251 w 100483"/>
                    <a:gd name="connsiteY15" fmla="*/ 67118 h 127846"/>
                    <a:gd name="connsiteX16" fmla="*/ 90815 w 100483"/>
                    <a:gd name="connsiteY16" fmla="*/ 40915 h 127846"/>
                    <a:gd name="connsiteX17" fmla="*/ 63565 w 100483"/>
                    <a:gd name="connsiteY17" fmla="*/ 40915 h 127846"/>
                    <a:gd name="connsiteX18" fmla="*/ 59376 w 100483"/>
                    <a:gd name="connsiteY18" fmla="*/ 26232 h 127846"/>
                    <a:gd name="connsiteX19" fmla="*/ 65659 w 100483"/>
                    <a:gd name="connsiteY19" fmla="*/ 7360 h 127846"/>
                    <a:gd name="connsiteX20" fmla="*/ 54139 w 100483"/>
                    <a:gd name="connsiteY20" fmla="*/ 29 h 127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483" h="127846">
                      <a:moveTo>
                        <a:pt x="54129" y="19"/>
                      </a:moveTo>
                      <a:cubicBezTo>
                        <a:pt x="50819" y="574"/>
                        <a:pt x="46850" y="7339"/>
                        <a:pt x="45740" y="10502"/>
                      </a:cubicBezTo>
                      <a:cubicBezTo>
                        <a:pt x="44358" y="14461"/>
                        <a:pt x="48547" y="24159"/>
                        <a:pt x="45740" y="27269"/>
                      </a:cubicBezTo>
                      <a:cubicBezTo>
                        <a:pt x="39037" y="34715"/>
                        <a:pt x="13714" y="25185"/>
                        <a:pt x="5901" y="31458"/>
                      </a:cubicBezTo>
                      <a:cubicBezTo>
                        <a:pt x="3314" y="33532"/>
                        <a:pt x="2236" y="40769"/>
                        <a:pt x="1712" y="44036"/>
                      </a:cubicBezTo>
                      <a:cubicBezTo>
                        <a:pt x="874" y="49210"/>
                        <a:pt x="-1681" y="61013"/>
                        <a:pt x="1712" y="65013"/>
                      </a:cubicBezTo>
                      <a:cubicBezTo>
                        <a:pt x="3775" y="67443"/>
                        <a:pt x="12227" y="64678"/>
                        <a:pt x="14290" y="67108"/>
                      </a:cubicBezTo>
                      <a:cubicBezTo>
                        <a:pt x="16657" y="69904"/>
                        <a:pt x="16018" y="78555"/>
                        <a:pt x="14290" y="81791"/>
                      </a:cubicBezTo>
                      <a:cubicBezTo>
                        <a:pt x="12509" y="85121"/>
                        <a:pt x="3325" y="86755"/>
                        <a:pt x="1712" y="90180"/>
                      </a:cubicBezTo>
                      <a:cubicBezTo>
                        <a:pt x="-540" y="94945"/>
                        <a:pt x="3545" y="105889"/>
                        <a:pt x="3817" y="111146"/>
                      </a:cubicBezTo>
                      <a:cubicBezTo>
                        <a:pt x="3995" y="114812"/>
                        <a:pt x="1126" y="123337"/>
                        <a:pt x="3817" y="125829"/>
                      </a:cubicBezTo>
                      <a:cubicBezTo>
                        <a:pt x="8833" y="130469"/>
                        <a:pt x="24606" y="125955"/>
                        <a:pt x="31067" y="123724"/>
                      </a:cubicBezTo>
                      <a:cubicBezTo>
                        <a:pt x="38210" y="121253"/>
                        <a:pt x="48987" y="109135"/>
                        <a:pt x="56223" y="106947"/>
                      </a:cubicBezTo>
                      <a:cubicBezTo>
                        <a:pt x="61240" y="105428"/>
                        <a:pt x="71985" y="107586"/>
                        <a:pt x="77190" y="106947"/>
                      </a:cubicBezTo>
                      <a:cubicBezTo>
                        <a:pt x="81474" y="106423"/>
                        <a:pt x="91014" y="105920"/>
                        <a:pt x="93957" y="102758"/>
                      </a:cubicBezTo>
                      <a:cubicBezTo>
                        <a:pt x="100126" y="96139"/>
                        <a:pt x="101016" y="76136"/>
                        <a:pt x="100251" y="67118"/>
                      </a:cubicBezTo>
                      <a:cubicBezTo>
                        <a:pt x="99655" y="60185"/>
                        <a:pt x="90815" y="40915"/>
                        <a:pt x="90815" y="40915"/>
                      </a:cubicBezTo>
                      <a:cubicBezTo>
                        <a:pt x="90815" y="40915"/>
                        <a:pt x="69000" y="45020"/>
                        <a:pt x="63565" y="40915"/>
                      </a:cubicBezTo>
                      <a:cubicBezTo>
                        <a:pt x="60517" y="38622"/>
                        <a:pt x="59292" y="30055"/>
                        <a:pt x="59376" y="26232"/>
                      </a:cubicBezTo>
                      <a:cubicBezTo>
                        <a:pt x="59480" y="21258"/>
                        <a:pt x="65659" y="7360"/>
                        <a:pt x="65659" y="7360"/>
                      </a:cubicBezTo>
                      <a:cubicBezTo>
                        <a:pt x="65659" y="7360"/>
                        <a:pt x="57501" y="-537"/>
                        <a:pt x="54139" y="29"/>
                      </a:cubicBezTo>
                      <a:close/>
                    </a:path>
                  </a:pathLst>
                </a:custGeom>
                <a:solidFill>
                  <a:schemeClr val="bg1">
                    <a:lumMod val="95000"/>
                  </a:schemeClr>
                </a:solidFill>
                <a:ln w="1046" cap="flat">
                  <a:noFill/>
                  <a:prstDash val="solid"/>
                  <a:miter/>
                </a:ln>
              </p:spPr>
              <p:txBody>
                <a:bodyPr rtlCol="0" anchor="ctr"/>
                <a:lstStyle/>
                <a:p>
                  <a:endParaRPr lang="en-US" dirty="0"/>
                </a:p>
              </p:txBody>
            </p:sp>
            <p:grpSp>
              <p:nvGrpSpPr>
                <p:cNvPr id="1100" name="Picture 7">
                  <a:extLst>
                    <a:ext uri="{FF2B5EF4-FFF2-40B4-BE49-F238E27FC236}">
                      <a16:creationId xmlns:a16="http://schemas.microsoft.com/office/drawing/2014/main" id="{A5CDF6CE-54F9-7C43-2B07-A15BBD5C900E}"/>
                    </a:ext>
                  </a:extLst>
                </p:cNvPr>
                <p:cNvGrpSpPr/>
                <p:nvPr/>
              </p:nvGrpSpPr>
              <p:grpSpPr>
                <a:xfrm>
                  <a:off x="5943641" y="2320592"/>
                  <a:ext cx="594093" cy="515652"/>
                  <a:chOff x="5943647" y="2320589"/>
                  <a:chExt cx="594093" cy="515650"/>
                </a:xfrm>
                <a:grpFill/>
              </p:grpSpPr>
              <p:sp>
                <p:nvSpPr>
                  <p:cNvPr id="1110" name="Freeform 1109">
                    <a:extLst>
                      <a:ext uri="{FF2B5EF4-FFF2-40B4-BE49-F238E27FC236}">
                        <a16:creationId xmlns:a16="http://schemas.microsoft.com/office/drawing/2014/main" id="{EDFC8221-42A2-C66D-AE92-43EF5EE0DAEB}"/>
                      </a:ext>
                    </a:extLst>
                  </p:cNvPr>
                  <p:cNvSpPr/>
                  <p:nvPr/>
                </p:nvSpPr>
                <p:spPr>
                  <a:xfrm>
                    <a:off x="6142701" y="2402093"/>
                    <a:ext cx="29947" cy="18748"/>
                  </a:xfrm>
                  <a:custGeom>
                    <a:avLst/>
                    <a:gdLst>
                      <a:gd name="connsiteX0" fmla="*/ 10674 w 29947"/>
                      <a:gd name="connsiteY0" fmla="*/ 2345 h 18748"/>
                      <a:gd name="connsiteX1" fmla="*/ 190 w 29947"/>
                      <a:gd name="connsiteY1" fmla="*/ 14923 h 18748"/>
                      <a:gd name="connsiteX2" fmla="*/ 21157 w 29947"/>
                      <a:gd name="connsiteY2" fmla="*/ 17028 h 18748"/>
                      <a:gd name="connsiteX3" fmla="*/ 29546 w 29947"/>
                      <a:gd name="connsiteY3" fmla="*/ 2345 h 18748"/>
                      <a:gd name="connsiteX4" fmla="*/ 10674 w 29947"/>
                      <a:gd name="connsiteY4" fmla="*/ 2345 h 18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47" h="18748">
                        <a:moveTo>
                          <a:pt x="10674" y="2345"/>
                        </a:moveTo>
                        <a:cubicBezTo>
                          <a:pt x="6966" y="4084"/>
                          <a:pt x="-1360" y="11132"/>
                          <a:pt x="190" y="14923"/>
                        </a:cubicBezTo>
                        <a:cubicBezTo>
                          <a:pt x="2180" y="19804"/>
                          <a:pt x="16476" y="19437"/>
                          <a:pt x="21157" y="17028"/>
                        </a:cubicBezTo>
                        <a:cubicBezTo>
                          <a:pt x="24916" y="15091"/>
                          <a:pt x="31661" y="6000"/>
                          <a:pt x="29546" y="2345"/>
                        </a:cubicBezTo>
                        <a:cubicBezTo>
                          <a:pt x="27179" y="-1739"/>
                          <a:pt x="14946" y="345"/>
                          <a:pt x="10674" y="2345"/>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111" name="Freeform 1110">
                    <a:extLst>
                      <a:ext uri="{FF2B5EF4-FFF2-40B4-BE49-F238E27FC236}">
                        <a16:creationId xmlns:a16="http://schemas.microsoft.com/office/drawing/2014/main" id="{5AA715C5-B814-0BA5-9997-04C2E5C6E0A6}"/>
                      </a:ext>
                    </a:extLst>
                  </p:cNvPr>
                  <p:cNvSpPr/>
                  <p:nvPr/>
                </p:nvSpPr>
                <p:spPr>
                  <a:xfrm>
                    <a:off x="6191189" y="2378335"/>
                    <a:ext cx="27525" cy="57562"/>
                  </a:xfrm>
                  <a:custGeom>
                    <a:avLst/>
                    <a:gdLst>
                      <a:gd name="connsiteX0" fmla="*/ 2003 w 27525"/>
                      <a:gd name="connsiteY0" fmla="*/ 3042 h 57562"/>
                      <a:gd name="connsiteX1" fmla="*/ 4098 w 27525"/>
                      <a:gd name="connsiteY1" fmla="*/ 26103 h 57562"/>
                      <a:gd name="connsiteX2" fmla="*/ 16686 w 27525"/>
                      <a:gd name="connsiteY2" fmla="*/ 30292 h 57562"/>
                      <a:gd name="connsiteX3" fmla="*/ 20875 w 27525"/>
                      <a:gd name="connsiteY3" fmla="*/ 57553 h 57562"/>
                      <a:gd name="connsiteX4" fmla="*/ 27170 w 27525"/>
                      <a:gd name="connsiteY4" fmla="*/ 38681 h 57562"/>
                      <a:gd name="connsiteX5" fmla="*/ 27170 w 27525"/>
                      <a:gd name="connsiteY5" fmla="*/ 21914 h 57562"/>
                      <a:gd name="connsiteX6" fmla="*/ 25075 w 27525"/>
                      <a:gd name="connsiteY6" fmla="*/ 3042 h 57562"/>
                      <a:gd name="connsiteX7" fmla="*/ 2003 w 27525"/>
                      <a:gd name="connsiteY7" fmla="*/ 3042 h 57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25" h="57562">
                        <a:moveTo>
                          <a:pt x="2003" y="3042"/>
                        </a:moveTo>
                        <a:cubicBezTo>
                          <a:pt x="-1903" y="7315"/>
                          <a:pt x="505" y="21568"/>
                          <a:pt x="4098" y="26103"/>
                        </a:cubicBezTo>
                        <a:cubicBezTo>
                          <a:pt x="6161" y="28700"/>
                          <a:pt x="14539" y="27758"/>
                          <a:pt x="16686" y="30292"/>
                        </a:cubicBezTo>
                        <a:cubicBezTo>
                          <a:pt x="21127" y="35560"/>
                          <a:pt x="14005" y="56967"/>
                          <a:pt x="20875" y="57553"/>
                        </a:cubicBezTo>
                        <a:cubicBezTo>
                          <a:pt x="25829" y="57972"/>
                          <a:pt x="26374" y="43593"/>
                          <a:pt x="27170" y="38681"/>
                        </a:cubicBezTo>
                        <a:cubicBezTo>
                          <a:pt x="27840" y="34544"/>
                          <a:pt x="27400" y="26093"/>
                          <a:pt x="27170" y="21914"/>
                        </a:cubicBezTo>
                        <a:cubicBezTo>
                          <a:pt x="26908" y="17170"/>
                          <a:pt x="28604" y="6205"/>
                          <a:pt x="25075" y="3042"/>
                        </a:cubicBezTo>
                        <a:cubicBezTo>
                          <a:pt x="20781" y="-802"/>
                          <a:pt x="5899" y="-1221"/>
                          <a:pt x="2003" y="3042"/>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112" name="Freeform 1111">
                    <a:extLst>
                      <a:ext uri="{FF2B5EF4-FFF2-40B4-BE49-F238E27FC236}">
                        <a16:creationId xmlns:a16="http://schemas.microsoft.com/office/drawing/2014/main" id="{A511B601-B3E3-014F-5E08-D016BE58F320}"/>
                      </a:ext>
                    </a:extLst>
                  </p:cNvPr>
                  <p:cNvSpPr/>
                  <p:nvPr/>
                </p:nvSpPr>
                <p:spPr>
                  <a:xfrm>
                    <a:off x="6232882" y="2383937"/>
                    <a:ext cx="19723" cy="18423"/>
                  </a:xfrm>
                  <a:custGeom>
                    <a:avLst/>
                    <a:gdLst>
                      <a:gd name="connsiteX0" fmla="*/ 150 w 19723"/>
                      <a:gd name="connsiteY0" fmla="*/ 5828 h 18423"/>
                      <a:gd name="connsiteX1" fmla="*/ 10633 w 19723"/>
                      <a:gd name="connsiteY1" fmla="*/ 18406 h 18423"/>
                      <a:gd name="connsiteX2" fmla="*/ 19021 w 19723"/>
                      <a:gd name="connsiteY2" fmla="*/ 1639 h 18423"/>
                      <a:gd name="connsiteX3" fmla="*/ 150 w 19723"/>
                      <a:gd name="connsiteY3" fmla="*/ 5828 h 18423"/>
                    </a:gdLst>
                    <a:ahLst/>
                    <a:cxnLst>
                      <a:cxn ang="0">
                        <a:pos x="connsiteX0" y="connsiteY0"/>
                      </a:cxn>
                      <a:cxn ang="0">
                        <a:pos x="connsiteX1" y="connsiteY1"/>
                      </a:cxn>
                      <a:cxn ang="0">
                        <a:pos x="connsiteX2" y="connsiteY2"/>
                      </a:cxn>
                      <a:cxn ang="0">
                        <a:pos x="connsiteX3" y="connsiteY3"/>
                      </a:cxn>
                    </a:cxnLst>
                    <a:rect l="l" t="t" r="r" b="b"/>
                    <a:pathLst>
                      <a:path w="19723" h="18423">
                        <a:moveTo>
                          <a:pt x="150" y="5828"/>
                        </a:moveTo>
                        <a:cubicBezTo>
                          <a:pt x="-1170" y="9703"/>
                          <a:pt x="6569" y="18878"/>
                          <a:pt x="10633" y="18406"/>
                        </a:cubicBezTo>
                        <a:cubicBezTo>
                          <a:pt x="15293" y="17862"/>
                          <a:pt x="21901" y="5326"/>
                          <a:pt x="19021" y="1639"/>
                        </a:cubicBezTo>
                        <a:cubicBezTo>
                          <a:pt x="16047" y="-2173"/>
                          <a:pt x="1710" y="1262"/>
                          <a:pt x="150" y="5828"/>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113" name="Freeform 1112">
                    <a:extLst>
                      <a:ext uri="{FF2B5EF4-FFF2-40B4-BE49-F238E27FC236}">
                        <a16:creationId xmlns:a16="http://schemas.microsoft.com/office/drawing/2014/main" id="{3D314A90-FBE6-D7EB-8EC1-0922D4BFF937}"/>
                      </a:ext>
                    </a:extLst>
                  </p:cNvPr>
                  <p:cNvSpPr/>
                  <p:nvPr/>
                </p:nvSpPr>
                <p:spPr>
                  <a:xfrm>
                    <a:off x="5943647" y="2320589"/>
                    <a:ext cx="594093" cy="515650"/>
                  </a:xfrm>
                  <a:custGeom>
                    <a:avLst/>
                    <a:gdLst>
                      <a:gd name="connsiteX0" fmla="*/ 501586 w 594093"/>
                      <a:gd name="connsiteY0" fmla="*/ 111141 h 515650"/>
                      <a:gd name="connsiteX1" fmla="*/ 515787 w 594093"/>
                      <a:gd name="connsiteY1" fmla="*/ 71271 h 515650"/>
                      <a:gd name="connsiteX2" fmla="*/ 496915 w 594093"/>
                      <a:gd name="connsiteY2" fmla="*/ 54504 h 515650"/>
                      <a:gd name="connsiteX3" fmla="*/ 478043 w 594093"/>
                      <a:gd name="connsiteY3" fmla="*/ 50315 h 515650"/>
                      <a:gd name="connsiteX4" fmla="*/ 463371 w 594093"/>
                      <a:gd name="connsiteY4" fmla="*/ 62893 h 515650"/>
                      <a:gd name="connsiteX5" fmla="*/ 448688 w 594093"/>
                      <a:gd name="connsiteY5" fmla="*/ 81765 h 515650"/>
                      <a:gd name="connsiteX6" fmla="*/ 438204 w 594093"/>
                      <a:gd name="connsiteY6" fmla="*/ 106931 h 515650"/>
                      <a:gd name="connsiteX7" fmla="*/ 404670 w 594093"/>
                      <a:gd name="connsiteY7" fmla="*/ 111121 h 515650"/>
                      <a:gd name="connsiteX8" fmla="*/ 381598 w 594093"/>
                      <a:gd name="connsiteY8" fmla="*/ 106931 h 515650"/>
                      <a:gd name="connsiteX9" fmla="*/ 364831 w 594093"/>
                      <a:gd name="connsiteY9" fmla="*/ 102742 h 515650"/>
                      <a:gd name="connsiteX10" fmla="*/ 350159 w 594093"/>
                      <a:gd name="connsiteY10" fmla="*/ 115320 h 515650"/>
                      <a:gd name="connsiteX11" fmla="*/ 337570 w 594093"/>
                      <a:gd name="connsiteY11" fmla="*/ 130003 h 515650"/>
                      <a:gd name="connsiteX12" fmla="*/ 314520 w 594093"/>
                      <a:gd name="connsiteY12" fmla="*/ 130003 h 515650"/>
                      <a:gd name="connsiteX13" fmla="*/ 297753 w 594093"/>
                      <a:gd name="connsiteY13" fmla="*/ 132098 h 515650"/>
                      <a:gd name="connsiteX14" fmla="*/ 285154 w 594093"/>
                      <a:gd name="connsiteY14" fmla="*/ 144686 h 515650"/>
                      <a:gd name="connsiteX15" fmla="*/ 272586 w 594093"/>
                      <a:gd name="connsiteY15" fmla="*/ 150970 h 515650"/>
                      <a:gd name="connsiteX16" fmla="*/ 257914 w 594093"/>
                      <a:gd name="connsiteY16" fmla="*/ 146781 h 515650"/>
                      <a:gd name="connsiteX17" fmla="*/ 255809 w 594093"/>
                      <a:gd name="connsiteY17" fmla="*/ 167747 h 515650"/>
                      <a:gd name="connsiteX18" fmla="*/ 243220 w 594093"/>
                      <a:gd name="connsiteY18" fmla="*/ 176136 h 515650"/>
                      <a:gd name="connsiteX19" fmla="*/ 239031 w 594093"/>
                      <a:gd name="connsiteY19" fmla="*/ 197103 h 515650"/>
                      <a:gd name="connsiteX20" fmla="*/ 222264 w 594093"/>
                      <a:gd name="connsiteY20" fmla="*/ 199198 h 515650"/>
                      <a:gd name="connsiteX21" fmla="*/ 215959 w 594093"/>
                      <a:gd name="connsiteY21" fmla="*/ 218059 h 515650"/>
                      <a:gd name="connsiteX22" fmla="*/ 203392 w 594093"/>
                      <a:gd name="connsiteY22" fmla="*/ 224353 h 515650"/>
                      <a:gd name="connsiteX23" fmla="*/ 199192 w 594093"/>
                      <a:gd name="connsiteY23" fmla="*/ 255803 h 515650"/>
                      <a:gd name="connsiteX24" fmla="*/ 188709 w 594093"/>
                      <a:gd name="connsiteY24" fmla="*/ 276770 h 515650"/>
                      <a:gd name="connsiteX25" fmla="*/ 203392 w 594093"/>
                      <a:gd name="connsiteY25" fmla="*/ 289348 h 515650"/>
                      <a:gd name="connsiteX26" fmla="*/ 192908 w 594093"/>
                      <a:gd name="connsiteY26" fmla="*/ 297737 h 515650"/>
                      <a:gd name="connsiteX27" fmla="*/ 169857 w 594093"/>
                      <a:gd name="connsiteY27" fmla="*/ 293548 h 515650"/>
                      <a:gd name="connsiteX28" fmla="*/ 163563 w 594093"/>
                      <a:gd name="connsiteY28" fmla="*/ 310325 h 515650"/>
                      <a:gd name="connsiteX29" fmla="*/ 169857 w 594093"/>
                      <a:gd name="connsiteY29" fmla="*/ 354353 h 515650"/>
                      <a:gd name="connsiteX30" fmla="*/ 174047 w 594093"/>
                      <a:gd name="connsiteY30" fmla="*/ 381614 h 515650"/>
                      <a:gd name="connsiteX31" fmla="*/ 186635 w 594093"/>
                      <a:gd name="connsiteY31" fmla="*/ 408875 h 515650"/>
                      <a:gd name="connsiteX32" fmla="*/ 192919 w 594093"/>
                      <a:gd name="connsiteY32" fmla="*/ 438231 h 515650"/>
                      <a:gd name="connsiteX33" fmla="*/ 169868 w 594093"/>
                      <a:gd name="connsiteY33" fmla="*/ 450809 h 515650"/>
                      <a:gd name="connsiteX34" fmla="*/ 161469 w 594093"/>
                      <a:gd name="connsiteY34" fmla="*/ 480164 h 515650"/>
                      <a:gd name="connsiteX35" fmla="*/ 153090 w 594093"/>
                      <a:gd name="connsiteY35" fmla="*/ 496931 h 515650"/>
                      <a:gd name="connsiteX36" fmla="*/ 136323 w 594093"/>
                      <a:gd name="connsiteY36" fmla="*/ 486448 h 515650"/>
                      <a:gd name="connsiteX37" fmla="*/ 100684 w 594093"/>
                      <a:gd name="connsiteY37" fmla="*/ 492742 h 515650"/>
                      <a:gd name="connsiteX38" fmla="*/ 81812 w 594093"/>
                      <a:gd name="connsiteY38" fmla="*/ 505320 h 515650"/>
                      <a:gd name="connsiteX39" fmla="*/ 62940 w 594093"/>
                      <a:gd name="connsiteY39" fmla="*/ 511604 h 515650"/>
                      <a:gd name="connsiteX40" fmla="*/ 33584 w 594093"/>
                      <a:gd name="connsiteY40" fmla="*/ 513709 h 515650"/>
                      <a:gd name="connsiteX41" fmla="*/ 31490 w 594093"/>
                      <a:gd name="connsiteY41" fmla="*/ 484364 h 515650"/>
                      <a:gd name="connsiteX42" fmla="*/ 18912 w 594093"/>
                      <a:gd name="connsiteY42" fmla="*/ 475975 h 515650"/>
                      <a:gd name="connsiteX43" fmla="*/ 25196 w 594093"/>
                      <a:gd name="connsiteY43" fmla="*/ 431947 h 515650"/>
                      <a:gd name="connsiteX44" fmla="*/ 8429 w 594093"/>
                      <a:gd name="connsiteY44" fmla="*/ 429842 h 515650"/>
                      <a:gd name="connsiteX45" fmla="*/ 6323 w 594093"/>
                      <a:gd name="connsiteY45" fmla="*/ 366942 h 515650"/>
                      <a:gd name="connsiteX46" fmla="*/ 25196 w 594093"/>
                      <a:gd name="connsiteY46" fmla="*/ 360658 h 515650"/>
                      <a:gd name="connsiteX47" fmla="*/ 29385 w 594093"/>
                      <a:gd name="connsiteY47" fmla="*/ 345975 h 515650"/>
                      <a:gd name="connsiteX48" fmla="*/ 52446 w 594093"/>
                      <a:gd name="connsiteY48" fmla="*/ 337586 h 515650"/>
                      <a:gd name="connsiteX49" fmla="*/ 73413 w 594093"/>
                      <a:gd name="connsiteY49" fmla="*/ 335492 h 515650"/>
                      <a:gd name="connsiteX50" fmla="*/ 83885 w 594093"/>
                      <a:gd name="connsiteY50" fmla="*/ 320809 h 515650"/>
                      <a:gd name="connsiteX51" fmla="*/ 109041 w 594093"/>
                      <a:gd name="connsiteY51" fmla="*/ 318714 h 515650"/>
                      <a:gd name="connsiteX52" fmla="*/ 111136 w 594093"/>
                      <a:gd name="connsiteY52" fmla="*/ 289359 h 515650"/>
                      <a:gd name="connsiteX53" fmla="*/ 144681 w 594093"/>
                      <a:gd name="connsiteY53" fmla="*/ 278875 h 515650"/>
                      <a:gd name="connsiteX54" fmla="*/ 148870 w 594093"/>
                      <a:gd name="connsiteY54" fmla="*/ 255814 h 515650"/>
                      <a:gd name="connsiteX55" fmla="*/ 165647 w 594093"/>
                      <a:gd name="connsiteY55" fmla="*/ 243236 h 515650"/>
                      <a:gd name="connsiteX56" fmla="*/ 171931 w 594093"/>
                      <a:gd name="connsiteY56" fmla="*/ 220175 h 515650"/>
                      <a:gd name="connsiteX57" fmla="*/ 178215 w 594093"/>
                      <a:gd name="connsiteY57" fmla="*/ 197113 h 515650"/>
                      <a:gd name="connsiteX58" fmla="*/ 203381 w 594093"/>
                      <a:gd name="connsiteY58" fmla="*/ 171958 h 515650"/>
                      <a:gd name="connsiteX59" fmla="*/ 224348 w 594093"/>
                      <a:gd name="connsiteY59" fmla="*/ 146791 h 515650"/>
                      <a:gd name="connsiteX60" fmla="*/ 247399 w 594093"/>
                      <a:gd name="connsiteY60" fmla="*/ 130024 h 515650"/>
                      <a:gd name="connsiteX61" fmla="*/ 280933 w 594093"/>
                      <a:gd name="connsiteY61" fmla="*/ 125835 h 515650"/>
                      <a:gd name="connsiteX62" fmla="*/ 299805 w 594093"/>
                      <a:gd name="connsiteY62" fmla="*/ 115352 h 515650"/>
                      <a:gd name="connsiteX63" fmla="*/ 335444 w 594093"/>
                      <a:gd name="connsiteY63" fmla="*/ 109057 h 515650"/>
                      <a:gd name="connsiteX64" fmla="*/ 341728 w 594093"/>
                      <a:gd name="connsiteY64" fmla="*/ 88091 h 515650"/>
                      <a:gd name="connsiteX65" fmla="*/ 362695 w 594093"/>
                      <a:gd name="connsiteY65" fmla="*/ 77607 h 515650"/>
                      <a:gd name="connsiteX66" fmla="*/ 356411 w 594093"/>
                      <a:gd name="connsiteY66" fmla="*/ 52451 h 515650"/>
                      <a:gd name="connsiteX67" fmla="*/ 339623 w 594093"/>
                      <a:gd name="connsiteY67" fmla="*/ 39873 h 515650"/>
                      <a:gd name="connsiteX68" fmla="*/ 364789 w 594093"/>
                      <a:gd name="connsiteY68" fmla="*/ 31485 h 515650"/>
                      <a:gd name="connsiteX69" fmla="*/ 373168 w 594093"/>
                      <a:gd name="connsiteY69" fmla="*/ 14718 h 515650"/>
                      <a:gd name="connsiteX70" fmla="*/ 377357 w 594093"/>
                      <a:gd name="connsiteY70" fmla="*/ 37779 h 515650"/>
                      <a:gd name="connsiteX71" fmla="*/ 389956 w 594093"/>
                      <a:gd name="connsiteY71" fmla="*/ 41968 h 515650"/>
                      <a:gd name="connsiteX72" fmla="*/ 389956 w 594093"/>
                      <a:gd name="connsiteY72" fmla="*/ 29390 h 515650"/>
                      <a:gd name="connsiteX73" fmla="*/ 402523 w 594093"/>
                      <a:gd name="connsiteY73" fmla="*/ 29390 h 515650"/>
                      <a:gd name="connsiteX74" fmla="*/ 406723 w 594093"/>
                      <a:gd name="connsiteY74" fmla="*/ 39873 h 515650"/>
                      <a:gd name="connsiteX75" fmla="*/ 423490 w 594093"/>
                      <a:gd name="connsiteY75" fmla="*/ 44063 h 515650"/>
                      <a:gd name="connsiteX76" fmla="*/ 431858 w 594093"/>
                      <a:gd name="connsiteY76" fmla="*/ 25191 h 515650"/>
                      <a:gd name="connsiteX77" fmla="*/ 419290 w 594093"/>
                      <a:gd name="connsiteY77" fmla="*/ 16802 h 515650"/>
                      <a:gd name="connsiteX78" fmla="*/ 440257 w 594093"/>
                      <a:gd name="connsiteY78" fmla="*/ 4224 h 515650"/>
                      <a:gd name="connsiteX79" fmla="*/ 461224 w 594093"/>
                      <a:gd name="connsiteY79" fmla="*/ 20991 h 515650"/>
                      <a:gd name="connsiteX80" fmla="*/ 473791 w 594093"/>
                      <a:gd name="connsiteY80" fmla="*/ 24 h 515650"/>
                      <a:gd name="connsiteX81" fmla="*/ 480096 w 594093"/>
                      <a:gd name="connsiteY81" fmla="*/ 23085 h 515650"/>
                      <a:gd name="connsiteX82" fmla="*/ 501052 w 594093"/>
                      <a:gd name="connsiteY82" fmla="*/ 25191 h 515650"/>
                      <a:gd name="connsiteX83" fmla="*/ 524103 w 594093"/>
                      <a:gd name="connsiteY83" fmla="*/ 8413 h 515650"/>
                      <a:gd name="connsiteX84" fmla="*/ 551374 w 594093"/>
                      <a:gd name="connsiteY84" fmla="*/ 25191 h 515650"/>
                      <a:gd name="connsiteX85" fmla="*/ 547174 w 594093"/>
                      <a:gd name="connsiteY85" fmla="*/ 44063 h 515650"/>
                      <a:gd name="connsiteX86" fmla="*/ 594093 w 594093"/>
                      <a:gd name="connsiteY86" fmla="*/ 62139 h 515650"/>
                      <a:gd name="connsiteX87" fmla="*/ 565387 w 594093"/>
                      <a:gd name="connsiteY87" fmla="*/ 80351 h 515650"/>
                      <a:gd name="connsiteX88" fmla="*/ 538147 w 594093"/>
                      <a:gd name="connsiteY88" fmla="*/ 109707 h 515650"/>
                      <a:gd name="connsiteX89" fmla="*/ 527622 w 594093"/>
                      <a:gd name="connsiteY89" fmla="*/ 135732 h 515650"/>
                      <a:gd name="connsiteX90" fmla="*/ 501544 w 594093"/>
                      <a:gd name="connsiteY90" fmla="*/ 111173 h 51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94093" h="515650">
                        <a:moveTo>
                          <a:pt x="501586" y="111141"/>
                        </a:moveTo>
                        <a:cubicBezTo>
                          <a:pt x="501586" y="111141"/>
                          <a:pt x="518364" y="81556"/>
                          <a:pt x="515787" y="71271"/>
                        </a:cubicBezTo>
                        <a:cubicBezTo>
                          <a:pt x="514258" y="65145"/>
                          <a:pt x="502539" y="57374"/>
                          <a:pt x="496915" y="54504"/>
                        </a:cubicBezTo>
                        <a:cubicBezTo>
                          <a:pt x="492611" y="52305"/>
                          <a:pt x="482735" y="49142"/>
                          <a:pt x="478043" y="50315"/>
                        </a:cubicBezTo>
                        <a:cubicBezTo>
                          <a:pt x="473351" y="51488"/>
                          <a:pt x="466711" y="59395"/>
                          <a:pt x="463371" y="62893"/>
                        </a:cubicBezTo>
                        <a:cubicBezTo>
                          <a:pt x="459244" y="67218"/>
                          <a:pt x="451693" y="76602"/>
                          <a:pt x="448688" y="81765"/>
                        </a:cubicBezTo>
                        <a:cubicBezTo>
                          <a:pt x="445252" y="87651"/>
                          <a:pt x="443629" y="102805"/>
                          <a:pt x="438204" y="106931"/>
                        </a:cubicBezTo>
                        <a:cubicBezTo>
                          <a:pt x="431481" y="112042"/>
                          <a:pt x="413111" y="111361"/>
                          <a:pt x="404670" y="111121"/>
                        </a:cubicBezTo>
                        <a:cubicBezTo>
                          <a:pt x="398816" y="110953"/>
                          <a:pt x="387337" y="108167"/>
                          <a:pt x="381598" y="106931"/>
                        </a:cubicBezTo>
                        <a:cubicBezTo>
                          <a:pt x="377378" y="106020"/>
                          <a:pt x="364831" y="102742"/>
                          <a:pt x="364831" y="102742"/>
                        </a:cubicBezTo>
                        <a:cubicBezTo>
                          <a:pt x="364831" y="102742"/>
                          <a:pt x="353583" y="111906"/>
                          <a:pt x="350159" y="115320"/>
                        </a:cubicBezTo>
                        <a:cubicBezTo>
                          <a:pt x="346744" y="118734"/>
                          <a:pt x="341969" y="127982"/>
                          <a:pt x="337570" y="130003"/>
                        </a:cubicBezTo>
                        <a:cubicBezTo>
                          <a:pt x="332334" y="132412"/>
                          <a:pt x="320269" y="129647"/>
                          <a:pt x="314520" y="130003"/>
                        </a:cubicBezTo>
                        <a:cubicBezTo>
                          <a:pt x="310299" y="130265"/>
                          <a:pt x="301554" y="130244"/>
                          <a:pt x="297753" y="132098"/>
                        </a:cubicBezTo>
                        <a:cubicBezTo>
                          <a:pt x="293752" y="134056"/>
                          <a:pt x="288767" y="142078"/>
                          <a:pt x="285154" y="144686"/>
                        </a:cubicBezTo>
                        <a:cubicBezTo>
                          <a:pt x="282305" y="146739"/>
                          <a:pt x="276084" y="150645"/>
                          <a:pt x="272586" y="150970"/>
                        </a:cubicBezTo>
                        <a:cubicBezTo>
                          <a:pt x="268784" y="151326"/>
                          <a:pt x="261076" y="144634"/>
                          <a:pt x="257914" y="146781"/>
                        </a:cubicBezTo>
                        <a:cubicBezTo>
                          <a:pt x="253557" y="149745"/>
                          <a:pt x="258531" y="163234"/>
                          <a:pt x="255809" y="167747"/>
                        </a:cubicBezTo>
                        <a:cubicBezTo>
                          <a:pt x="253860" y="170984"/>
                          <a:pt x="245325" y="172994"/>
                          <a:pt x="243220" y="176136"/>
                        </a:cubicBezTo>
                        <a:cubicBezTo>
                          <a:pt x="240246" y="180577"/>
                          <a:pt x="242948" y="193458"/>
                          <a:pt x="239031" y="197103"/>
                        </a:cubicBezTo>
                        <a:cubicBezTo>
                          <a:pt x="235942" y="199983"/>
                          <a:pt x="225531" y="196527"/>
                          <a:pt x="222264" y="199198"/>
                        </a:cubicBezTo>
                        <a:cubicBezTo>
                          <a:pt x="218420" y="202350"/>
                          <a:pt x="219227" y="214310"/>
                          <a:pt x="215959" y="218059"/>
                        </a:cubicBezTo>
                        <a:cubicBezTo>
                          <a:pt x="213655" y="220719"/>
                          <a:pt x="205434" y="221494"/>
                          <a:pt x="203392" y="224353"/>
                        </a:cubicBezTo>
                        <a:cubicBezTo>
                          <a:pt x="198784" y="230815"/>
                          <a:pt x="201517" y="248221"/>
                          <a:pt x="199192" y="255803"/>
                        </a:cubicBezTo>
                        <a:cubicBezTo>
                          <a:pt x="197475" y="261406"/>
                          <a:pt x="187546" y="271031"/>
                          <a:pt x="188709" y="276770"/>
                        </a:cubicBezTo>
                        <a:cubicBezTo>
                          <a:pt x="189672" y="281504"/>
                          <a:pt x="203476" y="284520"/>
                          <a:pt x="203392" y="289348"/>
                        </a:cubicBezTo>
                        <a:cubicBezTo>
                          <a:pt x="203339" y="292700"/>
                          <a:pt x="196166" y="296910"/>
                          <a:pt x="192908" y="297737"/>
                        </a:cubicBezTo>
                        <a:cubicBezTo>
                          <a:pt x="187232" y="299172"/>
                          <a:pt x="174947" y="290657"/>
                          <a:pt x="169857" y="293548"/>
                        </a:cubicBezTo>
                        <a:cubicBezTo>
                          <a:pt x="165962" y="295758"/>
                          <a:pt x="164045" y="305874"/>
                          <a:pt x="163563" y="310325"/>
                        </a:cubicBezTo>
                        <a:cubicBezTo>
                          <a:pt x="162359" y="321374"/>
                          <a:pt x="168234" y="343357"/>
                          <a:pt x="169857" y="354353"/>
                        </a:cubicBezTo>
                        <a:cubicBezTo>
                          <a:pt x="170873" y="361171"/>
                          <a:pt x="172057" y="375006"/>
                          <a:pt x="174047" y="381614"/>
                        </a:cubicBezTo>
                        <a:cubicBezTo>
                          <a:pt x="176215" y="388799"/>
                          <a:pt x="184258" y="401754"/>
                          <a:pt x="186635" y="408875"/>
                        </a:cubicBezTo>
                        <a:cubicBezTo>
                          <a:pt x="189012" y="415997"/>
                          <a:pt x="196050" y="431413"/>
                          <a:pt x="192919" y="438231"/>
                        </a:cubicBezTo>
                        <a:cubicBezTo>
                          <a:pt x="190185" y="444200"/>
                          <a:pt x="173973" y="445687"/>
                          <a:pt x="169868" y="450809"/>
                        </a:cubicBezTo>
                        <a:cubicBezTo>
                          <a:pt x="165103" y="456768"/>
                          <a:pt x="164234" y="473053"/>
                          <a:pt x="161469" y="480164"/>
                        </a:cubicBezTo>
                        <a:cubicBezTo>
                          <a:pt x="159772" y="484531"/>
                          <a:pt x="153090" y="496931"/>
                          <a:pt x="153090" y="496931"/>
                        </a:cubicBezTo>
                        <a:cubicBezTo>
                          <a:pt x="153090" y="496931"/>
                          <a:pt x="141172" y="487391"/>
                          <a:pt x="136323" y="486448"/>
                        </a:cubicBezTo>
                        <a:cubicBezTo>
                          <a:pt x="127442" y="484720"/>
                          <a:pt x="109083" y="489370"/>
                          <a:pt x="100684" y="492742"/>
                        </a:cubicBezTo>
                        <a:cubicBezTo>
                          <a:pt x="95427" y="494847"/>
                          <a:pt x="86912" y="502828"/>
                          <a:pt x="81812" y="505320"/>
                        </a:cubicBezTo>
                        <a:cubicBezTo>
                          <a:pt x="77350" y="507509"/>
                          <a:pt x="67820" y="510640"/>
                          <a:pt x="62940" y="511604"/>
                        </a:cubicBezTo>
                        <a:cubicBezTo>
                          <a:pt x="55724" y="513039"/>
                          <a:pt x="39145" y="518526"/>
                          <a:pt x="33584" y="513709"/>
                        </a:cubicBezTo>
                        <a:cubicBezTo>
                          <a:pt x="28023" y="508891"/>
                          <a:pt x="35187" y="490721"/>
                          <a:pt x="31490" y="484364"/>
                        </a:cubicBezTo>
                        <a:cubicBezTo>
                          <a:pt x="29594" y="481096"/>
                          <a:pt x="20451" y="479421"/>
                          <a:pt x="18912" y="475975"/>
                        </a:cubicBezTo>
                        <a:cubicBezTo>
                          <a:pt x="14377" y="465827"/>
                          <a:pt x="31940" y="440786"/>
                          <a:pt x="25196" y="431947"/>
                        </a:cubicBezTo>
                        <a:cubicBezTo>
                          <a:pt x="22630" y="428585"/>
                          <a:pt x="11277" y="432963"/>
                          <a:pt x="8429" y="429842"/>
                        </a:cubicBezTo>
                        <a:cubicBezTo>
                          <a:pt x="-2181" y="418217"/>
                          <a:pt x="-2652" y="379855"/>
                          <a:pt x="6323" y="366942"/>
                        </a:cubicBezTo>
                        <a:cubicBezTo>
                          <a:pt x="9162" y="362857"/>
                          <a:pt x="21750" y="364250"/>
                          <a:pt x="25196" y="360658"/>
                        </a:cubicBezTo>
                        <a:cubicBezTo>
                          <a:pt x="27835" y="357904"/>
                          <a:pt x="26788" y="348771"/>
                          <a:pt x="29385" y="345975"/>
                        </a:cubicBezTo>
                        <a:cubicBezTo>
                          <a:pt x="33563" y="341482"/>
                          <a:pt x="46466" y="338948"/>
                          <a:pt x="52446" y="337586"/>
                        </a:cubicBezTo>
                        <a:cubicBezTo>
                          <a:pt x="57578" y="336413"/>
                          <a:pt x="68857" y="338131"/>
                          <a:pt x="73413" y="335492"/>
                        </a:cubicBezTo>
                        <a:cubicBezTo>
                          <a:pt x="77309" y="333230"/>
                          <a:pt x="79969" y="323039"/>
                          <a:pt x="83885" y="320809"/>
                        </a:cubicBezTo>
                        <a:cubicBezTo>
                          <a:pt x="89373" y="317688"/>
                          <a:pt x="104611" y="323207"/>
                          <a:pt x="109041" y="318714"/>
                        </a:cubicBezTo>
                        <a:cubicBezTo>
                          <a:pt x="114215" y="313478"/>
                          <a:pt x="106570" y="295129"/>
                          <a:pt x="111136" y="289359"/>
                        </a:cubicBezTo>
                        <a:cubicBezTo>
                          <a:pt x="116593" y="282467"/>
                          <a:pt x="138858" y="285452"/>
                          <a:pt x="144681" y="278875"/>
                        </a:cubicBezTo>
                        <a:cubicBezTo>
                          <a:pt x="148566" y="274487"/>
                          <a:pt x="145791" y="260799"/>
                          <a:pt x="148870" y="255814"/>
                        </a:cubicBezTo>
                        <a:cubicBezTo>
                          <a:pt x="151624" y="251352"/>
                          <a:pt x="162704" y="247572"/>
                          <a:pt x="165647" y="243236"/>
                        </a:cubicBezTo>
                        <a:cubicBezTo>
                          <a:pt x="169009" y="238293"/>
                          <a:pt x="170360" y="225935"/>
                          <a:pt x="171931" y="220175"/>
                        </a:cubicBezTo>
                        <a:cubicBezTo>
                          <a:pt x="173502" y="214404"/>
                          <a:pt x="175220" y="202277"/>
                          <a:pt x="178215" y="197113"/>
                        </a:cubicBezTo>
                        <a:cubicBezTo>
                          <a:pt x="182676" y="189416"/>
                          <a:pt x="197380" y="178524"/>
                          <a:pt x="203381" y="171958"/>
                        </a:cubicBezTo>
                        <a:cubicBezTo>
                          <a:pt x="208900" y="165915"/>
                          <a:pt x="218368" y="152394"/>
                          <a:pt x="224348" y="146791"/>
                        </a:cubicBezTo>
                        <a:cubicBezTo>
                          <a:pt x="229553" y="141921"/>
                          <a:pt x="240769" y="132642"/>
                          <a:pt x="247399" y="130024"/>
                        </a:cubicBezTo>
                        <a:cubicBezTo>
                          <a:pt x="255253" y="126914"/>
                          <a:pt x="272900" y="128453"/>
                          <a:pt x="280933" y="125835"/>
                        </a:cubicBezTo>
                        <a:cubicBezTo>
                          <a:pt x="286065" y="124159"/>
                          <a:pt x="294715" y="117153"/>
                          <a:pt x="299805" y="115352"/>
                        </a:cubicBezTo>
                        <a:cubicBezTo>
                          <a:pt x="308330" y="112325"/>
                          <a:pt x="328679" y="115069"/>
                          <a:pt x="335444" y="109057"/>
                        </a:cubicBezTo>
                        <a:cubicBezTo>
                          <a:pt x="339529" y="105423"/>
                          <a:pt x="338209" y="92280"/>
                          <a:pt x="341728" y="88091"/>
                        </a:cubicBezTo>
                        <a:cubicBezTo>
                          <a:pt x="345498" y="83608"/>
                          <a:pt x="360244" y="82927"/>
                          <a:pt x="362695" y="77607"/>
                        </a:cubicBezTo>
                        <a:cubicBezTo>
                          <a:pt x="365407" y="71722"/>
                          <a:pt x="359993" y="57855"/>
                          <a:pt x="356411" y="52451"/>
                        </a:cubicBezTo>
                        <a:cubicBezTo>
                          <a:pt x="353510" y="48084"/>
                          <a:pt x="338785" y="45047"/>
                          <a:pt x="339623" y="39873"/>
                        </a:cubicBezTo>
                        <a:cubicBezTo>
                          <a:pt x="340681" y="33328"/>
                          <a:pt x="359783" y="35831"/>
                          <a:pt x="364789" y="31485"/>
                        </a:cubicBezTo>
                        <a:cubicBezTo>
                          <a:pt x="368329" y="28416"/>
                          <a:pt x="368539" y="14047"/>
                          <a:pt x="373168" y="14718"/>
                        </a:cubicBezTo>
                        <a:cubicBezTo>
                          <a:pt x="378970" y="15545"/>
                          <a:pt x="373513" y="33359"/>
                          <a:pt x="377357" y="37779"/>
                        </a:cubicBezTo>
                        <a:cubicBezTo>
                          <a:pt x="379535" y="40282"/>
                          <a:pt x="387264" y="43916"/>
                          <a:pt x="389956" y="41968"/>
                        </a:cubicBezTo>
                        <a:cubicBezTo>
                          <a:pt x="392511" y="40125"/>
                          <a:pt x="387735" y="31610"/>
                          <a:pt x="389956" y="29390"/>
                        </a:cubicBezTo>
                        <a:cubicBezTo>
                          <a:pt x="392176" y="27170"/>
                          <a:pt x="399926" y="27631"/>
                          <a:pt x="402523" y="29390"/>
                        </a:cubicBezTo>
                        <a:cubicBezTo>
                          <a:pt x="404859" y="30972"/>
                          <a:pt x="404597" y="38020"/>
                          <a:pt x="406723" y="39873"/>
                        </a:cubicBezTo>
                        <a:cubicBezTo>
                          <a:pt x="409980" y="42712"/>
                          <a:pt x="419604" y="45958"/>
                          <a:pt x="423490" y="44063"/>
                        </a:cubicBezTo>
                        <a:cubicBezTo>
                          <a:pt x="428129" y="41800"/>
                          <a:pt x="433293" y="30144"/>
                          <a:pt x="431858" y="25191"/>
                        </a:cubicBezTo>
                        <a:cubicBezTo>
                          <a:pt x="430810" y="21556"/>
                          <a:pt x="419196" y="20572"/>
                          <a:pt x="419290" y="16802"/>
                        </a:cubicBezTo>
                        <a:cubicBezTo>
                          <a:pt x="419437" y="10686"/>
                          <a:pt x="434162" y="3815"/>
                          <a:pt x="440257" y="4224"/>
                        </a:cubicBezTo>
                        <a:cubicBezTo>
                          <a:pt x="446949" y="4674"/>
                          <a:pt x="454615" y="22185"/>
                          <a:pt x="461224" y="20991"/>
                        </a:cubicBezTo>
                        <a:cubicBezTo>
                          <a:pt x="467235" y="19912"/>
                          <a:pt x="467738" y="-803"/>
                          <a:pt x="473791" y="24"/>
                        </a:cubicBezTo>
                        <a:cubicBezTo>
                          <a:pt x="479708" y="841"/>
                          <a:pt x="475530" y="19231"/>
                          <a:pt x="480096" y="23085"/>
                        </a:cubicBezTo>
                        <a:cubicBezTo>
                          <a:pt x="484117" y="26489"/>
                          <a:pt x="495962" y="26562"/>
                          <a:pt x="501052" y="25191"/>
                        </a:cubicBezTo>
                        <a:cubicBezTo>
                          <a:pt x="507933" y="23326"/>
                          <a:pt x="516982" y="8685"/>
                          <a:pt x="524103" y="8413"/>
                        </a:cubicBezTo>
                        <a:cubicBezTo>
                          <a:pt x="532104" y="8099"/>
                          <a:pt x="548253" y="17818"/>
                          <a:pt x="551374" y="25191"/>
                        </a:cubicBezTo>
                        <a:cubicBezTo>
                          <a:pt x="553259" y="29641"/>
                          <a:pt x="544818" y="39842"/>
                          <a:pt x="547174" y="44063"/>
                        </a:cubicBezTo>
                        <a:cubicBezTo>
                          <a:pt x="553385" y="55216"/>
                          <a:pt x="594093" y="62139"/>
                          <a:pt x="594093" y="62139"/>
                        </a:cubicBezTo>
                        <a:cubicBezTo>
                          <a:pt x="594093" y="62139"/>
                          <a:pt x="572226" y="74591"/>
                          <a:pt x="565387" y="80351"/>
                        </a:cubicBezTo>
                        <a:cubicBezTo>
                          <a:pt x="557731" y="86802"/>
                          <a:pt x="543520" y="101255"/>
                          <a:pt x="538147" y="109707"/>
                        </a:cubicBezTo>
                        <a:cubicBezTo>
                          <a:pt x="534387" y="115634"/>
                          <a:pt x="527622" y="135732"/>
                          <a:pt x="527622" y="135732"/>
                        </a:cubicBezTo>
                        <a:lnTo>
                          <a:pt x="501544" y="111173"/>
                        </a:lnTo>
                        <a:close/>
                      </a:path>
                    </a:pathLst>
                  </a:custGeom>
                  <a:solidFill>
                    <a:schemeClr val="bg1">
                      <a:lumMod val="95000"/>
                    </a:schemeClr>
                  </a:solidFill>
                  <a:ln w="1046" cap="flat">
                    <a:noFill/>
                    <a:prstDash val="solid"/>
                    <a:miter/>
                  </a:ln>
                </p:spPr>
                <p:txBody>
                  <a:bodyPr rtlCol="0" anchor="ctr"/>
                  <a:lstStyle/>
                  <a:p>
                    <a:endParaRPr lang="en-US" dirty="0"/>
                  </a:p>
                </p:txBody>
              </p:sp>
            </p:grpSp>
            <p:sp>
              <p:nvSpPr>
                <p:cNvPr id="1101" name="Freeform 1100">
                  <a:extLst>
                    <a:ext uri="{FF2B5EF4-FFF2-40B4-BE49-F238E27FC236}">
                      <a16:creationId xmlns:a16="http://schemas.microsoft.com/office/drawing/2014/main" id="{B337BEE6-13D4-8C0C-7908-07A48A71B5C2}"/>
                    </a:ext>
                  </a:extLst>
                </p:cNvPr>
                <p:cNvSpPr/>
                <p:nvPr/>
              </p:nvSpPr>
              <p:spPr>
                <a:xfrm>
                  <a:off x="6096762" y="2423312"/>
                  <a:ext cx="256128" cy="505778"/>
                </a:xfrm>
                <a:custGeom>
                  <a:avLst/>
                  <a:gdLst>
                    <a:gd name="connsiteX0" fmla="*/ 0 w 256128"/>
                    <a:gd name="connsiteY0" fmla="*/ 394189 h 505777"/>
                    <a:gd name="connsiteX1" fmla="*/ 8378 w 256128"/>
                    <a:gd name="connsiteY1" fmla="*/ 377422 h 505777"/>
                    <a:gd name="connsiteX2" fmla="*/ 16778 w 256128"/>
                    <a:gd name="connsiteY2" fmla="*/ 348066 h 505777"/>
                    <a:gd name="connsiteX3" fmla="*/ 39828 w 256128"/>
                    <a:gd name="connsiteY3" fmla="*/ 335489 h 505777"/>
                    <a:gd name="connsiteX4" fmla="*/ 33545 w 256128"/>
                    <a:gd name="connsiteY4" fmla="*/ 306133 h 505777"/>
                    <a:gd name="connsiteX5" fmla="*/ 20956 w 256128"/>
                    <a:gd name="connsiteY5" fmla="*/ 278872 h 505777"/>
                    <a:gd name="connsiteX6" fmla="*/ 16767 w 256128"/>
                    <a:gd name="connsiteY6" fmla="*/ 251611 h 505777"/>
                    <a:gd name="connsiteX7" fmla="*/ 10473 w 256128"/>
                    <a:gd name="connsiteY7" fmla="*/ 207583 h 505777"/>
                    <a:gd name="connsiteX8" fmla="*/ 16767 w 256128"/>
                    <a:gd name="connsiteY8" fmla="*/ 190806 h 505777"/>
                    <a:gd name="connsiteX9" fmla="*/ 39818 w 256128"/>
                    <a:gd name="connsiteY9" fmla="*/ 194995 h 505777"/>
                    <a:gd name="connsiteX10" fmla="*/ 50301 w 256128"/>
                    <a:gd name="connsiteY10" fmla="*/ 186606 h 505777"/>
                    <a:gd name="connsiteX11" fmla="*/ 35618 w 256128"/>
                    <a:gd name="connsiteY11" fmla="*/ 174028 h 505777"/>
                    <a:gd name="connsiteX12" fmla="*/ 46102 w 256128"/>
                    <a:gd name="connsiteY12" fmla="*/ 153061 h 505777"/>
                    <a:gd name="connsiteX13" fmla="*/ 50301 w 256128"/>
                    <a:gd name="connsiteY13" fmla="*/ 121611 h 505777"/>
                    <a:gd name="connsiteX14" fmla="*/ 62869 w 256128"/>
                    <a:gd name="connsiteY14" fmla="*/ 115317 h 505777"/>
                    <a:gd name="connsiteX15" fmla="*/ 69173 w 256128"/>
                    <a:gd name="connsiteY15" fmla="*/ 96455 h 505777"/>
                    <a:gd name="connsiteX16" fmla="*/ 85941 w 256128"/>
                    <a:gd name="connsiteY16" fmla="*/ 94361 h 505777"/>
                    <a:gd name="connsiteX17" fmla="*/ 90130 w 256128"/>
                    <a:gd name="connsiteY17" fmla="*/ 73394 h 505777"/>
                    <a:gd name="connsiteX18" fmla="*/ 102718 w 256128"/>
                    <a:gd name="connsiteY18" fmla="*/ 65005 h 505777"/>
                    <a:gd name="connsiteX19" fmla="*/ 104823 w 256128"/>
                    <a:gd name="connsiteY19" fmla="*/ 44038 h 505777"/>
                    <a:gd name="connsiteX20" fmla="*/ 119496 w 256128"/>
                    <a:gd name="connsiteY20" fmla="*/ 48228 h 505777"/>
                    <a:gd name="connsiteX21" fmla="*/ 132063 w 256128"/>
                    <a:gd name="connsiteY21" fmla="*/ 41944 h 505777"/>
                    <a:gd name="connsiteX22" fmla="*/ 144662 w 256128"/>
                    <a:gd name="connsiteY22" fmla="*/ 29356 h 505777"/>
                    <a:gd name="connsiteX23" fmla="*/ 161429 w 256128"/>
                    <a:gd name="connsiteY23" fmla="*/ 27261 h 505777"/>
                    <a:gd name="connsiteX24" fmla="*/ 184480 w 256128"/>
                    <a:gd name="connsiteY24" fmla="*/ 27261 h 505777"/>
                    <a:gd name="connsiteX25" fmla="*/ 197068 w 256128"/>
                    <a:gd name="connsiteY25" fmla="*/ 12578 h 505777"/>
                    <a:gd name="connsiteX26" fmla="*/ 211741 w 256128"/>
                    <a:gd name="connsiteY26" fmla="*/ 0 h 505777"/>
                    <a:gd name="connsiteX27" fmla="*/ 230613 w 256128"/>
                    <a:gd name="connsiteY27" fmla="*/ 20967 h 505777"/>
                    <a:gd name="connsiteX28" fmla="*/ 249485 w 256128"/>
                    <a:gd name="connsiteY28" fmla="*/ 37744 h 505777"/>
                    <a:gd name="connsiteX29" fmla="*/ 251580 w 256128"/>
                    <a:gd name="connsiteY29" fmla="*/ 54511 h 505777"/>
                    <a:gd name="connsiteX30" fmla="*/ 253674 w 256128"/>
                    <a:gd name="connsiteY30" fmla="*/ 106928 h 505777"/>
                    <a:gd name="connsiteX31" fmla="*/ 236907 w 256128"/>
                    <a:gd name="connsiteY31" fmla="*/ 117412 h 505777"/>
                    <a:gd name="connsiteX32" fmla="*/ 218035 w 256128"/>
                    <a:gd name="connsiteY32" fmla="*/ 132095 h 505777"/>
                    <a:gd name="connsiteX33" fmla="*/ 211730 w 256128"/>
                    <a:gd name="connsiteY33" fmla="*/ 161440 h 505777"/>
                    <a:gd name="connsiteX34" fmla="*/ 213835 w 256128"/>
                    <a:gd name="connsiteY34" fmla="*/ 180312 h 505777"/>
                    <a:gd name="connsiteX35" fmla="*/ 188669 w 256128"/>
                    <a:gd name="connsiteY35" fmla="*/ 197089 h 505777"/>
                    <a:gd name="connsiteX36" fmla="*/ 174007 w 256128"/>
                    <a:gd name="connsiteY36" fmla="*/ 215961 h 505777"/>
                    <a:gd name="connsiteX37" fmla="*/ 140473 w 256128"/>
                    <a:gd name="connsiteY37" fmla="*/ 222245 h 505777"/>
                    <a:gd name="connsiteX38" fmla="*/ 127895 w 256128"/>
                    <a:gd name="connsiteY38" fmla="*/ 249506 h 505777"/>
                    <a:gd name="connsiteX39" fmla="*/ 127895 w 256128"/>
                    <a:gd name="connsiteY39" fmla="*/ 295639 h 505777"/>
                    <a:gd name="connsiteX40" fmla="*/ 146767 w 256128"/>
                    <a:gd name="connsiteY40" fmla="*/ 318700 h 505777"/>
                    <a:gd name="connsiteX41" fmla="*/ 155156 w 256128"/>
                    <a:gd name="connsiteY41" fmla="*/ 337573 h 505777"/>
                    <a:gd name="connsiteX42" fmla="*/ 115317 w 256128"/>
                    <a:gd name="connsiteY42" fmla="*/ 356445 h 505777"/>
                    <a:gd name="connsiteX43" fmla="*/ 134189 w 256128"/>
                    <a:gd name="connsiteY43" fmla="*/ 356445 h 505777"/>
                    <a:gd name="connsiteX44" fmla="*/ 144693 w 256128"/>
                    <a:gd name="connsiteY44" fmla="*/ 366928 h 505777"/>
                    <a:gd name="connsiteX45" fmla="*/ 150956 w 256128"/>
                    <a:gd name="connsiteY45" fmla="*/ 383695 h 505777"/>
                    <a:gd name="connsiteX46" fmla="*/ 136294 w 256128"/>
                    <a:gd name="connsiteY46" fmla="*/ 394179 h 505777"/>
                    <a:gd name="connsiteX47" fmla="*/ 119527 w 256128"/>
                    <a:gd name="connsiteY47" fmla="*/ 413051 h 505777"/>
                    <a:gd name="connsiteX48" fmla="*/ 119527 w 256128"/>
                    <a:gd name="connsiteY48" fmla="*/ 444501 h 505777"/>
                    <a:gd name="connsiteX49" fmla="*/ 100655 w 256128"/>
                    <a:gd name="connsiteY49" fmla="*/ 459184 h 505777"/>
                    <a:gd name="connsiteX50" fmla="*/ 94371 w 256128"/>
                    <a:gd name="connsiteY50" fmla="*/ 475951 h 505777"/>
                    <a:gd name="connsiteX51" fmla="*/ 75499 w 256128"/>
                    <a:gd name="connsiteY51" fmla="*/ 488529 h 505777"/>
                    <a:gd name="connsiteX52" fmla="*/ 65016 w 256128"/>
                    <a:gd name="connsiteY52" fmla="*/ 505306 h 505777"/>
                    <a:gd name="connsiteX53" fmla="*/ 37765 w 256128"/>
                    <a:gd name="connsiteY53" fmla="*/ 494823 h 505777"/>
                    <a:gd name="connsiteX54" fmla="*/ 39860 w 256128"/>
                    <a:gd name="connsiteY54" fmla="*/ 463373 h 505777"/>
                    <a:gd name="connsiteX55" fmla="*/ 25177 w 256128"/>
                    <a:gd name="connsiteY55" fmla="*/ 459184 h 505777"/>
                    <a:gd name="connsiteX56" fmla="*/ 20988 w 256128"/>
                    <a:gd name="connsiteY56" fmla="*/ 440312 h 505777"/>
                    <a:gd name="connsiteX57" fmla="*/ 10504 w 256128"/>
                    <a:gd name="connsiteY57" fmla="*/ 415145 h 505777"/>
                    <a:gd name="connsiteX58" fmla="*/ 21 w 256128"/>
                    <a:gd name="connsiteY58" fmla="*/ 394179 h 50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56128" h="505777">
                      <a:moveTo>
                        <a:pt x="0" y="394189"/>
                      </a:moveTo>
                      <a:cubicBezTo>
                        <a:pt x="0" y="394189"/>
                        <a:pt x="6682" y="381789"/>
                        <a:pt x="8378" y="377422"/>
                      </a:cubicBezTo>
                      <a:cubicBezTo>
                        <a:pt x="11143" y="370311"/>
                        <a:pt x="12012" y="354026"/>
                        <a:pt x="16778" y="348066"/>
                      </a:cubicBezTo>
                      <a:cubicBezTo>
                        <a:pt x="20883" y="342945"/>
                        <a:pt x="37095" y="341458"/>
                        <a:pt x="39828" y="335489"/>
                      </a:cubicBezTo>
                      <a:cubicBezTo>
                        <a:pt x="42960" y="328671"/>
                        <a:pt x="35922" y="313255"/>
                        <a:pt x="33545" y="306133"/>
                      </a:cubicBezTo>
                      <a:cubicBezTo>
                        <a:pt x="31167" y="299011"/>
                        <a:pt x="23124" y="286067"/>
                        <a:pt x="20956" y="278872"/>
                      </a:cubicBezTo>
                      <a:cubicBezTo>
                        <a:pt x="18967" y="272274"/>
                        <a:pt x="17783" y="258429"/>
                        <a:pt x="16767" y="251611"/>
                      </a:cubicBezTo>
                      <a:cubicBezTo>
                        <a:pt x="15133" y="240615"/>
                        <a:pt x="9258" y="218632"/>
                        <a:pt x="10473" y="207583"/>
                      </a:cubicBezTo>
                      <a:cubicBezTo>
                        <a:pt x="10955" y="203132"/>
                        <a:pt x="12871" y="193015"/>
                        <a:pt x="16767" y="190806"/>
                      </a:cubicBezTo>
                      <a:cubicBezTo>
                        <a:pt x="21867" y="187915"/>
                        <a:pt x="34142" y="196429"/>
                        <a:pt x="39818" y="194995"/>
                      </a:cubicBezTo>
                      <a:cubicBezTo>
                        <a:pt x="43075" y="194178"/>
                        <a:pt x="50249" y="189968"/>
                        <a:pt x="50301" y="186606"/>
                      </a:cubicBezTo>
                      <a:cubicBezTo>
                        <a:pt x="50385" y="181767"/>
                        <a:pt x="36571" y="178762"/>
                        <a:pt x="35618" y="174028"/>
                      </a:cubicBezTo>
                      <a:cubicBezTo>
                        <a:pt x="34456" y="168278"/>
                        <a:pt x="44384" y="158664"/>
                        <a:pt x="46102" y="153061"/>
                      </a:cubicBezTo>
                      <a:cubicBezTo>
                        <a:pt x="48427" y="145479"/>
                        <a:pt x="45693" y="128063"/>
                        <a:pt x="50301" y="121611"/>
                      </a:cubicBezTo>
                      <a:cubicBezTo>
                        <a:pt x="52343" y="118752"/>
                        <a:pt x="60565" y="117977"/>
                        <a:pt x="62869" y="115317"/>
                      </a:cubicBezTo>
                      <a:cubicBezTo>
                        <a:pt x="66126" y="111557"/>
                        <a:pt x="65320" y="99608"/>
                        <a:pt x="69173" y="96455"/>
                      </a:cubicBezTo>
                      <a:cubicBezTo>
                        <a:pt x="72441" y="93774"/>
                        <a:pt x="82851" y="97230"/>
                        <a:pt x="85941" y="94361"/>
                      </a:cubicBezTo>
                      <a:cubicBezTo>
                        <a:pt x="89857" y="90716"/>
                        <a:pt x="87155" y="77835"/>
                        <a:pt x="90130" y="73394"/>
                      </a:cubicBezTo>
                      <a:cubicBezTo>
                        <a:pt x="92235" y="70252"/>
                        <a:pt x="100770" y="68252"/>
                        <a:pt x="102718" y="65005"/>
                      </a:cubicBezTo>
                      <a:cubicBezTo>
                        <a:pt x="105430" y="60491"/>
                        <a:pt x="100456" y="46992"/>
                        <a:pt x="104823" y="44038"/>
                      </a:cubicBezTo>
                      <a:cubicBezTo>
                        <a:pt x="107976" y="41892"/>
                        <a:pt x="115694" y="48584"/>
                        <a:pt x="119496" y="48228"/>
                      </a:cubicBezTo>
                      <a:cubicBezTo>
                        <a:pt x="122994" y="47903"/>
                        <a:pt x="129214" y="43997"/>
                        <a:pt x="132063" y="41944"/>
                      </a:cubicBezTo>
                      <a:cubicBezTo>
                        <a:pt x="135676" y="39347"/>
                        <a:pt x="140661" y="31314"/>
                        <a:pt x="144662" y="29356"/>
                      </a:cubicBezTo>
                      <a:cubicBezTo>
                        <a:pt x="148453" y="27502"/>
                        <a:pt x="157209" y="27523"/>
                        <a:pt x="161429" y="27261"/>
                      </a:cubicBezTo>
                      <a:cubicBezTo>
                        <a:pt x="167179" y="26905"/>
                        <a:pt x="179243" y="29670"/>
                        <a:pt x="184480" y="27261"/>
                      </a:cubicBezTo>
                      <a:cubicBezTo>
                        <a:pt x="188868" y="25240"/>
                        <a:pt x="193644" y="16003"/>
                        <a:pt x="197068" y="12578"/>
                      </a:cubicBezTo>
                      <a:cubicBezTo>
                        <a:pt x="200482" y="9164"/>
                        <a:pt x="211741" y="0"/>
                        <a:pt x="211741" y="0"/>
                      </a:cubicBezTo>
                      <a:cubicBezTo>
                        <a:pt x="211741" y="0"/>
                        <a:pt x="225607" y="15992"/>
                        <a:pt x="230613" y="20967"/>
                      </a:cubicBezTo>
                      <a:cubicBezTo>
                        <a:pt x="235085" y="25418"/>
                        <a:pt x="246542" y="32162"/>
                        <a:pt x="249485" y="37744"/>
                      </a:cubicBezTo>
                      <a:cubicBezTo>
                        <a:pt x="251454" y="41483"/>
                        <a:pt x="251234" y="50301"/>
                        <a:pt x="251580" y="54511"/>
                      </a:cubicBezTo>
                      <a:cubicBezTo>
                        <a:pt x="252658" y="67582"/>
                        <a:pt x="259801" y="95335"/>
                        <a:pt x="253674" y="106928"/>
                      </a:cubicBezTo>
                      <a:cubicBezTo>
                        <a:pt x="251360" y="111295"/>
                        <a:pt x="236907" y="117412"/>
                        <a:pt x="236907" y="117412"/>
                      </a:cubicBezTo>
                      <a:cubicBezTo>
                        <a:pt x="236907" y="117412"/>
                        <a:pt x="221219" y="127026"/>
                        <a:pt x="218035" y="132095"/>
                      </a:cubicBezTo>
                      <a:cubicBezTo>
                        <a:pt x="214045" y="138452"/>
                        <a:pt x="212118" y="153951"/>
                        <a:pt x="211730" y="161440"/>
                      </a:cubicBezTo>
                      <a:cubicBezTo>
                        <a:pt x="211489" y="166184"/>
                        <a:pt x="215836" y="176007"/>
                        <a:pt x="213835" y="180312"/>
                      </a:cubicBezTo>
                      <a:cubicBezTo>
                        <a:pt x="210641" y="187171"/>
                        <a:pt x="194209" y="191937"/>
                        <a:pt x="188669" y="197089"/>
                      </a:cubicBezTo>
                      <a:cubicBezTo>
                        <a:pt x="184291" y="201163"/>
                        <a:pt x="179107" y="212851"/>
                        <a:pt x="174007" y="215961"/>
                      </a:cubicBezTo>
                      <a:cubicBezTo>
                        <a:pt x="166718" y="220402"/>
                        <a:pt x="147196" y="217009"/>
                        <a:pt x="140473" y="222245"/>
                      </a:cubicBezTo>
                      <a:cubicBezTo>
                        <a:pt x="134556" y="226853"/>
                        <a:pt x="129497" y="242175"/>
                        <a:pt x="127895" y="249506"/>
                      </a:cubicBezTo>
                      <a:cubicBezTo>
                        <a:pt x="125423" y="260764"/>
                        <a:pt x="124020" y="284779"/>
                        <a:pt x="127895" y="295639"/>
                      </a:cubicBezTo>
                      <a:cubicBezTo>
                        <a:pt x="130398" y="302656"/>
                        <a:pt x="142861" y="312364"/>
                        <a:pt x="146767" y="318700"/>
                      </a:cubicBezTo>
                      <a:cubicBezTo>
                        <a:pt x="149469" y="323099"/>
                        <a:pt x="156947" y="332734"/>
                        <a:pt x="155156" y="337573"/>
                      </a:cubicBezTo>
                      <a:cubicBezTo>
                        <a:pt x="151323" y="347909"/>
                        <a:pt x="112898" y="345689"/>
                        <a:pt x="115317" y="356445"/>
                      </a:cubicBezTo>
                      <a:cubicBezTo>
                        <a:pt x="116354" y="361042"/>
                        <a:pt x="129822" y="354643"/>
                        <a:pt x="134189" y="356445"/>
                      </a:cubicBezTo>
                      <a:cubicBezTo>
                        <a:pt x="137614" y="357859"/>
                        <a:pt x="142683" y="363807"/>
                        <a:pt x="144693" y="366928"/>
                      </a:cubicBezTo>
                      <a:cubicBezTo>
                        <a:pt x="147113" y="370688"/>
                        <a:pt x="152265" y="379422"/>
                        <a:pt x="150956" y="383695"/>
                      </a:cubicBezTo>
                      <a:cubicBezTo>
                        <a:pt x="149636" y="388010"/>
                        <a:pt x="139646" y="391162"/>
                        <a:pt x="136294" y="394179"/>
                      </a:cubicBezTo>
                      <a:cubicBezTo>
                        <a:pt x="131602" y="398399"/>
                        <a:pt x="121768" y="407155"/>
                        <a:pt x="119527" y="413051"/>
                      </a:cubicBezTo>
                      <a:cubicBezTo>
                        <a:pt x="116731" y="420403"/>
                        <a:pt x="122983" y="437442"/>
                        <a:pt x="119527" y="444501"/>
                      </a:cubicBezTo>
                      <a:cubicBezTo>
                        <a:pt x="116898" y="449873"/>
                        <a:pt x="104195" y="454366"/>
                        <a:pt x="100655" y="459184"/>
                      </a:cubicBezTo>
                      <a:cubicBezTo>
                        <a:pt x="98005" y="462786"/>
                        <a:pt x="97157" y="472442"/>
                        <a:pt x="94371" y="475951"/>
                      </a:cubicBezTo>
                      <a:cubicBezTo>
                        <a:pt x="90852" y="480391"/>
                        <a:pt x="79447" y="484465"/>
                        <a:pt x="75499" y="488529"/>
                      </a:cubicBezTo>
                      <a:cubicBezTo>
                        <a:pt x="72054" y="492079"/>
                        <a:pt x="69708" y="503735"/>
                        <a:pt x="65016" y="505306"/>
                      </a:cubicBezTo>
                      <a:cubicBezTo>
                        <a:pt x="58093" y="507621"/>
                        <a:pt x="41693" y="500971"/>
                        <a:pt x="37765" y="494823"/>
                      </a:cubicBezTo>
                      <a:cubicBezTo>
                        <a:pt x="33524" y="488183"/>
                        <a:pt x="44394" y="469814"/>
                        <a:pt x="39860" y="463373"/>
                      </a:cubicBezTo>
                      <a:cubicBezTo>
                        <a:pt x="37660" y="460252"/>
                        <a:pt x="27795" y="461959"/>
                        <a:pt x="25177" y="459184"/>
                      </a:cubicBezTo>
                      <a:cubicBezTo>
                        <a:pt x="21867" y="455665"/>
                        <a:pt x="22454" y="444920"/>
                        <a:pt x="20988" y="440312"/>
                      </a:cubicBezTo>
                      <a:cubicBezTo>
                        <a:pt x="18935" y="433818"/>
                        <a:pt x="13342" y="421345"/>
                        <a:pt x="10504" y="415145"/>
                      </a:cubicBezTo>
                      <a:cubicBezTo>
                        <a:pt x="8064" y="409815"/>
                        <a:pt x="21" y="394179"/>
                        <a:pt x="21" y="394179"/>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102" name="Freeform 1101">
                  <a:extLst>
                    <a:ext uri="{FF2B5EF4-FFF2-40B4-BE49-F238E27FC236}">
                      <a16:creationId xmlns:a16="http://schemas.microsoft.com/office/drawing/2014/main" id="{467D923F-4C2E-FE88-673F-D80CF59F84C4}"/>
                    </a:ext>
                  </a:extLst>
                </p:cNvPr>
                <p:cNvSpPr/>
                <p:nvPr/>
              </p:nvSpPr>
              <p:spPr>
                <a:xfrm>
                  <a:off x="5640128" y="2322299"/>
                  <a:ext cx="41560" cy="47639"/>
                </a:xfrm>
                <a:custGeom>
                  <a:avLst/>
                  <a:gdLst>
                    <a:gd name="connsiteX0" fmla="*/ 16400 w 41560"/>
                    <a:gd name="connsiteY0" fmla="*/ 371 h 47639"/>
                    <a:gd name="connsiteX1" fmla="*/ 3822 w 41560"/>
                    <a:gd name="connsiteY1" fmla="*/ 46504 h 47639"/>
                    <a:gd name="connsiteX2" fmla="*/ 41556 w 41560"/>
                    <a:gd name="connsiteY2" fmla="*/ 17148 h 47639"/>
                    <a:gd name="connsiteX3" fmla="*/ 16400 w 41560"/>
                    <a:gd name="connsiteY3" fmla="*/ 381 h 47639"/>
                  </a:gdLst>
                  <a:ahLst/>
                  <a:cxnLst>
                    <a:cxn ang="0">
                      <a:pos x="connsiteX0" y="connsiteY0"/>
                    </a:cxn>
                    <a:cxn ang="0">
                      <a:pos x="connsiteX1" y="connsiteY1"/>
                    </a:cxn>
                    <a:cxn ang="0">
                      <a:pos x="connsiteX2" y="connsiteY2"/>
                    </a:cxn>
                    <a:cxn ang="0">
                      <a:pos x="connsiteX3" y="connsiteY3"/>
                    </a:cxn>
                  </a:cxnLst>
                  <a:rect l="l" t="t" r="r" b="b"/>
                  <a:pathLst>
                    <a:path w="41560" h="47639">
                      <a:moveTo>
                        <a:pt x="16400" y="371"/>
                      </a:moveTo>
                      <a:cubicBezTo>
                        <a:pt x="5204" y="4560"/>
                        <a:pt x="-6117" y="39874"/>
                        <a:pt x="3822" y="46504"/>
                      </a:cubicBezTo>
                      <a:cubicBezTo>
                        <a:pt x="13771" y="53133"/>
                        <a:pt x="41996" y="29098"/>
                        <a:pt x="41556" y="17148"/>
                      </a:cubicBezTo>
                      <a:cubicBezTo>
                        <a:pt x="41283" y="9597"/>
                        <a:pt x="23479" y="-2279"/>
                        <a:pt x="16400" y="381"/>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103" name="Freeform 1102">
                  <a:extLst>
                    <a:ext uri="{FF2B5EF4-FFF2-40B4-BE49-F238E27FC236}">
                      <a16:creationId xmlns:a16="http://schemas.microsoft.com/office/drawing/2014/main" id="{ED250231-8298-02AF-DB7B-C657C42BB470}"/>
                    </a:ext>
                  </a:extLst>
                </p:cNvPr>
                <p:cNvSpPr/>
                <p:nvPr/>
              </p:nvSpPr>
              <p:spPr>
                <a:xfrm>
                  <a:off x="6286221" y="2855944"/>
                  <a:ext cx="174352" cy="143191"/>
                </a:xfrm>
                <a:custGeom>
                  <a:avLst/>
                  <a:gdLst>
                    <a:gd name="connsiteX0" fmla="*/ 20956 w 174352"/>
                    <a:gd name="connsiteY0" fmla="*/ 61409 h 143191"/>
                    <a:gd name="connsiteX1" fmla="*/ 0 w 174352"/>
                    <a:gd name="connsiteY1" fmla="*/ 99153 h 143191"/>
                    <a:gd name="connsiteX2" fmla="*/ 39818 w 174352"/>
                    <a:gd name="connsiteY2" fmla="*/ 113836 h 143191"/>
                    <a:gd name="connsiteX3" fmla="*/ 73352 w 174352"/>
                    <a:gd name="connsiteY3" fmla="*/ 143191 h 143191"/>
                    <a:gd name="connsiteX4" fmla="*/ 70001 w 174352"/>
                    <a:gd name="connsiteY4" fmla="*/ 120444 h 143191"/>
                    <a:gd name="connsiteX5" fmla="*/ 96078 w 174352"/>
                    <a:gd name="connsiteY5" fmla="*/ 110411 h 143191"/>
                    <a:gd name="connsiteX6" fmla="*/ 126167 w 174352"/>
                    <a:gd name="connsiteY6" fmla="*/ 114422 h 143191"/>
                    <a:gd name="connsiteX7" fmla="*/ 132189 w 174352"/>
                    <a:gd name="connsiteY7" fmla="*/ 94356 h 143191"/>
                    <a:gd name="connsiteX8" fmla="*/ 164288 w 174352"/>
                    <a:gd name="connsiteY8" fmla="*/ 82323 h 143191"/>
                    <a:gd name="connsiteX9" fmla="*/ 152255 w 174352"/>
                    <a:gd name="connsiteY9" fmla="*/ 64268 h 143191"/>
                    <a:gd name="connsiteX10" fmla="*/ 168300 w 174352"/>
                    <a:gd name="connsiteY10" fmla="*/ 32168 h 143191"/>
                    <a:gd name="connsiteX11" fmla="*/ 174321 w 174352"/>
                    <a:gd name="connsiteY11" fmla="*/ 36179 h 143191"/>
                    <a:gd name="connsiteX12" fmla="*/ 172311 w 174352"/>
                    <a:gd name="connsiteY12" fmla="*/ 20124 h 143191"/>
                    <a:gd name="connsiteX13" fmla="*/ 124167 w 174352"/>
                    <a:gd name="connsiteY13" fmla="*/ 58 h 143191"/>
                    <a:gd name="connsiteX14" fmla="*/ 74023 w 174352"/>
                    <a:gd name="connsiteY14" fmla="*/ 30157 h 143191"/>
                    <a:gd name="connsiteX15" fmla="*/ 33545 w 174352"/>
                    <a:gd name="connsiteY15" fmla="*/ 32053 h 143191"/>
                    <a:gd name="connsiteX16" fmla="*/ 20967 w 174352"/>
                    <a:gd name="connsiteY16" fmla="*/ 61398 h 143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4352" h="143191">
                      <a:moveTo>
                        <a:pt x="20956" y="61409"/>
                      </a:moveTo>
                      <a:cubicBezTo>
                        <a:pt x="20956" y="72206"/>
                        <a:pt x="0" y="99153"/>
                        <a:pt x="0" y="99153"/>
                      </a:cubicBezTo>
                      <a:cubicBezTo>
                        <a:pt x="0" y="99153"/>
                        <a:pt x="30696" y="108411"/>
                        <a:pt x="39818" y="113836"/>
                      </a:cubicBezTo>
                      <a:cubicBezTo>
                        <a:pt x="49401" y="119523"/>
                        <a:pt x="73352" y="143191"/>
                        <a:pt x="73352" y="143191"/>
                      </a:cubicBezTo>
                      <a:cubicBezTo>
                        <a:pt x="73352" y="143191"/>
                        <a:pt x="67100" y="125408"/>
                        <a:pt x="70001" y="120444"/>
                      </a:cubicBezTo>
                      <a:cubicBezTo>
                        <a:pt x="73520" y="114412"/>
                        <a:pt x="89145" y="111228"/>
                        <a:pt x="96078" y="110411"/>
                      </a:cubicBezTo>
                      <a:cubicBezTo>
                        <a:pt x="103619" y="109521"/>
                        <a:pt x="119789" y="118538"/>
                        <a:pt x="126167" y="114422"/>
                      </a:cubicBezTo>
                      <a:cubicBezTo>
                        <a:pt x="130566" y="111584"/>
                        <a:pt x="128607" y="98189"/>
                        <a:pt x="132189" y="94356"/>
                      </a:cubicBezTo>
                      <a:cubicBezTo>
                        <a:pt x="138043" y="88093"/>
                        <a:pt x="161649" y="90481"/>
                        <a:pt x="164288" y="82323"/>
                      </a:cubicBezTo>
                      <a:cubicBezTo>
                        <a:pt x="165954" y="77160"/>
                        <a:pt x="152590" y="69682"/>
                        <a:pt x="152255" y="64268"/>
                      </a:cubicBezTo>
                      <a:cubicBezTo>
                        <a:pt x="151700" y="55313"/>
                        <a:pt x="159628" y="34472"/>
                        <a:pt x="168300" y="32168"/>
                      </a:cubicBezTo>
                      <a:cubicBezTo>
                        <a:pt x="170048" y="31707"/>
                        <a:pt x="174321" y="36179"/>
                        <a:pt x="174321" y="36179"/>
                      </a:cubicBezTo>
                      <a:cubicBezTo>
                        <a:pt x="174321" y="36179"/>
                        <a:pt x="174761" y="23350"/>
                        <a:pt x="172311" y="20124"/>
                      </a:cubicBezTo>
                      <a:cubicBezTo>
                        <a:pt x="164414" y="9746"/>
                        <a:pt x="137174" y="-884"/>
                        <a:pt x="124167" y="58"/>
                      </a:cubicBezTo>
                      <a:cubicBezTo>
                        <a:pt x="109588" y="1127"/>
                        <a:pt x="88014" y="25916"/>
                        <a:pt x="74023" y="30157"/>
                      </a:cubicBezTo>
                      <a:cubicBezTo>
                        <a:pt x="64325" y="33090"/>
                        <a:pt x="33545" y="32053"/>
                        <a:pt x="33545" y="32053"/>
                      </a:cubicBezTo>
                      <a:cubicBezTo>
                        <a:pt x="33545" y="32053"/>
                        <a:pt x="20967" y="53418"/>
                        <a:pt x="20967" y="61398"/>
                      </a:cubicBezTo>
                    </a:path>
                  </a:pathLst>
                </a:custGeom>
                <a:solidFill>
                  <a:schemeClr val="bg1">
                    <a:lumMod val="95000"/>
                  </a:schemeClr>
                </a:solidFill>
                <a:ln w="1046" cap="flat">
                  <a:noFill/>
                  <a:prstDash val="solid"/>
                  <a:miter/>
                </a:ln>
              </p:spPr>
              <p:txBody>
                <a:bodyPr rtlCol="0" anchor="ctr"/>
                <a:lstStyle/>
                <a:p>
                  <a:endParaRPr lang="en-US" dirty="0"/>
                </a:p>
              </p:txBody>
            </p:sp>
            <p:grpSp>
              <p:nvGrpSpPr>
                <p:cNvPr id="1104" name="Picture 7">
                  <a:extLst>
                    <a:ext uri="{FF2B5EF4-FFF2-40B4-BE49-F238E27FC236}">
                      <a16:creationId xmlns:a16="http://schemas.microsoft.com/office/drawing/2014/main" id="{96D7AE89-E784-6C3B-5BFC-C9AED22D569E}"/>
                    </a:ext>
                  </a:extLst>
                </p:cNvPr>
                <p:cNvGrpSpPr/>
                <p:nvPr/>
              </p:nvGrpSpPr>
              <p:grpSpPr>
                <a:xfrm>
                  <a:off x="5668067" y="2739788"/>
                  <a:ext cx="214381" cy="382999"/>
                  <a:chOff x="5668067" y="2739788"/>
                  <a:chExt cx="214381" cy="382999"/>
                </a:xfrm>
                <a:grpFill/>
              </p:grpSpPr>
              <p:sp>
                <p:nvSpPr>
                  <p:cNvPr id="1105" name="Freeform 1104">
                    <a:extLst>
                      <a:ext uri="{FF2B5EF4-FFF2-40B4-BE49-F238E27FC236}">
                        <a16:creationId xmlns:a16="http://schemas.microsoft.com/office/drawing/2014/main" id="{B58AD4DE-99B0-DB44-EC7A-A97C3BB837AF}"/>
                      </a:ext>
                    </a:extLst>
                  </p:cNvPr>
                  <p:cNvSpPr/>
                  <p:nvPr/>
                </p:nvSpPr>
                <p:spPr>
                  <a:xfrm>
                    <a:off x="5779695" y="2796222"/>
                    <a:ext cx="15273" cy="10987"/>
                  </a:xfrm>
                  <a:custGeom>
                    <a:avLst/>
                    <a:gdLst>
                      <a:gd name="connsiteX0" fmla="*/ 520 w 15273"/>
                      <a:gd name="connsiteY0" fmla="*/ 2405 h 10987"/>
                      <a:gd name="connsiteX1" fmla="*/ 2614 w 15273"/>
                      <a:gd name="connsiteY1" fmla="*/ 10794 h 10987"/>
                      <a:gd name="connsiteX2" fmla="*/ 15192 w 15273"/>
                      <a:gd name="connsiteY2" fmla="*/ 2405 h 10987"/>
                      <a:gd name="connsiteX3" fmla="*/ 520 w 15273"/>
                      <a:gd name="connsiteY3" fmla="*/ 2405 h 10987"/>
                    </a:gdLst>
                    <a:ahLst/>
                    <a:cxnLst>
                      <a:cxn ang="0">
                        <a:pos x="connsiteX0" y="connsiteY0"/>
                      </a:cxn>
                      <a:cxn ang="0">
                        <a:pos x="connsiteX1" y="connsiteY1"/>
                      </a:cxn>
                      <a:cxn ang="0">
                        <a:pos x="connsiteX2" y="connsiteY2"/>
                      </a:cxn>
                      <a:cxn ang="0">
                        <a:pos x="connsiteX3" y="connsiteY3"/>
                      </a:cxn>
                    </a:cxnLst>
                    <a:rect l="l" t="t" r="r" b="b"/>
                    <a:pathLst>
                      <a:path w="15273" h="10987">
                        <a:moveTo>
                          <a:pt x="520" y="2405"/>
                        </a:moveTo>
                        <a:cubicBezTo>
                          <a:pt x="-811" y="4112"/>
                          <a:pt x="603" y="10008"/>
                          <a:pt x="2614" y="10794"/>
                        </a:cubicBezTo>
                        <a:cubicBezTo>
                          <a:pt x="6144" y="12155"/>
                          <a:pt x="16281" y="6029"/>
                          <a:pt x="15192" y="2405"/>
                        </a:cubicBezTo>
                        <a:cubicBezTo>
                          <a:pt x="14124" y="-1103"/>
                          <a:pt x="2771" y="-485"/>
                          <a:pt x="520" y="2405"/>
                        </a:cubicBezTo>
                        <a:close/>
                      </a:path>
                    </a:pathLst>
                  </a:custGeom>
                  <a:grpFill/>
                  <a:ln w="1046" cap="flat">
                    <a:noFill/>
                    <a:prstDash val="solid"/>
                    <a:miter/>
                  </a:ln>
                </p:spPr>
                <p:txBody>
                  <a:bodyPr rtlCol="0" anchor="ctr"/>
                  <a:lstStyle/>
                  <a:p>
                    <a:endParaRPr lang="en-US" dirty="0"/>
                  </a:p>
                </p:txBody>
              </p:sp>
              <p:sp>
                <p:nvSpPr>
                  <p:cNvPr id="1106" name="Freeform 1105">
                    <a:extLst>
                      <a:ext uri="{FF2B5EF4-FFF2-40B4-BE49-F238E27FC236}">
                        <a16:creationId xmlns:a16="http://schemas.microsoft.com/office/drawing/2014/main" id="{1C9E0F82-301E-1DC8-5EAC-A895459B50F9}"/>
                      </a:ext>
                    </a:extLst>
                  </p:cNvPr>
                  <p:cNvSpPr/>
                  <p:nvPr/>
                </p:nvSpPr>
                <p:spPr>
                  <a:xfrm>
                    <a:off x="5668067" y="2939015"/>
                    <a:ext cx="49648" cy="44901"/>
                  </a:xfrm>
                  <a:custGeom>
                    <a:avLst/>
                    <a:gdLst>
                      <a:gd name="connsiteX0" fmla="*/ 31444 w 49648"/>
                      <a:gd name="connsiteY0" fmla="*/ 43076 h 44901"/>
                      <a:gd name="connsiteX1" fmla="*/ 4193 w 49648"/>
                      <a:gd name="connsiteY1" fmla="*/ 43076 h 44901"/>
                      <a:gd name="connsiteX2" fmla="*/ 4 w 49648"/>
                      <a:gd name="connsiteY2" fmla="*/ 28393 h 44901"/>
                      <a:gd name="connsiteX3" fmla="*/ 6288 w 49648"/>
                      <a:gd name="connsiteY3" fmla="*/ 9521 h 44901"/>
                      <a:gd name="connsiteX4" fmla="*/ 19913 w 49648"/>
                      <a:gd name="connsiteY4" fmla="*/ 85 h 44901"/>
                      <a:gd name="connsiteX5" fmla="*/ 34585 w 49648"/>
                      <a:gd name="connsiteY5" fmla="*/ 4274 h 44901"/>
                      <a:gd name="connsiteX6" fmla="*/ 45069 w 49648"/>
                      <a:gd name="connsiteY6" fmla="*/ 14758 h 44901"/>
                      <a:gd name="connsiteX7" fmla="*/ 49258 w 49648"/>
                      <a:gd name="connsiteY7" fmla="*/ 31525 h 44901"/>
                      <a:gd name="connsiteX8" fmla="*/ 31444 w 49648"/>
                      <a:gd name="connsiteY8" fmla="*/ 43066 h 4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648" h="44901">
                        <a:moveTo>
                          <a:pt x="31444" y="43076"/>
                        </a:moveTo>
                        <a:cubicBezTo>
                          <a:pt x="31444" y="43076"/>
                          <a:pt x="9629" y="47182"/>
                          <a:pt x="4193" y="43076"/>
                        </a:cubicBezTo>
                        <a:cubicBezTo>
                          <a:pt x="1146" y="40783"/>
                          <a:pt x="-80" y="32216"/>
                          <a:pt x="4" y="28393"/>
                        </a:cubicBezTo>
                        <a:cubicBezTo>
                          <a:pt x="109" y="23419"/>
                          <a:pt x="6288" y="9521"/>
                          <a:pt x="6288" y="9521"/>
                        </a:cubicBezTo>
                        <a:cubicBezTo>
                          <a:pt x="6288" y="9521"/>
                          <a:pt x="15829" y="755"/>
                          <a:pt x="19913" y="85"/>
                        </a:cubicBezTo>
                        <a:cubicBezTo>
                          <a:pt x="23673" y="-533"/>
                          <a:pt x="31297" y="2347"/>
                          <a:pt x="34585" y="4274"/>
                        </a:cubicBezTo>
                        <a:cubicBezTo>
                          <a:pt x="37780" y="6160"/>
                          <a:pt x="43247" y="11532"/>
                          <a:pt x="45069" y="14758"/>
                        </a:cubicBezTo>
                        <a:cubicBezTo>
                          <a:pt x="47195" y="18517"/>
                          <a:pt x="50850" y="27514"/>
                          <a:pt x="49258" y="31525"/>
                        </a:cubicBezTo>
                        <a:cubicBezTo>
                          <a:pt x="47310" y="36458"/>
                          <a:pt x="31444" y="43066"/>
                          <a:pt x="31444" y="43066"/>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107" name="Freeform 1106">
                    <a:extLst>
                      <a:ext uri="{FF2B5EF4-FFF2-40B4-BE49-F238E27FC236}">
                        <a16:creationId xmlns:a16="http://schemas.microsoft.com/office/drawing/2014/main" id="{2FBDCCD3-ED60-AC67-CAFE-90FA93524E6C}"/>
                      </a:ext>
                    </a:extLst>
                  </p:cNvPr>
                  <p:cNvSpPr/>
                  <p:nvPr/>
                </p:nvSpPr>
                <p:spPr>
                  <a:xfrm>
                    <a:off x="5679019" y="2825542"/>
                    <a:ext cx="22601" cy="35990"/>
                  </a:xfrm>
                  <a:custGeom>
                    <a:avLst/>
                    <a:gdLst>
                      <a:gd name="connsiteX0" fmla="*/ 19444 w 22601"/>
                      <a:gd name="connsiteY0" fmla="*/ 346 h 35990"/>
                      <a:gd name="connsiteX1" fmla="*/ 2677 w 22601"/>
                      <a:gd name="connsiteY1" fmla="*/ 10829 h 35990"/>
                      <a:gd name="connsiteX2" fmla="*/ 582 w 22601"/>
                      <a:gd name="connsiteY2" fmla="*/ 27596 h 35990"/>
                      <a:gd name="connsiteX3" fmla="*/ 8971 w 22601"/>
                      <a:gd name="connsiteY3" fmla="*/ 35985 h 35990"/>
                      <a:gd name="connsiteX4" fmla="*/ 21560 w 22601"/>
                      <a:gd name="connsiteY4" fmla="*/ 19218 h 35990"/>
                      <a:gd name="connsiteX5" fmla="*/ 19455 w 22601"/>
                      <a:gd name="connsiteY5" fmla="*/ 346 h 3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01" h="35990">
                        <a:moveTo>
                          <a:pt x="19444" y="346"/>
                        </a:moveTo>
                        <a:cubicBezTo>
                          <a:pt x="14993" y="-1812"/>
                          <a:pt x="5337" y="6661"/>
                          <a:pt x="2677" y="10829"/>
                        </a:cubicBezTo>
                        <a:cubicBezTo>
                          <a:pt x="404" y="14390"/>
                          <a:pt x="-789" y="23606"/>
                          <a:pt x="582" y="27596"/>
                        </a:cubicBezTo>
                        <a:cubicBezTo>
                          <a:pt x="1546" y="30403"/>
                          <a:pt x="6008" y="36195"/>
                          <a:pt x="8971" y="35985"/>
                        </a:cubicBezTo>
                        <a:cubicBezTo>
                          <a:pt x="14197" y="35619"/>
                          <a:pt x="20177" y="24266"/>
                          <a:pt x="21560" y="19218"/>
                        </a:cubicBezTo>
                        <a:cubicBezTo>
                          <a:pt x="22806" y="14641"/>
                          <a:pt x="23728" y="2409"/>
                          <a:pt x="19455" y="346"/>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108" name="Freeform 1107">
                    <a:extLst>
                      <a:ext uri="{FF2B5EF4-FFF2-40B4-BE49-F238E27FC236}">
                        <a16:creationId xmlns:a16="http://schemas.microsoft.com/office/drawing/2014/main" id="{67069B95-F067-12E4-3FB4-07D8C0A0ECE0}"/>
                      </a:ext>
                    </a:extLst>
                  </p:cNvPr>
                  <p:cNvSpPr/>
                  <p:nvPr/>
                </p:nvSpPr>
                <p:spPr>
                  <a:xfrm>
                    <a:off x="5803002" y="2739788"/>
                    <a:ext cx="18754" cy="32914"/>
                  </a:xfrm>
                  <a:custGeom>
                    <a:avLst/>
                    <a:gdLst>
                      <a:gd name="connsiteX0" fmla="*/ 12863 w 18754"/>
                      <a:gd name="connsiteY0" fmla="*/ 139 h 32914"/>
                      <a:gd name="connsiteX1" fmla="*/ 275 w 18754"/>
                      <a:gd name="connsiteY1" fmla="*/ 14822 h 32914"/>
                      <a:gd name="connsiteX2" fmla="*/ 4464 w 18754"/>
                      <a:gd name="connsiteY2" fmla="*/ 31589 h 32914"/>
                      <a:gd name="connsiteX3" fmla="*/ 14947 w 18754"/>
                      <a:gd name="connsiteY3" fmla="*/ 31589 h 32914"/>
                      <a:gd name="connsiteX4" fmla="*/ 12852 w 18754"/>
                      <a:gd name="connsiteY4" fmla="*/ 139 h 32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54" h="32914">
                        <a:moveTo>
                          <a:pt x="12863" y="139"/>
                        </a:moveTo>
                        <a:cubicBezTo>
                          <a:pt x="8276" y="-1390"/>
                          <a:pt x="1385" y="10109"/>
                          <a:pt x="275" y="14822"/>
                        </a:cubicBezTo>
                        <a:cubicBezTo>
                          <a:pt x="-720" y="19032"/>
                          <a:pt x="1060" y="28929"/>
                          <a:pt x="4464" y="31589"/>
                        </a:cubicBezTo>
                        <a:cubicBezTo>
                          <a:pt x="6527" y="33202"/>
                          <a:pt x="13156" y="33506"/>
                          <a:pt x="14947" y="31589"/>
                        </a:cubicBezTo>
                        <a:cubicBezTo>
                          <a:pt x="20330" y="25839"/>
                          <a:pt x="20330" y="2621"/>
                          <a:pt x="12852" y="139"/>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109" name="Freeform 1108">
                    <a:extLst>
                      <a:ext uri="{FF2B5EF4-FFF2-40B4-BE49-F238E27FC236}">
                        <a16:creationId xmlns:a16="http://schemas.microsoft.com/office/drawing/2014/main" id="{1F7311EC-D062-6692-E30D-393511185ED7}"/>
                      </a:ext>
                    </a:extLst>
                  </p:cNvPr>
                  <p:cNvSpPr/>
                  <p:nvPr/>
                </p:nvSpPr>
                <p:spPr>
                  <a:xfrm>
                    <a:off x="5704687" y="2817575"/>
                    <a:ext cx="177761" cy="305212"/>
                  </a:xfrm>
                  <a:custGeom>
                    <a:avLst/>
                    <a:gdLst>
                      <a:gd name="connsiteX0" fmla="*/ 27321 w 177761"/>
                      <a:gd name="connsiteY0" fmla="*/ 6209 h 305212"/>
                      <a:gd name="connsiteX1" fmla="*/ 16838 w 177761"/>
                      <a:gd name="connsiteY1" fmla="*/ 25081 h 305212"/>
                      <a:gd name="connsiteX2" fmla="*/ 71 w 177761"/>
                      <a:gd name="connsiteY2" fmla="*/ 43953 h 305212"/>
                      <a:gd name="connsiteX3" fmla="*/ 12648 w 177761"/>
                      <a:gd name="connsiteY3" fmla="*/ 50247 h 305212"/>
                      <a:gd name="connsiteX4" fmla="*/ 16838 w 177761"/>
                      <a:gd name="connsiteY4" fmla="*/ 64930 h 305212"/>
                      <a:gd name="connsiteX5" fmla="*/ 16838 w 177761"/>
                      <a:gd name="connsiteY5" fmla="*/ 79603 h 305212"/>
                      <a:gd name="connsiteX6" fmla="*/ 2165 w 177761"/>
                      <a:gd name="connsiteY6" fmla="*/ 87991 h 305212"/>
                      <a:gd name="connsiteX7" fmla="*/ 8459 w 177761"/>
                      <a:gd name="connsiteY7" fmla="*/ 102674 h 305212"/>
                      <a:gd name="connsiteX8" fmla="*/ 23132 w 177761"/>
                      <a:gd name="connsiteY8" fmla="*/ 104769 h 305212"/>
                      <a:gd name="connsiteX9" fmla="*/ 27321 w 177761"/>
                      <a:gd name="connsiteY9" fmla="*/ 117347 h 305212"/>
                      <a:gd name="connsiteX10" fmla="*/ 21027 w 177761"/>
                      <a:gd name="connsiteY10" fmla="*/ 129935 h 305212"/>
                      <a:gd name="connsiteX11" fmla="*/ 60855 w 177761"/>
                      <a:gd name="connsiteY11" fmla="*/ 138324 h 305212"/>
                      <a:gd name="connsiteX12" fmla="*/ 69244 w 177761"/>
                      <a:gd name="connsiteY12" fmla="*/ 152997 h 305212"/>
                      <a:gd name="connsiteX13" fmla="*/ 81832 w 177761"/>
                      <a:gd name="connsiteY13" fmla="*/ 157196 h 305212"/>
                      <a:gd name="connsiteX14" fmla="*/ 77643 w 177761"/>
                      <a:gd name="connsiteY14" fmla="*/ 169774 h 305212"/>
                      <a:gd name="connsiteX15" fmla="*/ 56677 w 177761"/>
                      <a:gd name="connsiteY15" fmla="*/ 182352 h 305212"/>
                      <a:gd name="connsiteX16" fmla="*/ 39909 w 177761"/>
                      <a:gd name="connsiteY16" fmla="*/ 182352 h 305212"/>
                      <a:gd name="connsiteX17" fmla="*/ 37815 w 177761"/>
                      <a:gd name="connsiteY17" fmla="*/ 201224 h 305212"/>
                      <a:gd name="connsiteX18" fmla="*/ 44099 w 177761"/>
                      <a:gd name="connsiteY18" fmla="*/ 211708 h 305212"/>
                      <a:gd name="connsiteX19" fmla="*/ 39909 w 177761"/>
                      <a:gd name="connsiteY19" fmla="*/ 228475 h 305212"/>
                      <a:gd name="connsiteX20" fmla="*/ 27331 w 177761"/>
                      <a:gd name="connsiteY20" fmla="*/ 236864 h 305212"/>
                      <a:gd name="connsiteX21" fmla="*/ 65065 w 177761"/>
                      <a:gd name="connsiteY21" fmla="*/ 245252 h 305212"/>
                      <a:gd name="connsiteX22" fmla="*/ 62971 w 177761"/>
                      <a:gd name="connsiteY22" fmla="*/ 251547 h 305212"/>
                      <a:gd name="connsiteX23" fmla="*/ 48298 w 177761"/>
                      <a:gd name="connsiteY23" fmla="*/ 253641 h 305212"/>
                      <a:gd name="connsiteX24" fmla="*/ 33259 w 177761"/>
                      <a:gd name="connsiteY24" fmla="*/ 270324 h 305212"/>
                      <a:gd name="connsiteX25" fmla="*/ 18953 w 177761"/>
                      <a:gd name="connsiteY25" fmla="*/ 287186 h 305212"/>
                      <a:gd name="connsiteX26" fmla="*/ 16848 w 177761"/>
                      <a:gd name="connsiteY26" fmla="*/ 303963 h 305212"/>
                      <a:gd name="connsiteX27" fmla="*/ 52487 w 177761"/>
                      <a:gd name="connsiteY27" fmla="*/ 289280 h 305212"/>
                      <a:gd name="connsiteX28" fmla="*/ 75549 w 177761"/>
                      <a:gd name="connsiteY28" fmla="*/ 276703 h 305212"/>
                      <a:gd name="connsiteX29" fmla="*/ 106988 w 177761"/>
                      <a:gd name="connsiteY29" fmla="*/ 285091 h 305212"/>
                      <a:gd name="connsiteX30" fmla="*/ 132144 w 177761"/>
                      <a:gd name="connsiteY30" fmla="*/ 268314 h 305212"/>
                      <a:gd name="connsiteX31" fmla="*/ 163584 w 177761"/>
                      <a:gd name="connsiteY31" fmla="*/ 259925 h 305212"/>
                      <a:gd name="connsiteX32" fmla="*/ 144712 w 177761"/>
                      <a:gd name="connsiteY32" fmla="*/ 245242 h 305212"/>
                      <a:gd name="connsiteX33" fmla="*/ 155195 w 177761"/>
                      <a:gd name="connsiteY33" fmla="*/ 236853 h 305212"/>
                      <a:gd name="connsiteX34" fmla="*/ 171962 w 177761"/>
                      <a:gd name="connsiteY34" fmla="*/ 238958 h 305212"/>
                      <a:gd name="connsiteX35" fmla="*/ 174067 w 177761"/>
                      <a:gd name="connsiteY35" fmla="*/ 201214 h 305212"/>
                      <a:gd name="connsiteX36" fmla="*/ 142628 w 177761"/>
                      <a:gd name="connsiteY36" fmla="*/ 190730 h 305212"/>
                      <a:gd name="connsiteX37" fmla="*/ 140533 w 177761"/>
                      <a:gd name="connsiteY37" fmla="*/ 165575 h 305212"/>
                      <a:gd name="connsiteX38" fmla="*/ 136344 w 177761"/>
                      <a:gd name="connsiteY38" fmla="*/ 150892 h 305212"/>
                      <a:gd name="connsiteX39" fmla="*/ 119577 w 177761"/>
                      <a:gd name="connsiteY39" fmla="*/ 144597 h 305212"/>
                      <a:gd name="connsiteX40" fmla="*/ 121671 w 177761"/>
                      <a:gd name="connsiteY40" fmla="*/ 123631 h 305212"/>
                      <a:gd name="connsiteX41" fmla="*/ 106999 w 177761"/>
                      <a:gd name="connsiteY41" fmla="*/ 119442 h 305212"/>
                      <a:gd name="connsiteX42" fmla="*/ 111198 w 177761"/>
                      <a:gd name="connsiteY42" fmla="*/ 90086 h 305212"/>
                      <a:gd name="connsiteX43" fmla="*/ 71360 w 177761"/>
                      <a:gd name="connsiteY43" fmla="*/ 60741 h 305212"/>
                      <a:gd name="connsiteX44" fmla="*/ 92326 w 177761"/>
                      <a:gd name="connsiteY44" fmla="*/ 54447 h 305212"/>
                      <a:gd name="connsiteX45" fmla="*/ 94421 w 177761"/>
                      <a:gd name="connsiteY45" fmla="*/ 29291 h 305212"/>
                      <a:gd name="connsiteX46" fmla="*/ 56687 w 177761"/>
                      <a:gd name="connsiteY46" fmla="*/ 29291 h 305212"/>
                      <a:gd name="connsiteX47" fmla="*/ 56687 w 177761"/>
                      <a:gd name="connsiteY47" fmla="*/ 2030 h 305212"/>
                      <a:gd name="connsiteX48" fmla="*/ 27342 w 177761"/>
                      <a:gd name="connsiteY48" fmla="*/ 6219 h 30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77761" h="305212">
                        <a:moveTo>
                          <a:pt x="27321" y="6209"/>
                        </a:moveTo>
                        <a:cubicBezTo>
                          <a:pt x="22881" y="9267"/>
                          <a:pt x="19959" y="20682"/>
                          <a:pt x="16838" y="25081"/>
                        </a:cubicBezTo>
                        <a:cubicBezTo>
                          <a:pt x="13183" y="30233"/>
                          <a:pt x="-1123" y="37753"/>
                          <a:pt x="71" y="43953"/>
                        </a:cubicBezTo>
                        <a:cubicBezTo>
                          <a:pt x="730" y="47409"/>
                          <a:pt x="10407" y="47545"/>
                          <a:pt x="12648" y="50247"/>
                        </a:cubicBezTo>
                        <a:cubicBezTo>
                          <a:pt x="15089" y="53180"/>
                          <a:pt x="16314" y="61149"/>
                          <a:pt x="16838" y="64930"/>
                        </a:cubicBezTo>
                        <a:cubicBezTo>
                          <a:pt x="17351" y="68564"/>
                          <a:pt x="18681" y="76430"/>
                          <a:pt x="16838" y="79603"/>
                        </a:cubicBezTo>
                        <a:cubicBezTo>
                          <a:pt x="14722" y="83258"/>
                          <a:pt x="3506" y="83991"/>
                          <a:pt x="2165" y="87991"/>
                        </a:cubicBezTo>
                        <a:cubicBezTo>
                          <a:pt x="898" y="91783"/>
                          <a:pt x="5286" y="100245"/>
                          <a:pt x="8459" y="102674"/>
                        </a:cubicBezTo>
                        <a:cubicBezTo>
                          <a:pt x="11402" y="104926"/>
                          <a:pt x="20294" y="102392"/>
                          <a:pt x="23132" y="104769"/>
                        </a:cubicBezTo>
                        <a:cubicBezTo>
                          <a:pt x="25677" y="106895"/>
                          <a:pt x="27562" y="114038"/>
                          <a:pt x="27321" y="117347"/>
                        </a:cubicBezTo>
                        <a:cubicBezTo>
                          <a:pt x="27070" y="120855"/>
                          <a:pt x="19498" y="126762"/>
                          <a:pt x="21027" y="129935"/>
                        </a:cubicBezTo>
                        <a:cubicBezTo>
                          <a:pt x="25457" y="139099"/>
                          <a:pt x="52634" y="132334"/>
                          <a:pt x="60855" y="138324"/>
                        </a:cubicBezTo>
                        <a:cubicBezTo>
                          <a:pt x="64269" y="140817"/>
                          <a:pt x="65977" y="150316"/>
                          <a:pt x="69244" y="152997"/>
                        </a:cubicBezTo>
                        <a:cubicBezTo>
                          <a:pt x="71810" y="155102"/>
                          <a:pt x="80345" y="154233"/>
                          <a:pt x="81832" y="157196"/>
                        </a:cubicBezTo>
                        <a:cubicBezTo>
                          <a:pt x="83309" y="160160"/>
                          <a:pt x="79717" y="167187"/>
                          <a:pt x="77643" y="169774"/>
                        </a:cubicBezTo>
                        <a:cubicBezTo>
                          <a:pt x="73821" y="174539"/>
                          <a:pt x="62562" y="180718"/>
                          <a:pt x="56677" y="182352"/>
                        </a:cubicBezTo>
                        <a:cubicBezTo>
                          <a:pt x="52634" y="183473"/>
                          <a:pt x="43030" y="179556"/>
                          <a:pt x="39909" y="182352"/>
                        </a:cubicBezTo>
                        <a:cubicBezTo>
                          <a:pt x="36370" y="185515"/>
                          <a:pt x="36810" y="196585"/>
                          <a:pt x="37815" y="201224"/>
                        </a:cubicBezTo>
                        <a:cubicBezTo>
                          <a:pt x="38464" y="204209"/>
                          <a:pt x="43648" y="208692"/>
                          <a:pt x="44099" y="211708"/>
                        </a:cubicBezTo>
                        <a:cubicBezTo>
                          <a:pt x="44738" y="215981"/>
                          <a:pt x="42392" y="224945"/>
                          <a:pt x="39909" y="228475"/>
                        </a:cubicBezTo>
                        <a:cubicBezTo>
                          <a:pt x="37731" y="231564"/>
                          <a:pt x="26640" y="233146"/>
                          <a:pt x="27331" y="236864"/>
                        </a:cubicBezTo>
                        <a:cubicBezTo>
                          <a:pt x="29101" y="246362"/>
                          <a:pt x="60311" y="236843"/>
                          <a:pt x="65065" y="245252"/>
                        </a:cubicBezTo>
                        <a:cubicBezTo>
                          <a:pt x="65882" y="246698"/>
                          <a:pt x="64238" y="250478"/>
                          <a:pt x="62971" y="251547"/>
                        </a:cubicBezTo>
                        <a:cubicBezTo>
                          <a:pt x="60122" y="253924"/>
                          <a:pt x="51566" y="251892"/>
                          <a:pt x="48298" y="253641"/>
                        </a:cubicBezTo>
                        <a:cubicBezTo>
                          <a:pt x="43345" y="256280"/>
                          <a:pt x="36956" y="266104"/>
                          <a:pt x="33259" y="270324"/>
                        </a:cubicBezTo>
                        <a:cubicBezTo>
                          <a:pt x="29615" y="274482"/>
                          <a:pt x="21174" y="282127"/>
                          <a:pt x="18953" y="287186"/>
                        </a:cubicBezTo>
                        <a:cubicBezTo>
                          <a:pt x="17257" y="291061"/>
                          <a:pt x="13497" y="301398"/>
                          <a:pt x="16848" y="303963"/>
                        </a:cubicBezTo>
                        <a:cubicBezTo>
                          <a:pt x="24504" y="309818"/>
                          <a:pt x="43784" y="293428"/>
                          <a:pt x="52487" y="289280"/>
                        </a:cubicBezTo>
                        <a:cubicBezTo>
                          <a:pt x="58415" y="286453"/>
                          <a:pt x="69024" y="277488"/>
                          <a:pt x="75549" y="276703"/>
                        </a:cubicBezTo>
                        <a:cubicBezTo>
                          <a:pt x="83623" y="275728"/>
                          <a:pt x="98966" y="286411"/>
                          <a:pt x="106988" y="285091"/>
                        </a:cubicBezTo>
                        <a:cubicBezTo>
                          <a:pt x="114445" y="283855"/>
                          <a:pt x="125253" y="271424"/>
                          <a:pt x="132144" y="268314"/>
                        </a:cubicBezTo>
                        <a:cubicBezTo>
                          <a:pt x="139559" y="264962"/>
                          <a:pt x="161971" y="267905"/>
                          <a:pt x="163584" y="259925"/>
                        </a:cubicBezTo>
                        <a:cubicBezTo>
                          <a:pt x="164767" y="254071"/>
                          <a:pt x="144754" y="251222"/>
                          <a:pt x="144712" y="245242"/>
                        </a:cubicBezTo>
                        <a:cubicBezTo>
                          <a:pt x="144691" y="241880"/>
                          <a:pt x="151969" y="237764"/>
                          <a:pt x="155195" y="236853"/>
                        </a:cubicBezTo>
                        <a:cubicBezTo>
                          <a:pt x="159258" y="235701"/>
                          <a:pt x="168715" y="241660"/>
                          <a:pt x="171962" y="238958"/>
                        </a:cubicBezTo>
                        <a:cubicBezTo>
                          <a:pt x="179220" y="232905"/>
                          <a:pt x="179366" y="209037"/>
                          <a:pt x="174067" y="201214"/>
                        </a:cubicBezTo>
                        <a:cubicBezTo>
                          <a:pt x="169407" y="194354"/>
                          <a:pt x="147738" y="197245"/>
                          <a:pt x="142628" y="190730"/>
                        </a:cubicBezTo>
                        <a:cubicBezTo>
                          <a:pt x="138732" y="185766"/>
                          <a:pt x="141664" y="171785"/>
                          <a:pt x="140533" y="165575"/>
                        </a:cubicBezTo>
                        <a:cubicBezTo>
                          <a:pt x="139842" y="161815"/>
                          <a:pt x="138931" y="153698"/>
                          <a:pt x="136344" y="150892"/>
                        </a:cubicBezTo>
                        <a:cubicBezTo>
                          <a:pt x="133307" y="147603"/>
                          <a:pt x="121944" y="148399"/>
                          <a:pt x="119577" y="144597"/>
                        </a:cubicBezTo>
                        <a:cubicBezTo>
                          <a:pt x="116801" y="140126"/>
                          <a:pt x="124625" y="127988"/>
                          <a:pt x="121671" y="123631"/>
                        </a:cubicBezTo>
                        <a:cubicBezTo>
                          <a:pt x="119524" y="120478"/>
                          <a:pt x="109072" y="122636"/>
                          <a:pt x="106999" y="119442"/>
                        </a:cubicBezTo>
                        <a:cubicBezTo>
                          <a:pt x="102967" y="113221"/>
                          <a:pt x="114068" y="96925"/>
                          <a:pt x="111198" y="90086"/>
                        </a:cubicBezTo>
                        <a:cubicBezTo>
                          <a:pt x="106412" y="78671"/>
                          <a:pt x="69254" y="72921"/>
                          <a:pt x="71360" y="60741"/>
                        </a:cubicBezTo>
                        <a:cubicBezTo>
                          <a:pt x="72292" y="55348"/>
                          <a:pt x="88881" y="58699"/>
                          <a:pt x="92326" y="54447"/>
                        </a:cubicBezTo>
                        <a:cubicBezTo>
                          <a:pt x="96296" y="49546"/>
                          <a:pt x="98694" y="33930"/>
                          <a:pt x="94421" y="29291"/>
                        </a:cubicBezTo>
                        <a:cubicBezTo>
                          <a:pt x="88032" y="22347"/>
                          <a:pt x="63358" y="35962"/>
                          <a:pt x="56687" y="29291"/>
                        </a:cubicBezTo>
                        <a:cubicBezTo>
                          <a:pt x="51869" y="24473"/>
                          <a:pt x="61840" y="6492"/>
                          <a:pt x="56687" y="2030"/>
                        </a:cubicBezTo>
                        <a:cubicBezTo>
                          <a:pt x="51084" y="-2829"/>
                          <a:pt x="33448" y="2030"/>
                          <a:pt x="27342" y="6219"/>
                        </a:cubicBezTo>
                        <a:close/>
                      </a:path>
                    </a:pathLst>
                  </a:custGeom>
                  <a:solidFill>
                    <a:schemeClr val="bg1">
                      <a:lumMod val="95000"/>
                    </a:schemeClr>
                  </a:solidFill>
                  <a:ln w="1046" cap="flat">
                    <a:noFill/>
                    <a:prstDash val="solid"/>
                    <a:miter/>
                  </a:ln>
                </p:spPr>
                <p:txBody>
                  <a:bodyPr rtlCol="0" anchor="ctr"/>
                  <a:lstStyle/>
                  <a:p>
                    <a:endParaRPr lang="en-US" dirty="0"/>
                  </a:p>
                </p:txBody>
              </p:sp>
            </p:grpSp>
          </p:grpSp>
          <p:grpSp>
            <p:nvGrpSpPr>
              <p:cNvPr id="995" name="Picture 7">
                <a:extLst>
                  <a:ext uri="{FF2B5EF4-FFF2-40B4-BE49-F238E27FC236}">
                    <a16:creationId xmlns:a16="http://schemas.microsoft.com/office/drawing/2014/main" id="{D17C58D1-12D4-23AB-C2EF-6470C7F6136A}"/>
                  </a:ext>
                </a:extLst>
              </p:cNvPr>
              <p:cNvGrpSpPr/>
              <p:nvPr/>
            </p:nvGrpSpPr>
            <p:grpSpPr>
              <a:xfrm>
                <a:off x="5608882" y="3210559"/>
                <a:ext cx="868134" cy="345089"/>
                <a:chOff x="5608884" y="3210556"/>
                <a:chExt cx="868134" cy="345088"/>
              </a:xfrm>
              <a:grpFill/>
            </p:grpSpPr>
            <p:sp>
              <p:nvSpPr>
                <p:cNvPr id="1073" name="Freeform 1072">
                  <a:extLst>
                    <a:ext uri="{FF2B5EF4-FFF2-40B4-BE49-F238E27FC236}">
                      <a16:creationId xmlns:a16="http://schemas.microsoft.com/office/drawing/2014/main" id="{1A67E656-633E-BB06-FDD6-6E8434294182}"/>
                    </a:ext>
                  </a:extLst>
                </p:cNvPr>
                <p:cNvSpPr/>
                <p:nvPr/>
              </p:nvSpPr>
              <p:spPr>
                <a:xfrm>
                  <a:off x="5628227" y="3315371"/>
                  <a:ext cx="292460" cy="240273"/>
                </a:xfrm>
                <a:custGeom>
                  <a:avLst/>
                  <a:gdLst>
                    <a:gd name="connsiteX0" fmla="*/ 292450 w 292460"/>
                    <a:gd name="connsiteY0" fmla="*/ 49389 h 240273"/>
                    <a:gd name="connsiteX1" fmla="*/ 246327 w 292460"/>
                    <a:gd name="connsiteY1" fmla="*/ 51484 h 240273"/>
                    <a:gd name="connsiteX2" fmla="*/ 229550 w 292460"/>
                    <a:gd name="connsiteY2" fmla="*/ 36811 h 240273"/>
                    <a:gd name="connsiteX3" fmla="*/ 196015 w 292460"/>
                    <a:gd name="connsiteY3" fmla="*/ 34706 h 240273"/>
                    <a:gd name="connsiteX4" fmla="*/ 164576 w 292460"/>
                    <a:gd name="connsiteY4" fmla="*/ 24223 h 240273"/>
                    <a:gd name="connsiteX5" fmla="*/ 128937 w 292460"/>
                    <a:gd name="connsiteY5" fmla="*/ 11645 h 240273"/>
                    <a:gd name="connsiteX6" fmla="*/ 107980 w 292460"/>
                    <a:gd name="connsiteY6" fmla="*/ 17928 h 240273"/>
                    <a:gd name="connsiteX7" fmla="*/ 91213 w 292460"/>
                    <a:gd name="connsiteY7" fmla="*/ 7455 h 240273"/>
                    <a:gd name="connsiteX8" fmla="*/ 9451 w 292460"/>
                    <a:gd name="connsiteY8" fmla="*/ 9550 h 240273"/>
                    <a:gd name="connsiteX9" fmla="*/ 13651 w 292460"/>
                    <a:gd name="connsiteY9" fmla="*/ 22128 h 240273"/>
                    <a:gd name="connsiteX10" fmla="*/ 1063 w 292460"/>
                    <a:gd name="connsiteY10" fmla="*/ 26328 h 240273"/>
                    <a:gd name="connsiteX11" fmla="*/ 3157 w 292460"/>
                    <a:gd name="connsiteY11" fmla="*/ 45189 h 240273"/>
                    <a:gd name="connsiteX12" fmla="*/ 15735 w 292460"/>
                    <a:gd name="connsiteY12" fmla="*/ 57767 h 240273"/>
                    <a:gd name="connsiteX13" fmla="*/ 19924 w 292460"/>
                    <a:gd name="connsiteY13" fmla="*/ 74545 h 240273"/>
                    <a:gd name="connsiteX14" fmla="*/ 42986 w 292460"/>
                    <a:gd name="connsiteY14" fmla="*/ 72440 h 240273"/>
                    <a:gd name="connsiteX15" fmla="*/ 59753 w 292460"/>
                    <a:gd name="connsiteY15" fmla="*/ 66156 h 240273"/>
                    <a:gd name="connsiteX16" fmla="*/ 66047 w 292460"/>
                    <a:gd name="connsiteY16" fmla="*/ 74545 h 240273"/>
                    <a:gd name="connsiteX17" fmla="*/ 61858 w 292460"/>
                    <a:gd name="connsiteY17" fmla="*/ 82933 h 240273"/>
                    <a:gd name="connsiteX18" fmla="*/ 55563 w 292460"/>
                    <a:gd name="connsiteY18" fmla="*/ 91322 h 240273"/>
                    <a:gd name="connsiteX19" fmla="*/ 47175 w 292460"/>
                    <a:gd name="connsiteY19" fmla="*/ 137445 h 240273"/>
                    <a:gd name="connsiteX20" fmla="*/ 36691 w 292460"/>
                    <a:gd name="connsiteY20" fmla="*/ 147928 h 240273"/>
                    <a:gd name="connsiteX21" fmla="*/ 49280 w 292460"/>
                    <a:gd name="connsiteY21" fmla="*/ 158412 h 240273"/>
                    <a:gd name="connsiteX22" fmla="*/ 51374 w 292460"/>
                    <a:gd name="connsiteY22" fmla="*/ 194051 h 240273"/>
                    <a:gd name="connsiteX23" fmla="*/ 53469 w 292460"/>
                    <a:gd name="connsiteY23" fmla="*/ 210828 h 240273"/>
                    <a:gd name="connsiteX24" fmla="*/ 68141 w 292460"/>
                    <a:gd name="connsiteY24" fmla="*/ 212923 h 240273"/>
                    <a:gd name="connsiteX25" fmla="*/ 68141 w 292460"/>
                    <a:gd name="connsiteY25" fmla="*/ 229690 h 240273"/>
                    <a:gd name="connsiteX26" fmla="*/ 84909 w 292460"/>
                    <a:gd name="connsiteY26" fmla="*/ 240173 h 240273"/>
                    <a:gd name="connsiteX27" fmla="*/ 101676 w 292460"/>
                    <a:gd name="connsiteY27" fmla="*/ 235984 h 240273"/>
                    <a:gd name="connsiteX28" fmla="*/ 112159 w 292460"/>
                    <a:gd name="connsiteY28" fmla="*/ 227596 h 240273"/>
                    <a:gd name="connsiteX29" fmla="*/ 170849 w 292460"/>
                    <a:gd name="connsiteY29" fmla="*/ 229690 h 240273"/>
                    <a:gd name="connsiteX30" fmla="*/ 183427 w 292460"/>
                    <a:gd name="connsiteY30" fmla="*/ 219207 h 240273"/>
                    <a:gd name="connsiteX31" fmla="*/ 183427 w 292460"/>
                    <a:gd name="connsiteY31" fmla="*/ 204534 h 240273"/>
                    <a:gd name="connsiteX32" fmla="*/ 200205 w 292460"/>
                    <a:gd name="connsiteY32" fmla="*/ 194051 h 240273"/>
                    <a:gd name="connsiteX33" fmla="*/ 212783 w 292460"/>
                    <a:gd name="connsiteY33" fmla="*/ 179368 h 240273"/>
                    <a:gd name="connsiteX34" fmla="*/ 216972 w 292460"/>
                    <a:gd name="connsiteY34" fmla="*/ 162601 h 240273"/>
                    <a:gd name="connsiteX35" fmla="*/ 200205 w 292460"/>
                    <a:gd name="connsiteY35" fmla="*/ 141634 h 240273"/>
                    <a:gd name="connsiteX36" fmla="*/ 212783 w 292460"/>
                    <a:gd name="connsiteY36" fmla="*/ 126951 h 240273"/>
                    <a:gd name="connsiteX37" fmla="*/ 223266 w 292460"/>
                    <a:gd name="connsiteY37" fmla="*/ 110173 h 240273"/>
                    <a:gd name="connsiteX38" fmla="*/ 242138 w 292460"/>
                    <a:gd name="connsiteY38" fmla="*/ 105984 h 240273"/>
                    <a:gd name="connsiteX39" fmla="*/ 261000 w 292460"/>
                    <a:gd name="connsiteY39" fmla="*/ 80828 h 240273"/>
                    <a:gd name="connsiteX40" fmla="*/ 273588 w 292460"/>
                    <a:gd name="connsiteY40" fmla="*/ 68240 h 240273"/>
                    <a:gd name="connsiteX41" fmla="*/ 292460 w 292460"/>
                    <a:gd name="connsiteY41" fmla="*/ 49378 h 24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92460" h="240273">
                      <a:moveTo>
                        <a:pt x="292450" y="49389"/>
                      </a:moveTo>
                      <a:cubicBezTo>
                        <a:pt x="292450" y="49389"/>
                        <a:pt x="257219" y="55296"/>
                        <a:pt x="246327" y="51484"/>
                      </a:cubicBezTo>
                      <a:cubicBezTo>
                        <a:pt x="241070" y="49640"/>
                        <a:pt x="234702" y="38937"/>
                        <a:pt x="229550" y="36811"/>
                      </a:cubicBezTo>
                      <a:cubicBezTo>
                        <a:pt x="221779" y="33617"/>
                        <a:pt x="204258" y="36319"/>
                        <a:pt x="196015" y="34706"/>
                      </a:cubicBezTo>
                      <a:cubicBezTo>
                        <a:pt x="187878" y="33124"/>
                        <a:pt x="172410" y="26914"/>
                        <a:pt x="164576" y="24223"/>
                      </a:cubicBezTo>
                      <a:cubicBezTo>
                        <a:pt x="155642" y="21154"/>
                        <a:pt x="138383" y="11875"/>
                        <a:pt x="128937" y="11645"/>
                      </a:cubicBezTo>
                      <a:cubicBezTo>
                        <a:pt x="123470" y="11519"/>
                        <a:pt x="113395" y="18661"/>
                        <a:pt x="107980" y="17928"/>
                      </a:cubicBezTo>
                      <a:cubicBezTo>
                        <a:pt x="103079" y="17269"/>
                        <a:pt x="95978" y="8754"/>
                        <a:pt x="91213" y="7455"/>
                      </a:cubicBezTo>
                      <a:cubicBezTo>
                        <a:pt x="71482" y="2072"/>
                        <a:pt x="21192" y="-7196"/>
                        <a:pt x="9451" y="9550"/>
                      </a:cubicBezTo>
                      <a:cubicBezTo>
                        <a:pt x="7545" y="12262"/>
                        <a:pt x="15128" y="19164"/>
                        <a:pt x="13651" y="22128"/>
                      </a:cubicBezTo>
                      <a:cubicBezTo>
                        <a:pt x="12174" y="25092"/>
                        <a:pt x="2854" y="23531"/>
                        <a:pt x="1063" y="26328"/>
                      </a:cubicBezTo>
                      <a:cubicBezTo>
                        <a:pt x="-1493" y="30328"/>
                        <a:pt x="1104" y="40916"/>
                        <a:pt x="3157" y="45189"/>
                      </a:cubicBezTo>
                      <a:cubicBezTo>
                        <a:pt x="5084" y="49200"/>
                        <a:pt x="15735" y="57767"/>
                        <a:pt x="15735" y="57767"/>
                      </a:cubicBezTo>
                      <a:cubicBezTo>
                        <a:pt x="15735" y="57767"/>
                        <a:pt x="16405" y="72042"/>
                        <a:pt x="19924" y="74545"/>
                      </a:cubicBezTo>
                      <a:cubicBezTo>
                        <a:pt x="24648" y="77896"/>
                        <a:pt x="37341" y="73738"/>
                        <a:pt x="42986" y="72440"/>
                      </a:cubicBezTo>
                      <a:cubicBezTo>
                        <a:pt x="47353" y="71445"/>
                        <a:pt x="55459" y="64899"/>
                        <a:pt x="59753" y="66156"/>
                      </a:cubicBezTo>
                      <a:cubicBezTo>
                        <a:pt x="62266" y="66889"/>
                        <a:pt x="65806" y="71926"/>
                        <a:pt x="66047" y="74545"/>
                      </a:cubicBezTo>
                      <a:cubicBezTo>
                        <a:pt x="66256" y="76880"/>
                        <a:pt x="63083" y="80933"/>
                        <a:pt x="61858" y="82933"/>
                      </a:cubicBezTo>
                      <a:cubicBezTo>
                        <a:pt x="60475" y="85164"/>
                        <a:pt x="56611" y="88924"/>
                        <a:pt x="55563" y="91322"/>
                      </a:cubicBezTo>
                      <a:cubicBezTo>
                        <a:pt x="50872" y="102067"/>
                        <a:pt x="52621" y="127066"/>
                        <a:pt x="47175" y="137445"/>
                      </a:cubicBezTo>
                      <a:cubicBezTo>
                        <a:pt x="45457" y="140733"/>
                        <a:pt x="36524" y="144231"/>
                        <a:pt x="36691" y="147928"/>
                      </a:cubicBezTo>
                      <a:cubicBezTo>
                        <a:pt x="36880" y="152023"/>
                        <a:pt x="47426" y="154757"/>
                        <a:pt x="49280" y="158412"/>
                      </a:cubicBezTo>
                      <a:cubicBezTo>
                        <a:pt x="53301" y="166382"/>
                        <a:pt x="51374" y="194051"/>
                        <a:pt x="51374" y="194051"/>
                      </a:cubicBezTo>
                      <a:cubicBezTo>
                        <a:pt x="51374" y="194051"/>
                        <a:pt x="50516" y="207812"/>
                        <a:pt x="53469" y="210828"/>
                      </a:cubicBezTo>
                      <a:cubicBezTo>
                        <a:pt x="56066" y="213468"/>
                        <a:pt x="65712" y="210127"/>
                        <a:pt x="68141" y="212923"/>
                      </a:cubicBezTo>
                      <a:cubicBezTo>
                        <a:pt x="70885" y="216086"/>
                        <a:pt x="66110" y="226025"/>
                        <a:pt x="68141" y="229690"/>
                      </a:cubicBezTo>
                      <a:cubicBezTo>
                        <a:pt x="70540" y="234015"/>
                        <a:pt x="80028" y="239398"/>
                        <a:pt x="84909" y="240173"/>
                      </a:cubicBezTo>
                      <a:cubicBezTo>
                        <a:pt x="89182" y="240854"/>
                        <a:pt x="97801" y="237901"/>
                        <a:pt x="101676" y="235984"/>
                      </a:cubicBezTo>
                      <a:cubicBezTo>
                        <a:pt x="104681" y="234497"/>
                        <a:pt x="108975" y="228653"/>
                        <a:pt x="112159" y="227596"/>
                      </a:cubicBezTo>
                      <a:cubicBezTo>
                        <a:pt x="126098" y="222987"/>
                        <a:pt x="156962" y="234445"/>
                        <a:pt x="170849" y="229690"/>
                      </a:cubicBezTo>
                      <a:cubicBezTo>
                        <a:pt x="174724" y="228360"/>
                        <a:pt x="181689" y="222914"/>
                        <a:pt x="183427" y="219207"/>
                      </a:cubicBezTo>
                      <a:cubicBezTo>
                        <a:pt x="184977" y="215887"/>
                        <a:pt x="181647" y="207739"/>
                        <a:pt x="183427" y="204534"/>
                      </a:cubicBezTo>
                      <a:cubicBezTo>
                        <a:pt x="185825" y="200209"/>
                        <a:pt x="196455" y="197277"/>
                        <a:pt x="200205" y="194051"/>
                      </a:cubicBezTo>
                      <a:cubicBezTo>
                        <a:pt x="203870" y="190899"/>
                        <a:pt x="210562" y="183662"/>
                        <a:pt x="212783" y="179368"/>
                      </a:cubicBezTo>
                      <a:cubicBezTo>
                        <a:pt x="214762" y="175524"/>
                        <a:pt x="217893" y="166821"/>
                        <a:pt x="216972" y="162601"/>
                      </a:cubicBezTo>
                      <a:cubicBezTo>
                        <a:pt x="215537" y="156045"/>
                        <a:pt x="200089" y="148347"/>
                        <a:pt x="200205" y="141634"/>
                      </a:cubicBezTo>
                      <a:cubicBezTo>
                        <a:pt x="200289" y="136806"/>
                        <a:pt x="209924" y="130847"/>
                        <a:pt x="212783" y="126951"/>
                      </a:cubicBezTo>
                      <a:cubicBezTo>
                        <a:pt x="215715" y="122961"/>
                        <a:pt x="219223" y="113033"/>
                        <a:pt x="223266" y="110173"/>
                      </a:cubicBezTo>
                      <a:cubicBezTo>
                        <a:pt x="227214" y="107388"/>
                        <a:pt x="238075" y="108603"/>
                        <a:pt x="242138" y="105984"/>
                      </a:cubicBezTo>
                      <a:cubicBezTo>
                        <a:pt x="248746" y="101722"/>
                        <a:pt x="255847" y="86767"/>
                        <a:pt x="261000" y="80828"/>
                      </a:cubicBezTo>
                      <a:cubicBezTo>
                        <a:pt x="263911" y="77467"/>
                        <a:pt x="270436" y="71392"/>
                        <a:pt x="273588" y="68240"/>
                      </a:cubicBezTo>
                      <a:cubicBezTo>
                        <a:pt x="278301" y="63527"/>
                        <a:pt x="292460" y="49378"/>
                        <a:pt x="292460" y="49378"/>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074" name="Freeform 1073">
                  <a:extLst>
                    <a:ext uri="{FF2B5EF4-FFF2-40B4-BE49-F238E27FC236}">
                      <a16:creationId xmlns:a16="http://schemas.microsoft.com/office/drawing/2014/main" id="{7080E1D8-E3B5-1AFA-26D2-90B7E1692CB9}"/>
                    </a:ext>
                  </a:extLst>
                </p:cNvPr>
                <p:cNvSpPr/>
                <p:nvPr/>
              </p:nvSpPr>
              <p:spPr>
                <a:xfrm>
                  <a:off x="5608884" y="3373149"/>
                  <a:ext cx="85389" cy="158485"/>
                </a:xfrm>
                <a:custGeom>
                  <a:avLst/>
                  <a:gdLst>
                    <a:gd name="connsiteX0" fmla="*/ 70707 w 85389"/>
                    <a:gd name="connsiteY0" fmla="*/ 136284 h 158485"/>
                    <a:gd name="connsiteX1" fmla="*/ 68612 w 85389"/>
                    <a:gd name="connsiteY1" fmla="*/ 100645 h 158485"/>
                    <a:gd name="connsiteX2" fmla="*/ 56024 w 85389"/>
                    <a:gd name="connsiteY2" fmla="*/ 90161 h 158485"/>
                    <a:gd name="connsiteX3" fmla="*/ 66507 w 85389"/>
                    <a:gd name="connsiteY3" fmla="*/ 79678 h 158485"/>
                    <a:gd name="connsiteX4" fmla="*/ 74896 w 85389"/>
                    <a:gd name="connsiteY4" fmla="*/ 33555 h 158485"/>
                    <a:gd name="connsiteX5" fmla="*/ 81190 w 85389"/>
                    <a:gd name="connsiteY5" fmla="*/ 25166 h 158485"/>
                    <a:gd name="connsiteX6" fmla="*/ 85379 w 85389"/>
                    <a:gd name="connsiteY6" fmla="*/ 16778 h 158485"/>
                    <a:gd name="connsiteX7" fmla="*/ 79085 w 85389"/>
                    <a:gd name="connsiteY7" fmla="*/ 8389 h 158485"/>
                    <a:gd name="connsiteX8" fmla="*/ 62318 w 85389"/>
                    <a:gd name="connsiteY8" fmla="*/ 14673 h 158485"/>
                    <a:gd name="connsiteX9" fmla="*/ 39257 w 85389"/>
                    <a:gd name="connsiteY9" fmla="*/ 16778 h 158485"/>
                    <a:gd name="connsiteX10" fmla="*/ 35068 w 85389"/>
                    <a:gd name="connsiteY10" fmla="*/ 0 h 158485"/>
                    <a:gd name="connsiteX11" fmla="*/ 24585 w 85389"/>
                    <a:gd name="connsiteY11" fmla="*/ 20967 h 158485"/>
                    <a:gd name="connsiteX12" fmla="*/ 24585 w 85389"/>
                    <a:gd name="connsiteY12" fmla="*/ 46133 h 158485"/>
                    <a:gd name="connsiteX13" fmla="*/ 28774 w 85389"/>
                    <a:gd name="connsiteY13" fmla="*/ 56606 h 158485"/>
                    <a:gd name="connsiteX14" fmla="*/ 18301 w 85389"/>
                    <a:gd name="connsiteY14" fmla="*/ 73384 h 158485"/>
                    <a:gd name="connsiteX15" fmla="*/ 3628 w 85389"/>
                    <a:gd name="connsiteY15" fmla="*/ 83867 h 158485"/>
                    <a:gd name="connsiteX16" fmla="*/ 1523 w 85389"/>
                    <a:gd name="connsiteY16" fmla="*/ 109023 h 158485"/>
                    <a:gd name="connsiteX17" fmla="*/ 18301 w 85389"/>
                    <a:gd name="connsiteY17" fmla="*/ 117412 h 158485"/>
                    <a:gd name="connsiteX18" fmla="*/ 20395 w 85389"/>
                    <a:gd name="connsiteY18" fmla="*/ 134189 h 158485"/>
                    <a:gd name="connsiteX19" fmla="*/ 22490 w 85389"/>
                    <a:gd name="connsiteY19" fmla="*/ 150956 h 158485"/>
                    <a:gd name="connsiteX20" fmla="*/ 39257 w 85389"/>
                    <a:gd name="connsiteY20" fmla="*/ 157240 h 158485"/>
                    <a:gd name="connsiteX21" fmla="*/ 58129 w 85389"/>
                    <a:gd name="connsiteY21" fmla="*/ 157240 h 158485"/>
                    <a:gd name="connsiteX22" fmla="*/ 70707 w 85389"/>
                    <a:gd name="connsiteY22" fmla="*/ 136273 h 158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5389" h="158485">
                      <a:moveTo>
                        <a:pt x="70707" y="136284"/>
                      </a:moveTo>
                      <a:cubicBezTo>
                        <a:pt x="70707" y="136284"/>
                        <a:pt x="72634" y="108614"/>
                        <a:pt x="68612" y="100645"/>
                      </a:cubicBezTo>
                      <a:cubicBezTo>
                        <a:pt x="66769" y="96990"/>
                        <a:pt x="56213" y="94246"/>
                        <a:pt x="56024" y="90161"/>
                      </a:cubicBezTo>
                      <a:cubicBezTo>
                        <a:pt x="55856" y="86454"/>
                        <a:pt x="64790" y="82956"/>
                        <a:pt x="66507" y="79678"/>
                      </a:cubicBezTo>
                      <a:cubicBezTo>
                        <a:pt x="71943" y="69299"/>
                        <a:pt x="70204" y="44300"/>
                        <a:pt x="74896" y="33555"/>
                      </a:cubicBezTo>
                      <a:cubicBezTo>
                        <a:pt x="75943" y="31146"/>
                        <a:pt x="79808" y="27397"/>
                        <a:pt x="81190" y="25166"/>
                      </a:cubicBezTo>
                      <a:cubicBezTo>
                        <a:pt x="82426" y="23177"/>
                        <a:pt x="85589" y="19113"/>
                        <a:pt x="85379" y="16778"/>
                      </a:cubicBezTo>
                      <a:cubicBezTo>
                        <a:pt x="85149" y="14170"/>
                        <a:pt x="81599" y="9122"/>
                        <a:pt x="79085" y="8389"/>
                      </a:cubicBezTo>
                      <a:cubicBezTo>
                        <a:pt x="74791" y="7132"/>
                        <a:pt x="66685" y="13678"/>
                        <a:pt x="62318" y="14673"/>
                      </a:cubicBezTo>
                      <a:cubicBezTo>
                        <a:pt x="56673" y="15961"/>
                        <a:pt x="43980" y="20129"/>
                        <a:pt x="39257" y="16778"/>
                      </a:cubicBezTo>
                      <a:cubicBezTo>
                        <a:pt x="35728" y="14275"/>
                        <a:pt x="35068" y="0"/>
                        <a:pt x="35068" y="0"/>
                      </a:cubicBezTo>
                      <a:cubicBezTo>
                        <a:pt x="35068" y="0"/>
                        <a:pt x="25925" y="15270"/>
                        <a:pt x="24585" y="20967"/>
                      </a:cubicBezTo>
                      <a:cubicBezTo>
                        <a:pt x="23139" y="27093"/>
                        <a:pt x="23390" y="39954"/>
                        <a:pt x="24585" y="46133"/>
                      </a:cubicBezTo>
                      <a:cubicBezTo>
                        <a:pt x="25118" y="48908"/>
                        <a:pt x="29025" y="53799"/>
                        <a:pt x="28774" y="56606"/>
                      </a:cubicBezTo>
                      <a:cubicBezTo>
                        <a:pt x="28334" y="61528"/>
                        <a:pt x="21684" y="69781"/>
                        <a:pt x="18301" y="73384"/>
                      </a:cubicBezTo>
                      <a:cubicBezTo>
                        <a:pt x="15211" y="76672"/>
                        <a:pt x="5859" y="79950"/>
                        <a:pt x="3628" y="83867"/>
                      </a:cubicBezTo>
                      <a:cubicBezTo>
                        <a:pt x="507" y="89355"/>
                        <a:pt x="-1566" y="103525"/>
                        <a:pt x="1523" y="109023"/>
                      </a:cubicBezTo>
                      <a:cubicBezTo>
                        <a:pt x="3817" y="113107"/>
                        <a:pt x="15588" y="113579"/>
                        <a:pt x="18301" y="117412"/>
                      </a:cubicBezTo>
                      <a:cubicBezTo>
                        <a:pt x="20741" y="120857"/>
                        <a:pt x="19872" y="130000"/>
                        <a:pt x="20395" y="134189"/>
                      </a:cubicBezTo>
                      <a:cubicBezTo>
                        <a:pt x="20919" y="138378"/>
                        <a:pt x="19872" y="147647"/>
                        <a:pt x="22490" y="150956"/>
                      </a:cubicBezTo>
                      <a:cubicBezTo>
                        <a:pt x="25265" y="154475"/>
                        <a:pt x="34848" y="156444"/>
                        <a:pt x="39257" y="157240"/>
                      </a:cubicBezTo>
                      <a:cubicBezTo>
                        <a:pt x="43896" y="158078"/>
                        <a:pt x="54024" y="159565"/>
                        <a:pt x="58129" y="157240"/>
                      </a:cubicBezTo>
                      <a:cubicBezTo>
                        <a:pt x="63449" y="154224"/>
                        <a:pt x="70707" y="136273"/>
                        <a:pt x="70707" y="136273"/>
                      </a:cubicBezTo>
                      <a:close/>
                    </a:path>
                  </a:pathLst>
                </a:custGeom>
                <a:solidFill>
                  <a:schemeClr val="bg1">
                    <a:lumMod val="95000"/>
                  </a:schemeClr>
                </a:solidFill>
                <a:ln w="1046" cap="flat">
                  <a:noFill/>
                  <a:prstDash val="solid"/>
                  <a:miter/>
                </a:ln>
              </p:spPr>
              <p:txBody>
                <a:bodyPr rtlCol="0" anchor="ctr"/>
                <a:lstStyle/>
                <a:p>
                  <a:endParaRPr lang="en-US" dirty="0"/>
                </a:p>
              </p:txBody>
            </p:sp>
            <p:grpSp>
              <p:nvGrpSpPr>
                <p:cNvPr id="1075" name="Picture 7">
                  <a:extLst>
                    <a:ext uri="{FF2B5EF4-FFF2-40B4-BE49-F238E27FC236}">
                      <a16:creationId xmlns:a16="http://schemas.microsoft.com/office/drawing/2014/main" id="{7F4BEF6C-2F12-841D-9C6B-52D74E0F16F0}"/>
                    </a:ext>
                  </a:extLst>
                </p:cNvPr>
                <p:cNvGrpSpPr/>
                <p:nvPr/>
              </p:nvGrpSpPr>
              <p:grpSpPr>
                <a:xfrm>
                  <a:off x="5990002" y="3210556"/>
                  <a:ext cx="289178" cy="320777"/>
                  <a:chOff x="5990002" y="3210556"/>
                  <a:chExt cx="289178" cy="320777"/>
                </a:xfrm>
                <a:grpFill/>
              </p:grpSpPr>
              <p:sp>
                <p:nvSpPr>
                  <p:cNvPr id="1090" name="Freeform 1089">
                    <a:extLst>
                      <a:ext uri="{FF2B5EF4-FFF2-40B4-BE49-F238E27FC236}">
                        <a16:creationId xmlns:a16="http://schemas.microsoft.com/office/drawing/2014/main" id="{CAF8E6A1-194F-62B8-2B5B-BE372A141623}"/>
                      </a:ext>
                    </a:extLst>
                  </p:cNvPr>
                  <p:cNvSpPr/>
                  <p:nvPr/>
                </p:nvSpPr>
                <p:spPr>
                  <a:xfrm>
                    <a:off x="6157865" y="3496354"/>
                    <a:ext cx="51210" cy="34979"/>
                  </a:xfrm>
                  <a:custGeom>
                    <a:avLst/>
                    <a:gdLst>
                      <a:gd name="connsiteX0" fmla="*/ 44785 w 51210"/>
                      <a:gd name="connsiteY0" fmla="*/ 616 h 34979"/>
                      <a:gd name="connsiteX1" fmla="*/ 25913 w 51210"/>
                      <a:gd name="connsiteY1" fmla="*/ 4805 h 34979"/>
                      <a:gd name="connsiteX2" fmla="*/ 212 w 51210"/>
                      <a:gd name="connsiteY2" fmla="*/ 2888 h 34979"/>
                      <a:gd name="connsiteX3" fmla="*/ 4412 w 51210"/>
                      <a:gd name="connsiteY3" fmla="*/ 10816 h 34979"/>
                      <a:gd name="connsiteX4" fmla="*/ 9680 w 51210"/>
                      <a:gd name="connsiteY4" fmla="*/ 22483 h 34979"/>
                      <a:gd name="connsiteX5" fmla="*/ 23441 w 51210"/>
                      <a:gd name="connsiteY5" fmla="*/ 24494 h 34979"/>
                      <a:gd name="connsiteX6" fmla="*/ 49874 w 51210"/>
                      <a:gd name="connsiteY6" fmla="*/ 34066 h 34979"/>
                      <a:gd name="connsiteX7" fmla="*/ 48324 w 51210"/>
                      <a:gd name="connsiteY7" fmla="*/ 16555 h 34979"/>
                      <a:gd name="connsiteX8" fmla="*/ 44785 w 51210"/>
                      <a:gd name="connsiteY8" fmla="*/ 605 h 3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210" h="34979">
                        <a:moveTo>
                          <a:pt x="44785" y="616"/>
                        </a:moveTo>
                        <a:cubicBezTo>
                          <a:pt x="40711" y="-1982"/>
                          <a:pt x="30740" y="4459"/>
                          <a:pt x="25913" y="4805"/>
                        </a:cubicBezTo>
                        <a:cubicBezTo>
                          <a:pt x="19482" y="5265"/>
                          <a:pt x="3741" y="-2505"/>
                          <a:pt x="212" y="2888"/>
                        </a:cubicBezTo>
                        <a:cubicBezTo>
                          <a:pt x="-1013" y="4763"/>
                          <a:pt x="3427" y="8805"/>
                          <a:pt x="4412" y="10816"/>
                        </a:cubicBezTo>
                        <a:cubicBezTo>
                          <a:pt x="5815" y="13686"/>
                          <a:pt x="7124" y="20556"/>
                          <a:pt x="9680" y="22483"/>
                        </a:cubicBezTo>
                        <a:cubicBezTo>
                          <a:pt x="12455" y="24578"/>
                          <a:pt x="20069" y="23645"/>
                          <a:pt x="23441" y="24494"/>
                        </a:cubicBezTo>
                        <a:cubicBezTo>
                          <a:pt x="30259" y="26211"/>
                          <a:pt x="44303" y="38360"/>
                          <a:pt x="49874" y="34066"/>
                        </a:cubicBezTo>
                        <a:cubicBezTo>
                          <a:pt x="53362" y="31385"/>
                          <a:pt x="48995" y="20902"/>
                          <a:pt x="48324" y="16555"/>
                        </a:cubicBezTo>
                        <a:cubicBezTo>
                          <a:pt x="47696" y="12523"/>
                          <a:pt x="48230" y="2804"/>
                          <a:pt x="44785" y="605"/>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091" name="Freeform 1090">
                    <a:extLst>
                      <a:ext uri="{FF2B5EF4-FFF2-40B4-BE49-F238E27FC236}">
                        <a16:creationId xmlns:a16="http://schemas.microsoft.com/office/drawing/2014/main" id="{EB25839A-74CE-ECBF-07F4-AA62C3E268FA}"/>
                      </a:ext>
                    </a:extLst>
                  </p:cNvPr>
                  <p:cNvSpPr/>
                  <p:nvPr/>
                </p:nvSpPr>
                <p:spPr>
                  <a:xfrm>
                    <a:off x="5990002" y="3210556"/>
                    <a:ext cx="289178" cy="286343"/>
                  </a:xfrm>
                  <a:custGeom>
                    <a:avLst/>
                    <a:gdLst>
                      <a:gd name="connsiteX0" fmla="*/ 21863 w 289178"/>
                      <a:gd name="connsiteY0" fmla="*/ 109108 h 286343"/>
                      <a:gd name="connsiteX1" fmla="*/ 21863 w 289178"/>
                      <a:gd name="connsiteY1" fmla="*/ 92341 h 286343"/>
                      <a:gd name="connsiteX2" fmla="*/ 2991 w 289178"/>
                      <a:gd name="connsiteY2" fmla="*/ 83952 h 286343"/>
                      <a:gd name="connsiteX3" fmla="*/ 886 w 289178"/>
                      <a:gd name="connsiteY3" fmla="*/ 60891 h 286343"/>
                      <a:gd name="connsiteX4" fmla="*/ 11369 w 289178"/>
                      <a:gd name="connsiteY4" fmla="*/ 46208 h 286343"/>
                      <a:gd name="connsiteX5" fmla="*/ 11286 w 289178"/>
                      <a:gd name="connsiteY5" fmla="*/ 28121 h 286343"/>
                      <a:gd name="connsiteX6" fmla="*/ 34829 w 289178"/>
                      <a:gd name="connsiteY6" fmla="*/ 26948 h 286343"/>
                      <a:gd name="connsiteX7" fmla="*/ 44265 w 289178"/>
                      <a:gd name="connsiteY7" fmla="*/ 17512 h 286343"/>
                      <a:gd name="connsiteX8" fmla="*/ 52653 w 289178"/>
                      <a:gd name="connsiteY8" fmla="*/ 29053 h 286343"/>
                      <a:gd name="connsiteX9" fmla="*/ 59985 w 289178"/>
                      <a:gd name="connsiteY9" fmla="*/ 19617 h 286343"/>
                      <a:gd name="connsiteX10" fmla="*/ 69421 w 289178"/>
                      <a:gd name="connsiteY10" fmla="*/ 23807 h 286343"/>
                      <a:gd name="connsiteX11" fmla="*/ 78134 w 289178"/>
                      <a:gd name="connsiteY11" fmla="*/ 4610 h 286343"/>
                      <a:gd name="connsiteX12" fmla="*/ 88942 w 289178"/>
                      <a:gd name="connsiteY12" fmla="*/ 10569 h 286343"/>
                      <a:gd name="connsiteX13" fmla="*/ 114108 w 289178"/>
                      <a:gd name="connsiteY13" fmla="*/ 10569 h 286343"/>
                      <a:gd name="connsiteX14" fmla="*/ 135065 w 289178"/>
                      <a:gd name="connsiteY14" fmla="*/ 85 h 286343"/>
                      <a:gd name="connsiteX15" fmla="*/ 149329 w 289178"/>
                      <a:gd name="connsiteY15" fmla="*/ 16235 h 286343"/>
                      <a:gd name="connsiteX16" fmla="*/ 155413 w 289178"/>
                      <a:gd name="connsiteY16" fmla="*/ 35306 h 286343"/>
                      <a:gd name="connsiteX17" fmla="*/ 142406 w 289178"/>
                      <a:gd name="connsiteY17" fmla="*/ 46218 h 286343"/>
                      <a:gd name="connsiteX18" fmla="*/ 135075 w 289178"/>
                      <a:gd name="connsiteY18" fmla="*/ 68232 h 286343"/>
                      <a:gd name="connsiteX19" fmla="*/ 137170 w 289178"/>
                      <a:gd name="connsiteY19" fmla="*/ 85010 h 286343"/>
                      <a:gd name="connsiteX20" fmla="*/ 147653 w 289178"/>
                      <a:gd name="connsiteY20" fmla="*/ 91294 h 286343"/>
                      <a:gd name="connsiteX21" fmla="*/ 161268 w 289178"/>
                      <a:gd name="connsiteY21" fmla="*/ 116460 h 286343"/>
                      <a:gd name="connsiteX22" fmla="*/ 179082 w 289178"/>
                      <a:gd name="connsiteY22" fmla="*/ 141616 h 286343"/>
                      <a:gd name="connsiteX23" fmla="*/ 208438 w 289178"/>
                      <a:gd name="connsiteY23" fmla="*/ 169924 h 286343"/>
                      <a:gd name="connsiteX24" fmla="*/ 224157 w 289178"/>
                      <a:gd name="connsiteY24" fmla="*/ 170971 h 286343"/>
                      <a:gd name="connsiteX25" fmla="*/ 235688 w 289178"/>
                      <a:gd name="connsiteY25" fmla="*/ 166782 h 286343"/>
                      <a:gd name="connsiteX26" fmla="*/ 237783 w 289178"/>
                      <a:gd name="connsiteY26" fmla="*/ 177266 h 286343"/>
                      <a:gd name="connsiteX27" fmla="*/ 246172 w 289178"/>
                      <a:gd name="connsiteY27" fmla="*/ 186712 h 286343"/>
                      <a:gd name="connsiteX28" fmla="*/ 252832 w 289178"/>
                      <a:gd name="connsiteY28" fmla="*/ 199060 h 286343"/>
                      <a:gd name="connsiteX29" fmla="*/ 264352 w 289178"/>
                      <a:gd name="connsiteY29" fmla="*/ 207543 h 286343"/>
                      <a:gd name="connsiteX30" fmla="*/ 275935 w 289178"/>
                      <a:gd name="connsiteY30" fmla="*/ 218068 h 286343"/>
                      <a:gd name="connsiteX31" fmla="*/ 289142 w 289178"/>
                      <a:gd name="connsiteY31" fmla="*/ 233882 h 286343"/>
                      <a:gd name="connsiteX32" fmla="*/ 279726 w 289178"/>
                      <a:gd name="connsiteY32" fmla="*/ 240176 h 286343"/>
                      <a:gd name="connsiteX33" fmla="*/ 260027 w 289178"/>
                      <a:gd name="connsiteY33" fmla="*/ 225954 h 286343"/>
                      <a:gd name="connsiteX34" fmla="*/ 244433 w 289178"/>
                      <a:gd name="connsiteY34" fmla="*/ 232154 h 286343"/>
                      <a:gd name="connsiteX35" fmla="*/ 241207 w 289178"/>
                      <a:gd name="connsiteY35" fmla="*/ 243507 h 286343"/>
                      <a:gd name="connsiteX36" fmla="*/ 249669 w 289178"/>
                      <a:gd name="connsiteY36" fmla="*/ 262201 h 286343"/>
                      <a:gd name="connsiteX37" fmla="*/ 241396 w 289178"/>
                      <a:gd name="connsiteY37" fmla="*/ 271773 h 286343"/>
                      <a:gd name="connsiteX38" fmla="*/ 233594 w 289178"/>
                      <a:gd name="connsiteY38" fmla="*/ 285273 h 286343"/>
                      <a:gd name="connsiteX39" fmla="*/ 219979 w 289178"/>
                      <a:gd name="connsiteY39" fmla="*/ 284225 h 286343"/>
                      <a:gd name="connsiteX40" fmla="*/ 222063 w 289178"/>
                      <a:gd name="connsiteY40" fmla="*/ 256964 h 286343"/>
                      <a:gd name="connsiteX41" fmla="*/ 222063 w 289178"/>
                      <a:gd name="connsiteY41" fmla="*/ 241245 h 286343"/>
                      <a:gd name="connsiteX42" fmla="*/ 205296 w 289178"/>
                      <a:gd name="connsiteY42" fmla="*/ 230761 h 286343"/>
                      <a:gd name="connsiteX43" fmla="*/ 196907 w 289178"/>
                      <a:gd name="connsiteY43" fmla="*/ 215031 h 286343"/>
                      <a:gd name="connsiteX44" fmla="*/ 182245 w 289178"/>
                      <a:gd name="connsiteY44" fmla="*/ 212936 h 286343"/>
                      <a:gd name="connsiteX45" fmla="*/ 183292 w 289178"/>
                      <a:gd name="connsiteY45" fmla="*/ 198253 h 286343"/>
                      <a:gd name="connsiteX46" fmla="*/ 148690 w 289178"/>
                      <a:gd name="connsiteY46" fmla="*/ 186723 h 286343"/>
                      <a:gd name="connsiteX47" fmla="*/ 125639 w 289178"/>
                      <a:gd name="connsiteY47" fmla="*/ 166803 h 286343"/>
                      <a:gd name="connsiteX48" fmla="*/ 113051 w 289178"/>
                      <a:gd name="connsiteY48" fmla="*/ 157367 h 286343"/>
                      <a:gd name="connsiteX49" fmla="*/ 98378 w 289178"/>
                      <a:gd name="connsiteY49" fmla="*/ 145826 h 286343"/>
                      <a:gd name="connsiteX50" fmla="*/ 91047 w 289178"/>
                      <a:gd name="connsiteY50" fmla="*/ 116481 h 286343"/>
                      <a:gd name="connsiteX51" fmla="*/ 83705 w 289178"/>
                      <a:gd name="connsiteY51" fmla="*/ 99704 h 286343"/>
                      <a:gd name="connsiteX52" fmla="*/ 56455 w 289178"/>
                      <a:gd name="connsiteY52" fmla="*/ 94467 h 286343"/>
                      <a:gd name="connsiteX53" fmla="*/ 50161 w 289178"/>
                      <a:gd name="connsiteY53" fmla="*/ 108092 h 286343"/>
                      <a:gd name="connsiteX54" fmla="*/ 21863 w 289178"/>
                      <a:gd name="connsiteY54" fmla="*/ 109140 h 286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89178" h="286343">
                        <a:moveTo>
                          <a:pt x="21863" y="109108"/>
                        </a:moveTo>
                        <a:cubicBezTo>
                          <a:pt x="21863" y="109108"/>
                          <a:pt x="24146" y="95849"/>
                          <a:pt x="21863" y="92341"/>
                        </a:cubicBezTo>
                        <a:cubicBezTo>
                          <a:pt x="19046" y="88016"/>
                          <a:pt x="5997" y="88152"/>
                          <a:pt x="2991" y="83952"/>
                        </a:cubicBezTo>
                        <a:cubicBezTo>
                          <a:pt x="-381" y="79250"/>
                          <a:pt x="-622" y="66473"/>
                          <a:pt x="886" y="60891"/>
                        </a:cubicBezTo>
                        <a:cubicBezTo>
                          <a:pt x="2069" y="56534"/>
                          <a:pt x="10008" y="50512"/>
                          <a:pt x="11369" y="46208"/>
                        </a:cubicBezTo>
                        <a:cubicBezTo>
                          <a:pt x="12741" y="41893"/>
                          <a:pt x="11286" y="28121"/>
                          <a:pt x="11286" y="28121"/>
                        </a:cubicBezTo>
                        <a:cubicBezTo>
                          <a:pt x="11286" y="28121"/>
                          <a:pt x="29435" y="29336"/>
                          <a:pt x="34829" y="26948"/>
                        </a:cubicBezTo>
                        <a:cubicBezTo>
                          <a:pt x="37876" y="25597"/>
                          <a:pt x="40934" y="17250"/>
                          <a:pt x="44265" y="17512"/>
                        </a:cubicBezTo>
                        <a:cubicBezTo>
                          <a:pt x="47815" y="17795"/>
                          <a:pt x="49093" y="28991"/>
                          <a:pt x="52653" y="29053"/>
                        </a:cubicBezTo>
                        <a:cubicBezTo>
                          <a:pt x="55638" y="29106"/>
                          <a:pt x="57094" y="20340"/>
                          <a:pt x="59985" y="19617"/>
                        </a:cubicBezTo>
                        <a:cubicBezTo>
                          <a:pt x="62487" y="18989"/>
                          <a:pt x="67001" y="24728"/>
                          <a:pt x="69421" y="23807"/>
                        </a:cubicBezTo>
                        <a:cubicBezTo>
                          <a:pt x="74343" y="21932"/>
                          <a:pt x="78134" y="4610"/>
                          <a:pt x="78134" y="4610"/>
                        </a:cubicBezTo>
                        <a:cubicBezTo>
                          <a:pt x="78134" y="4610"/>
                          <a:pt x="85947" y="9804"/>
                          <a:pt x="88942" y="10569"/>
                        </a:cubicBezTo>
                        <a:cubicBezTo>
                          <a:pt x="95037" y="12140"/>
                          <a:pt x="107982" y="12014"/>
                          <a:pt x="114108" y="10569"/>
                        </a:cubicBezTo>
                        <a:cubicBezTo>
                          <a:pt x="119806" y="9218"/>
                          <a:pt x="129315" y="-1035"/>
                          <a:pt x="135065" y="85"/>
                        </a:cubicBezTo>
                        <a:cubicBezTo>
                          <a:pt x="140353" y="1112"/>
                          <a:pt x="149329" y="16235"/>
                          <a:pt x="149329" y="16235"/>
                        </a:cubicBezTo>
                        <a:lnTo>
                          <a:pt x="155413" y="35306"/>
                        </a:lnTo>
                        <a:cubicBezTo>
                          <a:pt x="155413" y="35306"/>
                          <a:pt x="144794" y="42710"/>
                          <a:pt x="142406" y="46218"/>
                        </a:cubicBezTo>
                        <a:cubicBezTo>
                          <a:pt x="139138" y="51015"/>
                          <a:pt x="135641" y="62462"/>
                          <a:pt x="135075" y="68232"/>
                        </a:cubicBezTo>
                        <a:cubicBezTo>
                          <a:pt x="134656" y="72443"/>
                          <a:pt x="134866" y="81470"/>
                          <a:pt x="137170" y="85010"/>
                        </a:cubicBezTo>
                        <a:cubicBezTo>
                          <a:pt x="138835" y="87565"/>
                          <a:pt x="145537" y="89084"/>
                          <a:pt x="147653" y="91294"/>
                        </a:cubicBezTo>
                        <a:cubicBezTo>
                          <a:pt x="152596" y="96467"/>
                          <a:pt x="157497" y="110386"/>
                          <a:pt x="161268" y="116460"/>
                        </a:cubicBezTo>
                        <a:cubicBezTo>
                          <a:pt x="165331" y="123006"/>
                          <a:pt x="174066" y="135772"/>
                          <a:pt x="179082" y="141616"/>
                        </a:cubicBezTo>
                        <a:cubicBezTo>
                          <a:pt x="185722" y="149345"/>
                          <a:pt x="199117" y="165798"/>
                          <a:pt x="208438" y="169924"/>
                        </a:cubicBezTo>
                        <a:cubicBezTo>
                          <a:pt x="212040" y="171516"/>
                          <a:pt x="220262" y="171527"/>
                          <a:pt x="224157" y="170971"/>
                        </a:cubicBezTo>
                        <a:cubicBezTo>
                          <a:pt x="227195" y="170542"/>
                          <a:pt x="233018" y="165274"/>
                          <a:pt x="235688" y="166782"/>
                        </a:cubicBezTo>
                        <a:cubicBezTo>
                          <a:pt x="238013" y="168091"/>
                          <a:pt x="236599" y="174867"/>
                          <a:pt x="237783" y="177266"/>
                        </a:cubicBezTo>
                        <a:cubicBezTo>
                          <a:pt x="239186" y="180093"/>
                          <a:pt x="244359" y="184125"/>
                          <a:pt x="246172" y="186712"/>
                        </a:cubicBezTo>
                        <a:cubicBezTo>
                          <a:pt x="248182" y="189582"/>
                          <a:pt x="250528" y="196421"/>
                          <a:pt x="252832" y="199060"/>
                        </a:cubicBezTo>
                        <a:cubicBezTo>
                          <a:pt x="255178" y="201762"/>
                          <a:pt x="261588" y="205270"/>
                          <a:pt x="264352" y="207543"/>
                        </a:cubicBezTo>
                        <a:cubicBezTo>
                          <a:pt x="267379" y="210025"/>
                          <a:pt x="273223" y="215240"/>
                          <a:pt x="275935" y="218068"/>
                        </a:cubicBezTo>
                        <a:cubicBezTo>
                          <a:pt x="279496" y="221786"/>
                          <a:pt x="289875" y="228782"/>
                          <a:pt x="289142" y="233882"/>
                        </a:cubicBezTo>
                        <a:cubicBezTo>
                          <a:pt x="288744" y="236689"/>
                          <a:pt x="282554" y="240229"/>
                          <a:pt x="279726" y="240176"/>
                        </a:cubicBezTo>
                        <a:cubicBezTo>
                          <a:pt x="273652" y="240061"/>
                          <a:pt x="266060" y="226698"/>
                          <a:pt x="260027" y="225954"/>
                        </a:cubicBezTo>
                        <a:cubicBezTo>
                          <a:pt x="255859" y="225441"/>
                          <a:pt x="247250" y="229044"/>
                          <a:pt x="244433" y="232154"/>
                        </a:cubicBezTo>
                        <a:cubicBezTo>
                          <a:pt x="242454" y="234343"/>
                          <a:pt x="240987" y="240564"/>
                          <a:pt x="241207" y="243507"/>
                        </a:cubicBezTo>
                        <a:cubicBezTo>
                          <a:pt x="241584" y="248617"/>
                          <a:pt x="250402" y="257121"/>
                          <a:pt x="249669" y="262201"/>
                        </a:cubicBezTo>
                        <a:cubicBezTo>
                          <a:pt x="249219" y="265332"/>
                          <a:pt x="243229" y="269197"/>
                          <a:pt x="241396" y="271773"/>
                        </a:cubicBezTo>
                        <a:cubicBezTo>
                          <a:pt x="239134" y="274946"/>
                          <a:pt x="237039" y="283450"/>
                          <a:pt x="233594" y="285273"/>
                        </a:cubicBezTo>
                        <a:cubicBezTo>
                          <a:pt x="230567" y="286864"/>
                          <a:pt x="222199" y="286812"/>
                          <a:pt x="219979" y="284225"/>
                        </a:cubicBezTo>
                        <a:cubicBezTo>
                          <a:pt x="215528" y="279041"/>
                          <a:pt x="221801" y="263793"/>
                          <a:pt x="222063" y="256964"/>
                        </a:cubicBezTo>
                        <a:cubicBezTo>
                          <a:pt x="222209" y="253037"/>
                          <a:pt x="223969" y="244680"/>
                          <a:pt x="222063" y="241245"/>
                        </a:cubicBezTo>
                        <a:cubicBezTo>
                          <a:pt x="219665" y="236919"/>
                          <a:pt x="208668" y="234374"/>
                          <a:pt x="205296" y="230761"/>
                        </a:cubicBezTo>
                        <a:cubicBezTo>
                          <a:pt x="202259" y="227504"/>
                          <a:pt x="200562" y="217586"/>
                          <a:pt x="196907" y="215031"/>
                        </a:cubicBezTo>
                        <a:cubicBezTo>
                          <a:pt x="193870" y="212905"/>
                          <a:pt x="184570" y="215816"/>
                          <a:pt x="182245" y="212936"/>
                        </a:cubicBezTo>
                        <a:cubicBezTo>
                          <a:pt x="179931" y="210077"/>
                          <a:pt x="185334" y="201322"/>
                          <a:pt x="183292" y="198253"/>
                        </a:cubicBezTo>
                        <a:cubicBezTo>
                          <a:pt x="178223" y="190671"/>
                          <a:pt x="156618" y="191237"/>
                          <a:pt x="148690" y="186723"/>
                        </a:cubicBezTo>
                        <a:cubicBezTo>
                          <a:pt x="142071" y="182953"/>
                          <a:pt x="131567" y="171579"/>
                          <a:pt x="125639" y="166803"/>
                        </a:cubicBezTo>
                        <a:cubicBezTo>
                          <a:pt x="122581" y="164332"/>
                          <a:pt x="116171" y="159766"/>
                          <a:pt x="113051" y="157367"/>
                        </a:cubicBezTo>
                        <a:cubicBezTo>
                          <a:pt x="109354" y="154529"/>
                          <a:pt x="100912" y="149743"/>
                          <a:pt x="98378" y="145826"/>
                        </a:cubicBezTo>
                        <a:cubicBezTo>
                          <a:pt x="94273" y="139480"/>
                          <a:pt x="93487" y="123634"/>
                          <a:pt x="91047" y="116481"/>
                        </a:cubicBezTo>
                        <a:cubicBezTo>
                          <a:pt x="89570" y="112145"/>
                          <a:pt x="87277" y="102563"/>
                          <a:pt x="83705" y="99704"/>
                        </a:cubicBezTo>
                        <a:cubicBezTo>
                          <a:pt x="78281" y="95368"/>
                          <a:pt x="62624" y="91304"/>
                          <a:pt x="56455" y="94467"/>
                        </a:cubicBezTo>
                        <a:cubicBezTo>
                          <a:pt x="53114" y="96185"/>
                          <a:pt x="53282" y="106019"/>
                          <a:pt x="50161" y="108092"/>
                        </a:cubicBezTo>
                        <a:cubicBezTo>
                          <a:pt x="44275" y="112020"/>
                          <a:pt x="21863" y="109140"/>
                          <a:pt x="21863" y="109140"/>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092" name="Freeform 1091">
                    <a:extLst>
                      <a:ext uri="{FF2B5EF4-FFF2-40B4-BE49-F238E27FC236}">
                        <a16:creationId xmlns:a16="http://schemas.microsoft.com/office/drawing/2014/main" id="{C7537EE2-8EA6-4FED-8664-DC97BBA1975D}"/>
                      </a:ext>
                    </a:extLst>
                  </p:cNvPr>
                  <p:cNvSpPr/>
                  <p:nvPr/>
                </p:nvSpPr>
                <p:spPr>
                  <a:xfrm>
                    <a:off x="6038707" y="3411980"/>
                    <a:ext cx="30510" cy="56995"/>
                  </a:xfrm>
                  <a:custGeom>
                    <a:avLst/>
                    <a:gdLst>
                      <a:gd name="connsiteX0" fmla="*/ 2524 w 30510"/>
                      <a:gd name="connsiteY0" fmla="*/ 6118 h 56995"/>
                      <a:gd name="connsiteX1" fmla="*/ 7844 w 30510"/>
                      <a:gd name="connsiteY1" fmla="*/ 5207 h 56995"/>
                      <a:gd name="connsiteX2" fmla="*/ 19584 w 30510"/>
                      <a:gd name="connsiteY2" fmla="*/ 1856 h 56995"/>
                      <a:gd name="connsiteX3" fmla="*/ 26297 w 30510"/>
                      <a:gd name="connsiteY3" fmla="*/ 180 h 56995"/>
                      <a:gd name="connsiteX4" fmla="*/ 29649 w 30510"/>
                      <a:gd name="connsiteY4" fmla="*/ 8569 h 56995"/>
                      <a:gd name="connsiteX5" fmla="*/ 30486 w 30510"/>
                      <a:gd name="connsiteY5" fmla="*/ 22822 h 56995"/>
                      <a:gd name="connsiteX6" fmla="*/ 29020 w 30510"/>
                      <a:gd name="connsiteY6" fmla="*/ 35840 h 56995"/>
                      <a:gd name="connsiteX7" fmla="*/ 25920 w 30510"/>
                      <a:gd name="connsiteY7" fmla="*/ 53519 h 56995"/>
                      <a:gd name="connsiteX8" fmla="*/ 13636 w 30510"/>
                      <a:gd name="connsiteY8" fmla="*/ 56954 h 56995"/>
                      <a:gd name="connsiteX9" fmla="*/ 5247 w 30510"/>
                      <a:gd name="connsiteY9" fmla="*/ 52765 h 56995"/>
                      <a:gd name="connsiteX10" fmla="*/ 4482 w 30510"/>
                      <a:gd name="connsiteY10" fmla="*/ 38762 h 56995"/>
                      <a:gd name="connsiteX11" fmla="*/ 3645 w 30510"/>
                      <a:gd name="connsiteY11" fmla="*/ 24509 h 56995"/>
                      <a:gd name="connsiteX12" fmla="*/ 0 w 30510"/>
                      <a:gd name="connsiteY12" fmla="*/ 13606 h 56995"/>
                      <a:gd name="connsiteX13" fmla="*/ 2513 w 30510"/>
                      <a:gd name="connsiteY13" fmla="*/ 6129 h 56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510" h="56995">
                        <a:moveTo>
                          <a:pt x="2524" y="6118"/>
                        </a:moveTo>
                        <a:cubicBezTo>
                          <a:pt x="3550" y="5239"/>
                          <a:pt x="6525" y="5511"/>
                          <a:pt x="7844" y="5207"/>
                        </a:cubicBezTo>
                        <a:cubicBezTo>
                          <a:pt x="10818" y="4526"/>
                          <a:pt x="16631" y="2641"/>
                          <a:pt x="19584" y="1856"/>
                        </a:cubicBezTo>
                        <a:cubicBezTo>
                          <a:pt x="21260" y="1405"/>
                          <a:pt x="24758" y="-605"/>
                          <a:pt x="26297" y="180"/>
                        </a:cubicBezTo>
                        <a:cubicBezTo>
                          <a:pt x="28308" y="1207"/>
                          <a:pt x="29156" y="6359"/>
                          <a:pt x="29649" y="8569"/>
                        </a:cubicBezTo>
                        <a:cubicBezTo>
                          <a:pt x="30424" y="12056"/>
                          <a:pt x="30581" y="19251"/>
                          <a:pt x="30486" y="22822"/>
                        </a:cubicBezTo>
                        <a:cubicBezTo>
                          <a:pt x="30403" y="26101"/>
                          <a:pt x="29492" y="32594"/>
                          <a:pt x="29020" y="35840"/>
                        </a:cubicBezTo>
                        <a:cubicBezTo>
                          <a:pt x="28381" y="40281"/>
                          <a:pt x="28936" y="50199"/>
                          <a:pt x="25920" y="53519"/>
                        </a:cubicBezTo>
                        <a:cubicBezTo>
                          <a:pt x="23784" y="55885"/>
                          <a:pt x="16809" y="57257"/>
                          <a:pt x="13636" y="56954"/>
                        </a:cubicBezTo>
                        <a:cubicBezTo>
                          <a:pt x="11300" y="56734"/>
                          <a:pt x="6535" y="54723"/>
                          <a:pt x="5247" y="52765"/>
                        </a:cubicBezTo>
                        <a:cubicBezTo>
                          <a:pt x="3320" y="49832"/>
                          <a:pt x="4681" y="42260"/>
                          <a:pt x="4482" y="38762"/>
                        </a:cubicBezTo>
                        <a:cubicBezTo>
                          <a:pt x="4283" y="35202"/>
                          <a:pt x="4325" y="28007"/>
                          <a:pt x="3645" y="24509"/>
                        </a:cubicBezTo>
                        <a:cubicBezTo>
                          <a:pt x="3100" y="21691"/>
                          <a:pt x="0" y="16476"/>
                          <a:pt x="0" y="13606"/>
                        </a:cubicBezTo>
                        <a:cubicBezTo>
                          <a:pt x="0" y="11638"/>
                          <a:pt x="1016" y="7417"/>
                          <a:pt x="2513" y="6129"/>
                        </a:cubicBezTo>
                        <a:close/>
                      </a:path>
                    </a:pathLst>
                  </a:custGeom>
                  <a:solidFill>
                    <a:schemeClr val="bg1">
                      <a:lumMod val="95000"/>
                    </a:schemeClr>
                  </a:solidFill>
                  <a:ln w="1046" cap="flat">
                    <a:noFill/>
                    <a:prstDash val="solid"/>
                    <a:miter/>
                  </a:ln>
                </p:spPr>
                <p:txBody>
                  <a:bodyPr rtlCol="0" anchor="ctr"/>
                  <a:lstStyle/>
                  <a:p>
                    <a:endParaRPr lang="en-US" dirty="0"/>
                  </a:p>
                </p:txBody>
              </p:sp>
            </p:grpSp>
            <p:sp>
              <p:nvSpPr>
                <p:cNvPr id="1076" name="Freeform 1075">
                  <a:extLst>
                    <a:ext uri="{FF2B5EF4-FFF2-40B4-BE49-F238E27FC236}">
                      <a16:creationId xmlns:a16="http://schemas.microsoft.com/office/drawing/2014/main" id="{0AAAE99C-62AF-9A6D-F1AE-7DE6E0596AC0}"/>
                    </a:ext>
                  </a:extLst>
                </p:cNvPr>
                <p:cNvSpPr/>
                <p:nvPr/>
              </p:nvSpPr>
              <p:spPr>
                <a:xfrm>
                  <a:off x="6426099" y="3382836"/>
                  <a:ext cx="50919" cy="34956"/>
                </a:xfrm>
                <a:custGeom>
                  <a:avLst/>
                  <a:gdLst>
                    <a:gd name="connsiteX0" fmla="*/ 10400 w 50919"/>
                    <a:gd name="connsiteY0" fmla="*/ 33147 h 34956"/>
                    <a:gd name="connsiteX1" fmla="*/ 32215 w 50919"/>
                    <a:gd name="connsiteY1" fmla="*/ 33723 h 34956"/>
                    <a:gd name="connsiteX2" fmla="*/ 50898 w 50919"/>
                    <a:gd name="connsiteY2" fmla="*/ 16767 h 34956"/>
                    <a:gd name="connsiteX3" fmla="*/ 22601 w 50919"/>
                    <a:gd name="connsiteY3" fmla="*/ 0 h 34956"/>
                    <a:gd name="connsiteX4" fmla="*/ 0 w 50919"/>
                    <a:gd name="connsiteY4" fmla="*/ 3739 h 34956"/>
                    <a:gd name="connsiteX5" fmla="*/ 188 w 50919"/>
                    <a:gd name="connsiteY5" fmla="*/ 23459 h 34956"/>
                    <a:gd name="connsiteX6" fmla="*/ 10410 w 50919"/>
                    <a:gd name="connsiteY6" fmla="*/ 33157 h 3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19" h="34956">
                      <a:moveTo>
                        <a:pt x="10400" y="33147"/>
                      </a:moveTo>
                      <a:cubicBezTo>
                        <a:pt x="15437" y="35241"/>
                        <a:pt x="27104" y="35629"/>
                        <a:pt x="32215" y="33723"/>
                      </a:cubicBezTo>
                      <a:cubicBezTo>
                        <a:pt x="38132" y="31523"/>
                        <a:pt x="51527" y="23040"/>
                        <a:pt x="50898" y="16767"/>
                      </a:cubicBezTo>
                      <a:cubicBezTo>
                        <a:pt x="50071" y="8588"/>
                        <a:pt x="22601" y="0"/>
                        <a:pt x="22601" y="0"/>
                      </a:cubicBezTo>
                      <a:lnTo>
                        <a:pt x="0" y="3739"/>
                      </a:lnTo>
                      <a:lnTo>
                        <a:pt x="188" y="23459"/>
                      </a:lnTo>
                      <a:cubicBezTo>
                        <a:pt x="188" y="23459"/>
                        <a:pt x="7153" y="31806"/>
                        <a:pt x="10410" y="33157"/>
                      </a:cubicBezTo>
                      <a:close/>
                    </a:path>
                  </a:pathLst>
                </a:custGeom>
                <a:solidFill>
                  <a:schemeClr val="bg1">
                    <a:lumMod val="95000"/>
                  </a:schemeClr>
                </a:solidFill>
                <a:ln w="1046" cap="flat">
                  <a:noFill/>
                  <a:prstDash val="solid"/>
                  <a:miter/>
                </a:ln>
              </p:spPr>
              <p:txBody>
                <a:bodyPr rtlCol="0" anchor="ctr"/>
                <a:lstStyle/>
                <a:p>
                  <a:endParaRPr lang="en-US" dirty="0"/>
                </a:p>
              </p:txBody>
            </p:sp>
            <p:grpSp>
              <p:nvGrpSpPr>
                <p:cNvPr id="1077" name="Picture 7">
                  <a:extLst>
                    <a:ext uri="{FF2B5EF4-FFF2-40B4-BE49-F238E27FC236}">
                      <a16:creationId xmlns:a16="http://schemas.microsoft.com/office/drawing/2014/main" id="{3DEE77E1-47CC-C931-1FF9-0E4EC6DC21EC}"/>
                    </a:ext>
                  </a:extLst>
                </p:cNvPr>
                <p:cNvGrpSpPr/>
                <p:nvPr/>
              </p:nvGrpSpPr>
              <p:grpSpPr>
                <a:xfrm>
                  <a:off x="6301157" y="3386010"/>
                  <a:ext cx="147060" cy="158600"/>
                  <a:chOff x="6301157" y="3386010"/>
                  <a:chExt cx="147060" cy="158600"/>
                </a:xfrm>
                <a:grpFill/>
              </p:grpSpPr>
              <p:sp>
                <p:nvSpPr>
                  <p:cNvPr id="1088" name="Freeform 1087">
                    <a:extLst>
                      <a:ext uri="{FF2B5EF4-FFF2-40B4-BE49-F238E27FC236}">
                        <a16:creationId xmlns:a16="http://schemas.microsoft.com/office/drawing/2014/main" id="{22E69039-97DF-C3BD-9355-DE7543A94422}"/>
                      </a:ext>
                    </a:extLst>
                  </p:cNvPr>
                  <p:cNvSpPr/>
                  <p:nvPr/>
                </p:nvSpPr>
                <p:spPr>
                  <a:xfrm>
                    <a:off x="6301157" y="3386010"/>
                    <a:ext cx="125119" cy="137127"/>
                  </a:xfrm>
                  <a:custGeom>
                    <a:avLst/>
                    <a:gdLst>
                      <a:gd name="connsiteX0" fmla="*/ 56606 w 125119"/>
                      <a:gd name="connsiteY0" fmla="*/ 96161 h 137127"/>
                      <a:gd name="connsiteX1" fmla="*/ 27250 w 125119"/>
                      <a:gd name="connsiteY1" fmla="*/ 90915 h 137127"/>
                      <a:gd name="connsiteX2" fmla="*/ 24098 w 125119"/>
                      <a:gd name="connsiteY2" fmla="*/ 75195 h 137127"/>
                      <a:gd name="connsiteX3" fmla="*/ 2095 w 125119"/>
                      <a:gd name="connsiteY3" fmla="*/ 54228 h 137127"/>
                      <a:gd name="connsiteX4" fmla="*/ 0 w 125119"/>
                      <a:gd name="connsiteY4" fmla="*/ 36403 h 137127"/>
                      <a:gd name="connsiteX5" fmla="*/ 22066 w 125119"/>
                      <a:gd name="connsiteY5" fmla="*/ 17678 h 137127"/>
                      <a:gd name="connsiteX6" fmla="*/ 22066 w 125119"/>
                      <a:gd name="connsiteY6" fmla="*/ 17678 h 137127"/>
                      <a:gd name="connsiteX7" fmla="*/ 40247 w 125119"/>
                      <a:gd name="connsiteY7" fmla="*/ 23396 h 137127"/>
                      <a:gd name="connsiteX8" fmla="*/ 63099 w 125119"/>
                      <a:gd name="connsiteY8" fmla="*/ 4723 h 137127"/>
                      <a:gd name="connsiteX9" fmla="*/ 75887 w 125119"/>
                      <a:gd name="connsiteY9" fmla="*/ 4524 h 137127"/>
                      <a:gd name="connsiteX10" fmla="*/ 96853 w 125119"/>
                      <a:gd name="connsiteY10" fmla="*/ 10807 h 137127"/>
                      <a:gd name="connsiteX11" fmla="*/ 112584 w 125119"/>
                      <a:gd name="connsiteY11" fmla="*/ 335 h 137127"/>
                      <a:gd name="connsiteX12" fmla="*/ 124931 w 125119"/>
                      <a:gd name="connsiteY12" fmla="*/ 565 h 137127"/>
                      <a:gd name="connsiteX13" fmla="*/ 125120 w 125119"/>
                      <a:gd name="connsiteY13" fmla="*/ 20285 h 137127"/>
                      <a:gd name="connsiteX14" fmla="*/ 111107 w 125119"/>
                      <a:gd name="connsiteY14" fmla="*/ 23825 h 137127"/>
                      <a:gd name="connsiteX15" fmla="*/ 102708 w 125119"/>
                      <a:gd name="connsiteY15" fmla="*/ 31156 h 137127"/>
                      <a:gd name="connsiteX16" fmla="*/ 94340 w 125119"/>
                      <a:gd name="connsiteY16" fmla="*/ 39545 h 137127"/>
                      <a:gd name="connsiteX17" fmla="*/ 99576 w 125119"/>
                      <a:gd name="connsiteY17" fmla="*/ 51086 h 137127"/>
                      <a:gd name="connsiteX18" fmla="*/ 83846 w 125119"/>
                      <a:gd name="connsiteY18" fmla="*/ 55275 h 137127"/>
                      <a:gd name="connsiteX19" fmla="*/ 75478 w 125119"/>
                      <a:gd name="connsiteY19" fmla="*/ 50028 h 137127"/>
                      <a:gd name="connsiteX20" fmla="*/ 67079 w 125119"/>
                      <a:gd name="connsiteY20" fmla="*/ 51076 h 137127"/>
                      <a:gd name="connsiteX21" fmla="*/ 76515 w 125119"/>
                      <a:gd name="connsiteY21" fmla="*/ 61549 h 137127"/>
                      <a:gd name="connsiteX22" fmla="*/ 63948 w 125119"/>
                      <a:gd name="connsiteY22" fmla="*/ 75184 h 137127"/>
                      <a:gd name="connsiteX23" fmla="*/ 79667 w 125119"/>
                      <a:gd name="connsiteY23" fmla="*/ 82515 h 137127"/>
                      <a:gd name="connsiteX24" fmla="*/ 102718 w 125119"/>
                      <a:gd name="connsiteY24" fmla="*/ 97198 h 137127"/>
                      <a:gd name="connsiteX25" fmla="*/ 107965 w 125119"/>
                      <a:gd name="connsiteY25" fmla="*/ 108729 h 137127"/>
                      <a:gd name="connsiteX26" fmla="*/ 98529 w 125119"/>
                      <a:gd name="connsiteY26" fmla="*/ 106634 h 137127"/>
                      <a:gd name="connsiteX27" fmla="*/ 76651 w 125119"/>
                      <a:gd name="connsiteY27" fmla="*/ 115201 h 137127"/>
                      <a:gd name="connsiteX28" fmla="*/ 85040 w 125119"/>
                      <a:gd name="connsiteY28" fmla="*/ 129884 h 137127"/>
                      <a:gd name="connsiteX29" fmla="*/ 43107 w 125119"/>
                      <a:gd name="connsiteY29" fmla="*/ 131989 h 137127"/>
                      <a:gd name="connsiteX30" fmla="*/ 43107 w 125119"/>
                      <a:gd name="connsiteY30" fmla="*/ 115212 h 137127"/>
                      <a:gd name="connsiteX31" fmla="*/ 28434 w 125119"/>
                      <a:gd name="connsiteY31" fmla="*/ 108928 h 137127"/>
                      <a:gd name="connsiteX32" fmla="*/ 43012 w 125119"/>
                      <a:gd name="connsiteY32" fmla="*/ 101272 h 137127"/>
                      <a:gd name="connsiteX33" fmla="*/ 53590 w 125119"/>
                      <a:gd name="connsiteY33" fmla="*/ 100539 h 137127"/>
                      <a:gd name="connsiteX34" fmla="*/ 56616 w 125119"/>
                      <a:gd name="connsiteY34" fmla="*/ 96161 h 137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5119" h="137127">
                        <a:moveTo>
                          <a:pt x="56606" y="96161"/>
                        </a:moveTo>
                        <a:cubicBezTo>
                          <a:pt x="53736" y="89281"/>
                          <a:pt x="32581" y="96130"/>
                          <a:pt x="27250" y="90915"/>
                        </a:cubicBezTo>
                        <a:cubicBezTo>
                          <a:pt x="24391" y="88108"/>
                          <a:pt x="26036" y="78703"/>
                          <a:pt x="24098" y="75195"/>
                        </a:cubicBezTo>
                        <a:cubicBezTo>
                          <a:pt x="20433" y="68534"/>
                          <a:pt x="5488" y="61025"/>
                          <a:pt x="2095" y="54228"/>
                        </a:cubicBezTo>
                        <a:cubicBezTo>
                          <a:pt x="94" y="50217"/>
                          <a:pt x="0" y="36403"/>
                          <a:pt x="0" y="36403"/>
                        </a:cubicBezTo>
                        <a:lnTo>
                          <a:pt x="22066" y="17678"/>
                        </a:lnTo>
                        <a:lnTo>
                          <a:pt x="22066" y="17678"/>
                        </a:lnTo>
                        <a:cubicBezTo>
                          <a:pt x="22066" y="17678"/>
                          <a:pt x="35566" y="24296"/>
                          <a:pt x="40247" y="23396"/>
                        </a:cubicBezTo>
                        <a:cubicBezTo>
                          <a:pt x="47495" y="22003"/>
                          <a:pt x="63099" y="4723"/>
                          <a:pt x="63099" y="4723"/>
                        </a:cubicBezTo>
                        <a:cubicBezTo>
                          <a:pt x="63099" y="4723"/>
                          <a:pt x="72724" y="4084"/>
                          <a:pt x="75887" y="4524"/>
                        </a:cubicBezTo>
                        <a:cubicBezTo>
                          <a:pt x="81312" y="5278"/>
                          <a:pt x="91439" y="11614"/>
                          <a:pt x="96853" y="10807"/>
                        </a:cubicBezTo>
                        <a:cubicBezTo>
                          <a:pt x="101524" y="10106"/>
                          <a:pt x="108049" y="1654"/>
                          <a:pt x="112584" y="335"/>
                        </a:cubicBezTo>
                        <a:cubicBezTo>
                          <a:pt x="115547" y="-535"/>
                          <a:pt x="124931" y="565"/>
                          <a:pt x="124931" y="565"/>
                        </a:cubicBezTo>
                        <a:lnTo>
                          <a:pt x="125120" y="20285"/>
                        </a:lnTo>
                        <a:cubicBezTo>
                          <a:pt x="125120" y="20285"/>
                          <a:pt x="114312" y="22150"/>
                          <a:pt x="111107" y="23825"/>
                        </a:cubicBezTo>
                        <a:cubicBezTo>
                          <a:pt x="108635" y="25124"/>
                          <a:pt x="104739" y="29250"/>
                          <a:pt x="102708" y="31156"/>
                        </a:cubicBezTo>
                        <a:cubicBezTo>
                          <a:pt x="100540" y="33177"/>
                          <a:pt x="94863" y="36623"/>
                          <a:pt x="94340" y="39545"/>
                        </a:cubicBezTo>
                        <a:cubicBezTo>
                          <a:pt x="93774" y="42666"/>
                          <a:pt x="100927" y="48217"/>
                          <a:pt x="99576" y="51086"/>
                        </a:cubicBezTo>
                        <a:cubicBezTo>
                          <a:pt x="97838" y="54762"/>
                          <a:pt x="87868" y="55883"/>
                          <a:pt x="83846" y="55275"/>
                        </a:cubicBezTo>
                        <a:cubicBezTo>
                          <a:pt x="81406" y="54909"/>
                          <a:pt x="77887" y="50562"/>
                          <a:pt x="75478" y="50028"/>
                        </a:cubicBezTo>
                        <a:cubicBezTo>
                          <a:pt x="73415" y="49568"/>
                          <a:pt x="67822" y="49096"/>
                          <a:pt x="67079" y="51076"/>
                        </a:cubicBezTo>
                        <a:cubicBezTo>
                          <a:pt x="65854" y="54375"/>
                          <a:pt x="76536" y="58030"/>
                          <a:pt x="76515" y="61549"/>
                        </a:cubicBezTo>
                        <a:cubicBezTo>
                          <a:pt x="76484" y="66188"/>
                          <a:pt x="63047" y="70639"/>
                          <a:pt x="63948" y="75184"/>
                        </a:cubicBezTo>
                        <a:cubicBezTo>
                          <a:pt x="64785" y="79436"/>
                          <a:pt x="75866" y="80431"/>
                          <a:pt x="79667" y="82515"/>
                        </a:cubicBezTo>
                        <a:cubicBezTo>
                          <a:pt x="85658" y="85804"/>
                          <a:pt x="98236" y="92035"/>
                          <a:pt x="102718" y="97198"/>
                        </a:cubicBezTo>
                        <a:cubicBezTo>
                          <a:pt x="104792" y="99586"/>
                          <a:pt x="109965" y="106268"/>
                          <a:pt x="107965" y="108729"/>
                        </a:cubicBezTo>
                        <a:cubicBezTo>
                          <a:pt x="106447" y="110603"/>
                          <a:pt x="100938" y="106446"/>
                          <a:pt x="98529" y="106634"/>
                        </a:cubicBezTo>
                        <a:cubicBezTo>
                          <a:pt x="92675" y="107085"/>
                          <a:pt x="78610" y="109661"/>
                          <a:pt x="76651" y="115201"/>
                        </a:cubicBezTo>
                        <a:cubicBezTo>
                          <a:pt x="75248" y="119191"/>
                          <a:pt x="87061" y="126177"/>
                          <a:pt x="85040" y="129884"/>
                        </a:cubicBezTo>
                        <a:cubicBezTo>
                          <a:pt x="80003" y="139090"/>
                          <a:pt x="50710" y="139215"/>
                          <a:pt x="43107" y="131989"/>
                        </a:cubicBezTo>
                        <a:cubicBezTo>
                          <a:pt x="40069" y="129099"/>
                          <a:pt x="45421" y="118709"/>
                          <a:pt x="43107" y="115212"/>
                        </a:cubicBezTo>
                        <a:cubicBezTo>
                          <a:pt x="40907" y="111881"/>
                          <a:pt x="28591" y="112918"/>
                          <a:pt x="28434" y="108928"/>
                        </a:cubicBezTo>
                        <a:cubicBezTo>
                          <a:pt x="28277" y="104812"/>
                          <a:pt x="39043" y="102393"/>
                          <a:pt x="43012" y="101272"/>
                        </a:cubicBezTo>
                        <a:cubicBezTo>
                          <a:pt x="45568" y="100550"/>
                          <a:pt x="51286" y="101859"/>
                          <a:pt x="53590" y="100539"/>
                        </a:cubicBezTo>
                        <a:cubicBezTo>
                          <a:pt x="54742" y="99879"/>
                          <a:pt x="57130" y="97387"/>
                          <a:pt x="56616" y="96161"/>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089" name="Freeform 1088">
                    <a:extLst>
                      <a:ext uri="{FF2B5EF4-FFF2-40B4-BE49-F238E27FC236}">
                        <a16:creationId xmlns:a16="http://schemas.microsoft.com/office/drawing/2014/main" id="{AA357779-8FB2-BC5C-7F31-1ABC7A73B9A7}"/>
                      </a:ext>
                    </a:extLst>
                  </p:cNvPr>
                  <p:cNvSpPr/>
                  <p:nvPr/>
                </p:nvSpPr>
                <p:spPr>
                  <a:xfrm>
                    <a:off x="6391926" y="3526021"/>
                    <a:ext cx="56291" cy="18589"/>
                  </a:xfrm>
                  <a:custGeom>
                    <a:avLst/>
                    <a:gdLst>
                      <a:gd name="connsiteX0" fmla="*/ 25198 w 56291"/>
                      <a:gd name="connsiteY0" fmla="*/ 18590 h 18589"/>
                      <a:gd name="connsiteX1" fmla="*/ 6661 w 56291"/>
                      <a:gd name="connsiteY1" fmla="*/ 14045 h 18589"/>
                      <a:gd name="connsiteX2" fmla="*/ 0 w 56291"/>
                      <a:gd name="connsiteY2" fmla="*/ 8641 h 18589"/>
                      <a:gd name="connsiteX3" fmla="*/ 21187 w 56291"/>
                      <a:gd name="connsiteY3" fmla="*/ 5719 h 18589"/>
                      <a:gd name="connsiteX4" fmla="*/ 48364 w 56291"/>
                      <a:gd name="connsiteY4" fmla="*/ 22 h 18589"/>
                      <a:gd name="connsiteX5" fmla="*/ 56292 w 56291"/>
                      <a:gd name="connsiteY5" fmla="*/ 11646 h 18589"/>
                      <a:gd name="connsiteX6" fmla="*/ 25198 w 56291"/>
                      <a:gd name="connsiteY6" fmla="*/ 18579 h 1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291" h="18589">
                        <a:moveTo>
                          <a:pt x="25198" y="18590"/>
                        </a:moveTo>
                        <a:cubicBezTo>
                          <a:pt x="19993" y="18590"/>
                          <a:pt x="10672" y="14673"/>
                          <a:pt x="6661" y="14045"/>
                        </a:cubicBezTo>
                        <a:cubicBezTo>
                          <a:pt x="-94" y="12987"/>
                          <a:pt x="0" y="10693"/>
                          <a:pt x="0" y="8641"/>
                        </a:cubicBezTo>
                        <a:cubicBezTo>
                          <a:pt x="0" y="5363"/>
                          <a:pt x="7258" y="5719"/>
                          <a:pt x="21187" y="5719"/>
                        </a:cubicBezTo>
                        <a:cubicBezTo>
                          <a:pt x="28706" y="5719"/>
                          <a:pt x="42656" y="-408"/>
                          <a:pt x="48364" y="22"/>
                        </a:cubicBezTo>
                        <a:cubicBezTo>
                          <a:pt x="53192" y="378"/>
                          <a:pt x="56292" y="10149"/>
                          <a:pt x="56292" y="11646"/>
                        </a:cubicBezTo>
                        <a:cubicBezTo>
                          <a:pt x="56292" y="14924"/>
                          <a:pt x="39116" y="18579"/>
                          <a:pt x="25198" y="18579"/>
                        </a:cubicBezTo>
                        <a:close/>
                      </a:path>
                    </a:pathLst>
                  </a:custGeom>
                  <a:solidFill>
                    <a:schemeClr val="bg1">
                      <a:lumMod val="95000"/>
                    </a:schemeClr>
                  </a:solidFill>
                  <a:ln w="1046" cap="flat">
                    <a:noFill/>
                    <a:prstDash val="solid"/>
                    <a:miter/>
                  </a:ln>
                </p:spPr>
                <p:txBody>
                  <a:bodyPr rtlCol="0" anchor="ctr"/>
                  <a:lstStyle/>
                  <a:p>
                    <a:endParaRPr lang="en-US" dirty="0"/>
                  </a:p>
                </p:txBody>
              </p:sp>
            </p:grpSp>
            <p:grpSp>
              <p:nvGrpSpPr>
                <p:cNvPr id="1078" name="Picture 7">
                  <a:extLst>
                    <a:ext uri="{FF2B5EF4-FFF2-40B4-BE49-F238E27FC236}">
                      <a16:creationId xmlns:a16="http://schemas.microsoft.com/office/drawing/2014/main" id="{6A170DBC-4C18-7148-E858-8078055FDF69}"/>
                    </a:ext>
                  </a:extLst>
                </p:cNvPr>
                <p:cNvGrpSpPr/>
                <p:nvPr/>
              </p:nvGrpSpPr>
              <p:grpSpPr>
                <a:xfrm>
                  <a:off x="6139320" y="3226162"/>
                  <a:ext cx="229136" cy="183338"/>
                  <a:chOff x="6139320" y="3226162"/>
                  <a:chExt cx="229136" cy="183338"/>
                </a:xfrm>
                <a:grpFill/>
              </p:grpSpPr>
              <p:sp>
                <p:nvSpPr>
                  <p:cNvPr id="1080" name="Freeform 1079">
                    <a:extLst>
                      <a:ext uri="{FF2B5EF4-FFF2-40B4-BE49-F238E27FC236}">
                        <a16:creationId xmlns:a16="http://schemas.microsoft.com/office/drawing/2014/main" id="{32BCB957-6A85-3D1D-6A7B-FD76C3CCDA45}"/>
                      </a:ext>
                    </a:extLst>
                  </p:cNvPr>
                  <p:cNvSpPr/>
                  <p:nvPr/>
                </p:nvSpPr>
                <p:spPr>
                  <a:xfrm>
                    <a:off x="6139320" y="3226162"/>
                    <a:ext cx="87993" cy="57517"/>
                  </a:xfrm>
                  <a:custGeom>
                    <a:avLst/>
                    <a:gdLst>
                      <a:gd name="connsiteX0" fmla="*/ 86768 w 87993"/>
                      <a:gd name="connsiteY0" fmla="*/ 13898 h 57517"/>
                      <a:gd name="connsiteX1" fmla="*/ 74201 w 87993"/>
                      <a:gd name="connsiteY1" fmla="*/ 28905 h 57517"/>
                      <a:gd name="connsiteX2" fmla="*/ 51862 w 87993"/>
                      <a:gd name="connsiteY2" fmla="*/ 38676 h 57517"/>
                      <a:gd name="connsiteX3" fmla="*/ 39294 w 87993"/>
                      <a:gd name="connsiteY3" fmla="*/ 52993 h 57517"/>
                      <a:gd name="connsiteX4" fmla="*/ 34383 w 87993"/>
                      <a:gd name="connsiteY4" fmla="*/ 57517 h 57517"/>
                      <a:gd name="connsiteX5" fmla="*/ 29576 w 87993"/>
                      <a:gd name="connsiteY5" fmla="*/ 35000 h 57517"/>
                      <a:gd name="connsiteX6" fmla="*/ 20140 w 87993"/>
                      <a:gd name="connsiteY6" fmla="*/ 29230 h 57517"/>
                      <a:gd name="connsiteX7" fmla="*/ 6085 w 87993"/>
                      <a:gd name="connsiteY7" fmla="*/ 19689 h 57517"/>
                      <a:gd name="connsiteX8" fmla="*/ 0 w 87993"/>
                      <a:gd name="connsiteY8" fmla="*/ 618 h 57517"/>
                      <a:gd name="connsiteX9" fmla="*/ 39619 w 87993"/>
                      <a:gd name="connsiteY9" fmla="*/ 9206 h 57517"/>
                      <a:gd name="connsiteX10" fmla="*/ 62450 w 87993"/>
                      <a:gd name="connsiteY10" fmla="*/ 0 h 57517"/>
                      <a:gd name="connsiteX11" fmla="*/ 72515 w 87993"/>
                      <a:gd name="connsiteY11" fmla="*/ 2786 h 57517"/>
                      <a:gd name="connsiteX12" fmla="*/ 72515 w 87993"/>
                      <a:gd name="connsiteY12" fmla="*/ 2786 h 57517"/>
                      <a:gd name="connsiteX13" fmla="*/ 87993 w 87993"/>
                      <a:gd name="connsiteY13" fmla="*/ 10651 h 57517"/>
                      <a:gd name="connsiteX14" fmla="*/ 86768 w 87993"/>
                      <a:gd name="connsiteY14" fmla="*/ 13887 h 5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993" h="57517">
                        <a:moveTo>
                          <a:pt x="86768" y="13898"/>
                        </a:moveTo>
                        <a:cubicBezTo>
                          <a:pt x="84297" y="18118"/>
                          <a:pt x="78117" y="25973"/>
                          <a:pt x="74201" y="28905"/>
                        </a:cubicBezTo>
                        <a:cubicBezTo>
                          <a:pt x="69320" y="32560"/>
                          <a:pt x="56784" y="35084"/>
                          <a:pt x="51862" y="38676"/>
                        </a:cubicBezTo>
                        <a:cubicBezTo>
                          <a:pt x="48018" y="41483"/>
                          <a:pt x="42625" y="49579"/>
                          <a:pt x="39294" y="52993"/>
                        </a:cubicBezTo>
                        <a:cubicBezTo>
                          <a:pt x="38132" y="54187"/>
                          <a:pt x="34383" y="57517"/>
                          <a:pt x="34383" y="57517"/>
                        </a:cubicBezTo>
                        <a:cubicBezTo>
                          <a:pt x="34383" y="57517"/>
                          <a:pt x="32896" y="39703"/>
                          <a:pt x="29576" y="35000"/>
                        </a:cubicBezTo>
                        <a:cubicBezTo>
                          <a:pt x="27973" y="32738"/>
                          <a:pt x="22465" y="30728"/>
                          <a:pt x="20140" y="29230"/>
                        </a:cubicBezTo>
                        <a:cubicBezTo>
                          <a:pt x="16568" y="26926"/>
                          <a:pt x="6085" y="19689"/>
                          <a:pt x="6085" y="19689"/>
                        </a:cubicBezTo>
                        <a:lnTo>
                          <a:pt x="0" y="618"/>
                        </a:lnTo>
                        <a:cubicBezTo>
                          <a:pt x="0" y="618"/>
                          <a:pt x="29523" y="10064"/>
                          <a:pt x="39619" y="9206"/>
                        </a:cubicBezTo>
                        <a:cubicBezTo>
                          <a:pt x="45746" y="8682"/>
                          <a:pt x="62450" y="0"/>
                          <a:pt x="62450" y="0"/>
                        </a:cubicBezTo>
                        <a:cubicBezTo>
                          <a:pt x="62450" y="0"/>
                          <a:pt x="69927" y="2430"/>
                          <a:pt x="72515" y="2786"/>
                        </a:cubicBezTo>
                        <a:lnTo>
                          <a:pt x="72515" y="2786"/>
                        </a:lnTo>
                        <a:cubicBezTo>
                          <a:pt x="76735" y="3802"/>
                          <a:pt x="87993" y="10651"/>
                          <a:pt x="87993" y="10651"/>
                        </a:cubicBezTo>
                        <a:cubicBezTo>
                          <a:pt x="87993" y="10651"/>
                          <a:pt x="87208" y="13144"/>
                          <a:pt x="86768" y="13887"/>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081" name="Freeform 1080">
                    <a:extLst>
                      <a:ext uri="{FF2B5EF4-FFF2-40B4-BE49-F238E27FC236}">
                        <a16:creationId xmlns:a16="http://schemas.microsoft.com/office/drawing/2014/main" id="{B12DDFC1-C709-4DCC-5978-F5EEED757BD9}"/>
                      </a:ext>
                    </a:extLst>
                  </p:cNvPr>
                  <p:cNvSpPr/>
                  <p:nvPr/>
                </p:nvSpPr>
                <p:spPr>
                  <a:xfrm>
                    <a:off x="6173702" y="3236813"/>
                    <a:ext cx="93219" cy="128282"/>
                  </a:xfrm>
                  <a:custGeom>
                    <a:avLst/>
                    <a:gdLst>
                      <a:gd name="connsiteX0" fmla="*/ 91826 w 93219"/>
                      <a:gd name="connsiteY0" fmla="*/ 12976 h 128282"/>
                      <a:gd name="connsiteX1" fmla="*/ 93219 w 93219"/>
                      <a:gd name="connsiteY1" fmla="*/ 30822 h 128282"/>
                      <a:gd name="connsiteX2" fmla="*/ 55695 w 93219"/>
                      <a:gd name="connsiteY2" fmla="*/ 35880 h 128282"/>
                      <a:gd name="connsiteX3" fmla="*/ 33702 w 93219"/>
                      <a:gd name="connsiteY3" fmla="*/ 50542 h 128282"/>
                      <a:gd name="connsiteX4" fmla="*/ 39116 w 93219"/>
                      <a:gd name="connsiteY4" fmla="*/ 67121 h 128282"/>
                      <a:gd name="connsiteX5" fmla="*/ 50637 w 93219"/>
                      <a:gd name="connsiteY5" fmla="*/ 85972 h 128282"/>
                      <a:gd name="connsiteX6" fmla="*/ 72630 w 93219"/>
                      <a:gd name="connsiteY6" fmla="*/ 97838 h 128282"/>
                      <a:gd name="connsiteX7" fmla="*/ 85542 w 93219"/>
                      <a:gd name="connsiteY7" fmla="*/ 125413 h 128282"/>
                      <a:gd name="connsiteX8" fmla="*/ 83982 w 93219"/>
                      <a:gd name="connsiteY8" fmla="*/ 128282 h 128282"/>
                      <a:gd name="connsiteX9" fmla="*/ 79028 w 93219"/>
                      <a:gd name="connsiteY9" fmla="*/ 124983 h 128282"/>
                      <a:gd name="connsiteX10" fmla="*/ 64356 w 93219"/>
                      <a:gd name="connsiteY10" fmla="*/ 104017 h 128282"/>
                      <a:gd name="connsiteX11" fmla="*/ 47589 w 93219"/>
                      <a:gd name="connsiteY11" fmla="*/ 93533 h 128282"/>
                      <a:gd name="connsiteX12" fmla="*/ 22423 w 93219"/>
                      <a:gd name="connsiteY12" fmla="*/ 83050 h 128282"/>
                      <a:gd name="connsiteX13" fmla="*/ 22423 w 93219"/>
                      <a:gd name="connsiteY13" fmla="*/ 66283 h 128282"/>
                      <a:gd name="connsiteX14" fmla="*/ 1456 w 93219"/>
                      <a:gd name="connsiteY14" fmla="*/ 53695 h 128282"/>
                      <a:gd name="connsiteX15" fmla="*/ 0 w 93219"/>
                      <a:gd name="connsiteY15" fmla="*/ 46856 h 128282"/>
                      <a:gd name="connsiteX16" fmla="*/ 4912 w 93219"/>
                      <a:gd name="connsiteY16" fmla="*/ 42331 h 128282"/>
                      <a:gd name="connsiteX17" fmla="*/ 17479 w 93219"/>
                      <a:gd name="connsiteY17" fmla="*/ 28015 h 128282"/>
                      <a:gd name="connsiteX18" fmla="*/ 39818 w 93219"/>
                      <a:gd name="connsiteY18" fmla="*/ 18244 h 128282"/>
                      <a:gd name="connsiteX19" fmla="*/ 52385 w 93219"/>
                      <a:gd name="connsiteY19" fmla="*/ 3236 h 128282"/>
                      <a:gd name="connsiteX20" fmla="*/ 53611 w 93219"/>
                      <a:gd name="connsiteY20" fmla="*/ 0 h 128282"/>
                      <a:gd name="connsiteX21" fmla="*/ 64366 w 93219"/>
                      <a:gd name="connsiteY21" fmla="*/ 5467 h 128282"/>
                      <a:gd name="connsiteX22" fmla="*/ 91617 w 93219"/>
                      <a:gd name="connsiteY22" fmla="*/ 11761 h 128282"/>
                      <a:gd name="connsiteX23" fmla="*/ 91826 w 93219"/>
                      <a:gd name="connsiteY23" fmla="*/ 12965 h 128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219" h="128282">
                        <a:moveTo>
                          <a:pt x="91826" y="12976"/>
                        </a:moveTo>
                        <a:lnTo>
                          <a:pt x="93219" y="30822"/>
                        </a:lnTo>
                        <a:cubicBezTo>
                          <a:pt x="93219" y="30822"/>
                          <a:pt x="64555" y="32539"/>
                          <a:pt x="55695" y="35880"/>
                        </a:cubicBezTo>
                        <a:cubicBezTo>
                          <a:pt x="49516" y="38216"/>
                          <a:pt x="35870" y="44300"/>
                          <a:pt x="33702" y="50542"/>
                        </a:cubicBezTo>
                        <a:cubicBezTo>
                          <a:pt x="32278" y="54658"/>
                          <a:pt x="37284" y="63162"/>
                          <a:pt x="39116" y="67121"/>
                        </a:cubicBezTo>
                        <a:cubicBezTo>
                          <a:pt x="41431" y="72137"/>
                          <a:pt x="46625" y="82170"/>
                          <a:pt x="50637" y="85972"/>
                        </a:cubicBezTo>
                        <a:cubicBezTo>
                          <a:pt x="55171" y="90266"/>
                          <a:pt x="68336" y="93303"/>
                          <a:pt x="72630" y="97838"/>
                        </a:cubicBezTo>
                        <a:cubicBezTo>
                          <a:pt x="77856" y="103367"/>
                          <a:pt x="85773" y="117810"/>
                          <a:pt x="85542" y="125413"/>
                        </a:cubicBezTo>
                        <a:cubicBezTo>
                          <a:pt x="85522" y="126230"/>
                          <a:pt x="83982" y="128282"/>
                          <a:pt x="83982" y="128282"/>
                        </a:cubicBezTo>
                        <a:cubicBezTo>
                          <a:pt x="83982" y="128282"/>
                          <a:pt x="80097" y="126020"/>
                          <a:pt x="79028" y="124983"/>
                        </a:cubicBezTo>
                        <a:cubicBezTo>
                          <a:pt x="74452" y="120511"/>
                          <a:pt x="68996" y="108426"/>
                          <a:pt x="64356" y="104017"/>
                        </a:cubicBezTo>
                        <a:cubicBezTo>
                          <a:pt x="60774" y="100613"/>
                          <a:pt x="51977" y="95795"/>
                          <a:pt x="47589" y="93533"/>
                        </a:cubicBezTo>
                        <a:cubicBezTo>
                          <a:pt x="41536" y="90402"/>
                          <a:pt x="26203" y="88716"/>
                          <a:pt x="22423" y="83050"/>
                        </a:cubicBezTo>
                        <a:cubicBezTo>
                          <a:pt x="20097" y="79563"/>
                          <a:pt x="24486" y="69927"/>
                          <a:pt x="22423" y="66283"/>
                        </a:cubicBezTo>
                        <a:cubicBezTo>
                          <a:pt x="19406" y="60963"/>
                          <a:pt x="5006" y="58669"/>
                          <a:pt x="1456" y="53695"/>
                        </a:cubicBezTo>
                        <a:cubicBezTo>
                          <a:pt x="440" y="52270"/>
                          <a:pt x="0" y="46856"/>
                          <a:pt x="0" y="46856"/>
                        </a:cubicBezTo>
                        <a:cubicBezTo>
                          <a:pt x="0" y="46856"/>
                          <a:pt x="3749" y="43525"/>
                          <a:pt x="4912" y="42331"/>
                        </a:cubicBezTo>
                        <a:cubicBezTo>
                          <a:pt x="8242" y="38928"/>
                          <a:pt x="13636" y="30832"/>
                          <a:pt x="17479" y="28015"/>
                        </a:cubicBezTo>
                        <a:cubicBezTo>
                          <a:pt x="22402" y="24412"/>
                          <a:pt x="34938" y="21899"/>
                          <a:pt x="39818" y="18244"/>
                        </a:cubicBezTo>
                        <a:cubicBezTo>
                          <a:pt x="43735" y="15311"/>
                          <a:pt x="49914" y="7457"/>
                          <a:pt x="52385" y="3236"/>
                        </a:cubicBezTo>
                        <a:cubicBezTo>
                          <a:pt x="52825" y="2493"/>
                          <a:pt x="53611" y="0"/>
                          <a:pt x="53611" y="0"/>
                        </a:cubicBezTo>
                        <a:cubicBezTo>
                          <a:pt x="53611" y="0"/>
                          <a:pt x="61528" y="4440"/>
                          <a:pt x="64366" y="5467"/>
                        </a:cubicBezTo>
                        <a:cubicBezTo>
                          <a:pt x="70943" y="7855"/>
                          <a:pt x="91617" y="11761"/>
                          <a:pt x="91617" y="11761"/>
                        </a:cubicBezTo>
                        <a:lnTo>
                          <a:pt x="91826" y="12965"/>
                        </a:lnTo>
                        <a:close/>
                      </a:path>
                    </a:pathLst>
                  </a:custGeom>
                  <a:solidFill>
                    <a:schemeClr val="bg1">
                      <a:lumMod val="95000"/>
                    </a:schemeClr>
                  </a:solidFill>
                  <a:ln w="1046" cap="flat">
                    <a:noFill/>
                    <a:prstDash val="solid"/>
                    <a:miter/>
                  </a:ln>
                </p:spPr>
                <p:txBody>
                  <a:bodyPr rtlCol="0" anchor="ctr"/>
                  <a:lstStyle/>
                  <a:p>
                    <a:endParaRPr lang="en-US" dirty="0"/>
                  </a:p>
                </p:txBody>
              </p:sp>
              <p:sp>
                <p:nvSpPr>
                  <p:cNvPr id="1082" name="Freeform 1081">
                    <a:extLst>
                      <a:ext uri="{FF2B5EF4-FFF2-40B4-BE49-F238E27FC236}">
                        <a16:creationId xmlns:a16="http://schemas.microsoft.com/office/drawing/2014/main" id="{881D62A9-C52F-9788-3B6B-E76D73D3C8E3}"/>
                      </a:ext>
                    </a:extLst>
                  </p:cNvPr>
                  <p:cNvSpPr/>
                  <p:nvPr/>
                </p:nvSpPr>
                <p:spPr>
                  <a:xfrm>
                    <a:off x="6319527" y="3371170"/>
                    <a:ext cx="44729" cy="38331"/>
                  </a:xfrm>
                  <a:custGeom>
                    <a:avLst/>
                    <a:gdLst>
                      <a:gd name="connsiteX0" fmla="*/ 43410 w 44729"/>
                      <a:gd name="connsiteY0" fmla="*/ 0 h 38331"/>
                      <a:gd name="connsiteX1" fmla="*/ 44730 w 44729"/>
                      <a:gd name="connsiteY1" fmla="*/ 19574 h 38331"/>
                      <a:gd name="connsiteX2" fmla="*/ 21878 w 44729"/>
                      <a:gd name="connsiteY2" fmla="*/ 38247 h 38331"/>
                      <a:gd name="connsiteX3" fmla="*/ 3697 w 44729"/>
                      <a:gd name="connsiteY3" fmla="*/ 32529 h 38331"/>
                      <a:gd name="connsiteX4" fmla="*/ 0 w 44729"/>
                      <a:gd name="connsiteY4" fmla="*/ 15678 h 38331"/>
                      <a:gd name="connsiteX5" fmla="*/ 22077 w 44729"/>
                      <a:gd name="connsiteY5" fmla="*/ 9939 h 38331"/>
                      <a:gd name="connsiteX6" fmla="*/ 35692 w 44729"/>
                      <a:gd name="connsiteY6" fmla="*/ 1560 h 38331"/>
                      <a:gd name="connsiteX7" fmla="*/ 42677 w 44729"/>
                      <a:gd name="connsiteY7" fmla="*/ 167 h 38331"/>
                      <a:gd name="connsiteX8" fmla="*/ 43410 w 44729"/>
                      <a:gd name="connsiteY8" fmla="*/ 10 h 3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729" h="38331">
                        <a:moveTo>
                          <a:pt x="43410" y="0"/>
                        </a:moveTo>
                        <a:lnTo>
                          <a:pt x="44730" y="19574"/>
                        </a:lnTo>
                        <a:cubicBezTo>
                          <a:pt x="44730" y="19574"/>
                          <a:pt x="29125" y="36844"/>
                          <a:pt x="21878" y="38247"/>
                        </a:cubicBezTo>
                        <a:cubicBezTo>
                          <a:pt x="17197" y="39148"/>
                          <a:pt x="3697" y="32529"/>
                          <a:pt x="3697" y="32529"/>
                        </a:cubicBezTo>
                        <a:lnTo>
                          <a:pt x="0" y="15678"/>
                        </a:lnTo>
                        <a:lnTo>
                          <a:pt x="22077" y="9939"/>
                        </a:lnTo>
                        <a:cubicBezTo>
                          <a:pt x="22077" y="9939"/>
                          <a:pt x="31974" y="3027"/>
                          <a:pt x="35692" y="1560"/>
                        </a:cubicBezTo>
                        <a:cubicBezTo>
                          <a:pt x="37346" y="911"/>
                          <a:pt x="42677" y="167"/>
                          <a:pt x="42677" y="167"/>
                        </a:cubicBezTo>
                        <a:lnTo>
                          <a:pt x="43410" y="10"/>
                        </a:lnTo>
                        <a:close/>
                      </a:path>
                    </a:pathLst>
                  </a:custGeom>
                  <a:solidFill>
                    <a:schemeClr val="bg1">
                      <a:lumMod val="95000"/>
                    </a:schemeClr>
                  </a:solidFill>
                  <a:ln w="1046" cap="flat">
                    <a:noFill/>
                    <a:prstDash val="solid"/>
                    <a:miter/>
                  </a:ln>
                </p:spPr>
                <p:txBody>
                  <a:bodyPr rtlCol="0" anchor="ctr"/>
                  <a:lstStyle/>
                  <a:p>
                    <a:endParaRPr lang="en-US" dirty="0"/>
                  </a:p>
                </p:txBody>
              </p:sp>
              <p:sp>
                <p:nvSpPr>
                  <p:cNvPr id="1083" name="Freeform 1082">
                    <a:extLst>
                      <a:ext uri="{FF2B5EF4-FFF2-40B4-BE49-F238E27FC236}">
                        <a16:creationId xmlns:a16="http://schemas.microsoft.com/office/drawing/2014/main" id="{19A0535A-683A-8666-5537-4534737DDC1B}"/>
                      </a:ext>
                    </a:extLst>
                  </p:cNvPr>
                  <p:cNvSpPr/>
                  <p:nvPr/>
                </p:nvSpPr>
                <p:spPr>
                  <a:xfrm>
                    <a:off x="6305105" y="3352119"/>
                    <a:ext cx="36519" cy="34717"/>
                  </a:xfrm>
                  <a:custGeom>
                    <a:avLst/>
                    <a:gdLst>
                      <a:gd name="connsiteX0" fmla="*/ 0 w 36519"/>
                      <a:gd name="connsiteY0" fmla="*/ 3351 h 34717"/>
                      <a:gd name="connsiteX1" fmla="*/ 7897 w 36519"/>
                      <a:gd name="connsiteY1" fmla="*/ 0 h 34717"/>
                      <a:gd name="connsiteX2" fmla="*/ 27093 w 36519"/>
                      <a:gd name="connsiteY2" fmla="*/ 9426 h 34717"/>
                      <a:gd name="connsiteX3" fmla="*/ 34079 w 36519"/>
                      <a:gd name="connsiteY3" fmla="*/ 25837 h 34717"/>
                      <a:gd name="connsiteX4" fmla="*/ 36519 w 36519"/>
                      <a:gd name="connsiteY4" fmla="*/ 28979 h 34717"/>
                      <a:gd name="connsiteX5" fmla="*/ 14442 w 36519"/>
                      <a:gd name="connsiteY5" fmla="*/ 34718 h 34717"/>
                      <a:gd name="connsiteX6" fmla="*/ 12630 w 36519"/>
                      <a:gd name="connsiteY6" fmla="*/ 26465 h 34717"/>
                      <a:gd name="connsiteX7" fmla="*/ 10 w 36519"/>
                      <a:gd name="connsiteY7" fmla="*/ 3351 h 34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19" h="34717">
                        <a:moveTo>
                          <a:pt x="0" y="3351"/>
                        </a:moveTo>
                        <a:lnTo>
                          <a:pt x="7897" y="0"/>
                        </a:lnTo>
                        <a:cubicBezTo>
                          <a:pt x="7897" y="0"/>
                          <a:pt x="23417" y="5540"/>
                          <a:pt x="27093" y="9426"/>
                        </a:cubicBezTo>
                        <a:cubicBezTo>
                          <a:pt x="30162" y="12662"/>
                          <a:pt x="31817" y="21993"/>
                          <a:pt x="34079" y="25837"/>
                        </a:cubicBezTo>
                        <a:cubicBezTo>
                          <a:pt x="34581" y="26695"/>
                          <a:pt x="36519" y="28979"/>
                          <a:pt x="36519" y="28979"/>
                        </a:cubicBezTo>
                        <a:lnTo>
                          <a:pt x="14442" y="34718"/>
                        </a:lnTo>
                        <a:cubicBezTo>
                          <a:pt x="14442" y="34718"/>
                          <a:pt x="13374" y="28444"/>
                          <a:pt x="12630" y="26465"/>
                        </a:cubicBezTo>
                        <a:cubicBezTo>
                          <a:pt x="10326" y="20296"/>
                          <a:pt x="10" y="3351"/>
                          <a:pt x="10" y="3351"/>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084" name="Freeform 1083">
                    <a:extLst>
                      <a:ext uri="{FF2B5EF4-FFF2-40B4-BE49-F238E27FC236}">
                        <a16:creationId xmlns:a16="http://schemas.microsoft.com/office/drawing/2014/main" id="{7FA98B6F-FCE0-20A4-B767-934A53BD8F84}"/>
                      </a:ext>
                    </a:extLst>
                  </p:cNvPr>
                  <p:cNvSpPr/>
                  <p:nvPr/>
                </p:nvSpPr>
                <p:spPr>
                  <a:xfrm>
                    <a:off x="6265329" y="3338522"/>
                    <a:ext cx="47672" cy="42146"/>
                  </a:xfrm>
                  <a:custGeom>
                    <a:avLst/>
                    <a:gdLst>
                      <a:gd name="connsiteX0" fmla="*/ 723 w 47672"/>
                      <a:gd name="connsiteY0" fmla="*/ 30616 h 42146"/>
                      <a:gd name="connsiteX1" fmla="*/ 4388 w 47672"/>
                      <a:gd name="connsiteY1" fmla="*/ 21012 h 42146"/>
                      <a:gd name="connsiteX2" fmla="*/ 19574 w 47672"/>
                      <a:gd name="connsiteY2" fmla="*/ 150 h 42146"/>
                      <a:gd name="connsiteX3" fmla="*/ 26308 w 47672"/>
                      <a:gd name="connsiteY3" fmla="*/ 1669 h 42146"/>
                      <a:gd name="connsiteX4" fmla="*/ 42782 w 47672"/>
                      <a:gd name="connsiteY4" fmla="*/ 5387 h 42146"/>
                      <a:gd name="connsiteX5" fmla="*/ 47673 w 47672"/>
                      <a:gd name="connsiteY5" fmla="*/ 13587 h 42146"/>
                      <a:gd name="connsiteX6" fmla="*/ 39776 w 47672"/>
                      <a:gd name="connsiteY6" fmla="*/ 16938 h 42146"/>
                      <a:gd name="connsiteX7" fmla="*/ 25145 w 47672"/>
                      <a:gd name="connsiteY7" fmla="*/ 23274 h 42146"/>
                      <a:gd name="connsiteX8" fmla="*/ 29345 w 47672"/>
                      <a:gd name="connsiteY8" fmla="*/ 42146 h 42146"/>
                      <a:gd name="connsiteX9" fmla="*/ 6273 w 47672"/>
                      <a:gd name="connsiteY9" fmla="*/ 35852 h 42146"/>
                      <a:gd name="connsiteX10" fmla="*/ 0 w 47672"/>
                      <a:gd name="connsiteY10" fmla="*/ 31663 h 42146"/>
                      <a:gd name="connsiteX11" fmla="*/ 723 w 47672"/>
                      <a:gd name="connsiteY11" fmla="*/ 30595 h 4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72" h="42146">
                        <a:moveTo>
                          <a:pt x="723" y="30616"/>
                        </a:moveTo>
                        <a:cubicBezTo>
                          <a:pt x="1906" y="28333"/>
                          <a:pt x="3163" y="23274"/>
                          <a:pt x="4388" y="21012"/>
                        </a:cubicBezTo>
                        <a:cubicBezTo>
                          <a:pt x="7467" y="15346"/>
                          <a:pt x="13531" y="2423"/>
                          <a:pt x="19574" y="150"/>
                        </a:cubicBezTo>
                        <a:cubicBezTo>
                          <a:pt x="21553" y="-594"/>
                          <a:pt x="26308" y="1669"/>
                          <a:pt x="26308" y="1669"/>
                        </a:cubicBezTo>
                        <a:cubicBezTo>
                          <a:pt x="26308" y="1669"/>
                          <a:pt x="39671" y="3135"/>
                          <a:pt x="42782" y="5387"/>
                        </a:cubicBezTo>
                        <a:cubicBezTo>
                          <a:pt x="44709" y="6790"/>
                          <a:pt x="47673" y="13587"/>
                          <a:pt x="47673" y="13587"/>
                        </a:cubicBezTo>
                        <a:lnTo>
                          <a:pt x="39776" y="16938"/>
                        </a:lnTo>
                        <a:cubicBezTo>
                          <a:pt x="39776" y="16938"/>
                          <a:pt x="26957" y="19724"/>
                          <a:pt x="25145" y="23274"/>
                        </a:cubicBezTo>
                        <a:cubicBezTo>
                          <a:pt x="22957" y="27578"/>
                          <a:pt x="29345" y="42146"/>
                          <a:pt x="29345" y="42146"/>
                        </a:cubicBezTo>
                        <a:cubicBezTo>
                          <a:pt x="29345" y="42146"/>
                          <a:pt x="11719" y="38334"/>
                          <a:pt x="6273" y="35852"/>
                        </a:cubicBezTo>
                        <a:cubicBezTo>
                          <a:pt x="4556" y="35067"/>
                          <a:pt x="0" y="31663"/>
                          <a:pt x="0" y="31663"/>
                        </a:cubicBezTo>
                        <a:cubicBezTo>
                          <a:pt x="0" y="31663"/>
                          <a:pt x="576" y="30877"/>
                          <a:pt x="723" y="30595"/>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085" name="Freeform 1084">
                    <a:extLst>
                      <a:ext uri="{FF2B5EF4-FFF2-40B4-BE49-F238E27FC236}">
                        <a16:creationId xmlns:a16="http://schemas.microsoft.com/office/drawing/2014/main" id="{BB8889F2-C29C-B272-C611-F5F113F16E16}"/>
                      </a:ext>
                    </a:extLst>
                  </p:cNvPr>
                  <p:cNvSpPr/>
                  <p:nvPr/>
                </p:nvSpPr>
                <p:spPr>
                  <a:xfrm>
                    <a:off x="6207153" y="3267645"/>
                    <a:ext cx="89102" cy="102561"/>
                  </a:xfrm>
                  <a:custGeom>
                    <a:avLst/>
                    <a:gdLst>
                      <a:gd name="connsiteX0" fmla="*/ 76180 w 89102"/>
                      <a:gd name="connsiteY0" fmla="*/ 21983 h 102561"/>
                      <a:gd name="connsiteX1" fmla="*/ 89093 w 89102"/>
                      <a:gd name="connsiteY1" fmla="*/ 56543 h 102561"/>
                      <a:gd name="connsiteX2" fmla="*/ 85951 w 89102"/>
                      <a:gd name="connsiteY2" fmla="*/ 69111 h 102561"/>
                      <a:gd name="connsiteX3" fmla="*/ 84485 w 89102"/>
                      <a:gd name="connsiteY3" fmla="*/ 72546 h 102561"/>
                      <a:gd name="connsiteX4" fmla="*/ 77751 w 89102"/>
                      <a:gd name="connsiteY4" fmla="*/ 71027 h 102561"/>
                      <a:gd name="connsiteX5" fmla="*/ 62565 w 89102"/>
                      <a:gd name="connsiteY5" fmla="*/ 91889 h 102561"/>
                      <a:gd name="connsiteX6" fmla="*/ 58899 w 89102"/>
                      <a:gd name="connsiteY6" fmla="*/ 101493 h 102561"/>
                      <a:gd name="connsiteX7" fmla="*/ 58177 w 89102"/>
                      <a:gd name="connsiteY7" fmla="*/ 102561 h 102561"/>
                      <a:gd name="connsiteX8" fmla="*/ 50531 w 89102"/>
                      <a:gd name="connsiteY8" fmla="*/ 97461 h 102561"/>
                      <a:gd name="connsiteX9" fmla="*/ 52092 w 89102"/>
                      <a:gd name="connsiteY9" fmla="*/ 94591 h 102561"/>
                      <a:gd name="connsiteX10" fmla="*/ 39179 w 89102"/>
                      <a:gd name="connsiteY10" fmla="*/ 67016 h 102561"/>
                      <a:gd name="connsiteX11" fmla="*/ 17186 w 89102"/>
                      <a:gd name="connsiteY11" fmla="*/ 55150 h 102561"/>
                      <a:gd name="connsiteX12" fmla="*/ 5666 w 89102"/>
                      <a:gd name="connsiteY12" fmla="*/ 36299 h 102561"/>
                      <a:gd name="connsiteX13" fmla="*/ 251 w 89102"/>
                      <a:gd name="connsiteY13" fmla="*/ 19721 h 102561"/>
                      <a:gd name="connsiteX14" fmla="*/ 22244 w 89102"/>
                      <a:gd name="connsiteY14" fmla="*/ 5058 h 102561"/>
                      <a:gd name="connsiteX15" fmla="*/ 59769 w 89102"/>
                      <a:gd name="connsiteY15" fmla="*/ 0 h 102561"/>
                      <a:gd name="connsiteX16" fmla="*/ 76169 w 89102"/>
                      <a:gd name="connsiteY16" fmla="*/ 21993 h 102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102" h="102561">
                        <a:moveTo>
                          <a:pt x="76180" y="21983"/>
                        </a:moveTo>
                        <a:cubicBezTo>
                          <a:pt x="80589" y="30078"/>
                          <a:pt x="88569" y="47338"/>
                          <a:pt x="89093" y="56543"/>
                        </a:cubicBezTo>
                        <a:cubicBezTo>
                          <a:pt x="89271" y="59779"/>
                          <a:pt x="86977" y="66042"/>
                          <a:pt x="85951" y="69111"/>
                        </a:cubicBezTo>
                        <a:cubicBezTo>
                          <a:pt x="85658" y="70001"/>
                          <a:pt x="84485" y="72546"/>
                          <a:pt x="84485" y="72546"/>
                        </a:cubicBezTo>
                        <a:cubicBezTo>
                          <a:pt x="84485" y="72546"/>
                          <a:pt x="79363" y="70420"/>
                          <a:pt x="77751" y="71027"/>
                        </a:cubicBezTo>
                        <a:cubicBezTo>
                          <a:pt x="71718" y="73300"/>
                          <a:pt x="65644" y="86213"/>
                          <a:pt x="62565" y="91889"/>
                        </a:cubicBezTo>
                        <a:cubicBezTo>
                          <a:pt x="61340" y="94151"/>
                          <a:pt x="60083" y="99210"/>
                          <a:pt x="58899" y="101493"/>
                        </a:cubicBezTo>
                        <a:cubicBezTo>
                          <a:pt x="58753" y="101776"/>
                          <a:pt x="58177" y="102561"/>
                          <a:pt x="58177" y="102561"/>
                        </a:cubicBezTo>
                        <a:lnTo>
                          <a:pt x="50531" y="97461"/>
                        </a:lnTo>
                        <a:cubicBezTo>
                          <a:pt x="50531" y="97461"/>
                          <a:pt x="52061" y="95408"/>
                          <a:pt x="52092" y="94591"/>
                        </a:cubicBezTo>
                        <a:cubicBezTo>
                          <a:pt x="52323" y="86977"/>
                          <a:pt x="44405" y="72546"/>
                          <a:pt x="39179" y="67016"/>
                        </a:cubicBezTo>
                        <a:cubicBezTo>
                          <a:pt x="34885" y="62471"/>
                          <a:pt x="21721" y="59444"/>
                          <a:pt x="17186" y="55150"/>
                        </a:cubicBezTo>
                        <a:cubicBezTo>
                          <a:pt x="13175" y="51349"/>
                          <a:pt x="7980" y="41316"/>
                          <a:pt x="5666" y="36299"/>
                        </a:cubicBezTo>
                        <a:cubicBezTo>
                          <a:pt x="3844" y="32340"/>
                          <a:pt x="-1173" y="23836"/>
                          <a:pt x="251" y="19721"/>
                        </a:cubicBezTo>
                        <a:cubicBezTo>
                          <a:pt x="2419" y="13479"/>
                          <a:pt x="16055" y="7394"/>
                          <a:pt x="22244" y="5058"/>
                        </a:cubicBezTo>
                        <a:cubicBezTo>
                          <a:pt x="31104" y="1718"/>
                          <a:pt x="59769" y="0"/>
                          <a:pt x="59769" y="0"/>
                        </a:cubicBezTo>
                        <a:cubicBezTo>
                          <a:pt x="59769" y="0"/>
                          <a:pt x="72891" y="15971"/>
                          <a:pt x="76169" y="21993"/>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086" name="Freeform 1085">
                    <a:extLst>
                      <a:ext uri="{FF2B5EF4-FFF2-40B4-BE49-F238E27FC236}">
                        <a16:creationId xmlns:a16="http://schemas.microsoft.com/office/drawing/2014/main" id="{3A6F4FF2-D5D1-3365-0511-D4590AD1F44D}"/>
                      </a:ext>
                    </a:extLst>
                  </p:cNvPr>
                  <p:cNvSpPr/>
                  <p:nvPr/>
                </p:nvSpPr>
                <p:spPr>
                  <a:xfrm>
                    <a:off x="6275289" y="3264346"/>
                    <a:ext cx="93166" cy="116751"/>
                  </a:xfrm>
                  <a:custGeom>
                    <a:avLst/>
                    <a:gdLst>
                      <a:gd name="connsiteX0" fmla="*/ 34917 w 93166"/>
                      <a:gd name="connsiteY0" fmla="*/ 2597 h 116751"/>
                      <a:gd name="connsiteX1" fmla="*/ 20600 w 93166"/>
                      <a:gd name="connsiteY1" fmla="*/ 4294 h 116751"/>
                      <a:gd name="connsiteX2" fmla="*/ 2231 w 93166"/>
                      <a:gd name="connsiteY2" fmla="*/ 13740 h 116751"/>
                      <a:gd name="connsiteX3" fmla="*/ 0 w 93166"/>
                      <a:gd name="connsiteY3" fmla="*/ 14201 h 116751"/>
                      <a:gd name="connsiteX4" fmla="*/ 8033 w 93166"/>
                      <a:gd name="connsiteY4" fmla="*/ 25292 h 116751"/>
                      <a:gd name="connsiteX5" fmla="*/ 20946 w 93166"/>
                      <a:gd name="connsiteY5" fmla="*/ 59852 h 116751"/>
                      <a:gd name="connsiteX6" fmla="*/ 17804 w 93166"/>
                      <a:gd name="connsiteY6" fmla="*/ 72420 h 116751"/>
                      <a:gd name="connsiteX7" fmla="*/ 16338 w 93166"/>
                      <a:gd name="connsiteY7" fmla="*/ 75855 h 116751"/>
                      <a:gd name="connsiteX8" fmla="*/ 32812 w 93166"/>
                      <a:gd name="connsiteY8" fmla="*/ 79573 h 116751"/>
                      <a:gd name="connsiteX9" fmla="*/ 37702 w 93166"/>
                      <a:gd name="connsiteY9" fmla="*/ 87773 h 116751"/>
                      <a:gd name="connsiteX10" fmla="*/ 56899 w 93166"/>
                      <a:gd name="connsiteY10" fmla="*/ 97199 h 116751"/>
                      <a:gd name="connsiteX11" fmla="*/ 63885 w 93166"/>
                      <a:gd name="connsiteY11" fmla="*/ 113610 h 116751"/>
                      <a:gd name="connsiteX12" fmla="*/ 66325 w 93166"/>
                      <a:gd name="connsiteY12" fmla="*/ 116752 h 116751"/>
                      <a:gd name="connsiteX13" fmla="*/ 79940 w 93166"/>
                      <a:gd name="connsiteY13" fmla="*/ 108373 h 116751"/>
                      <a:gd name="connsiteX14" fmla="*/ 87648 w 93166"/>
                      <a:gd name="connsiteY14" fmla="*/ 106823 h 116751"/>
                      <a:gd name="connsiteX15" fmla="*/ 86454 w 93166"/>
                      <a:gd name="connsiteY15" fmla="*/ 89082 h 116751"/>
                      <a:gd name="connsiteX16" fmla="*/ 73886 w 93166"/>
                      <a:gd name="connsiteY16" fmla="*/ 66021 h 116751"/>
                      <a:gd name="connsiteX17" fmla="*/ 71792 w 93166"/>
                      <a:gd name="connsiteY17" fmla="*/ 51338 h 116751"/>
                      <a:gd name="connsiteX18" fmla="*/ 93167 w 93166"/>
                      <a:gd name="connsiteY18" fmla="*/ 34152 h 116751"/>
                      <a:gd name="connsiteX19" fmla="*/ 78704 w 93166"/>
                      <a:gd name="connsiteY19" fmla="*/ 23459 h 116751"/>
                      <a:gd name="connsiteX20" fmla="*/ 55653 w 93166"/>
                      <a:gd name="connsiteY20" fmla="*/ 10881 h 116751"/>
                      <a:gd name="connsiteX21" fmla="*/ 36990 w 93166"/>
                      <a:gd name="connsiteY21" fmla="*/ 0 h 116751"/>
                      <a:gd name="connsiteX22" fmla="*/ 34917 w 93166"/>
                      <a:gd name="connsiteY22" fmla="*/ 2608 h 11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166" h="116751">
                        <a:moveTo>
                          <a:pt x="34917" y="2597"/>
                        </a:moveTo>
                        <a:cubicBezTo>
                          <a:pt x="31775" y="4357"/>
                          <a:pt x="24046" y="3247"/>
                          <a:pt x="20600" y="4294"/>
                        </a:cubicBezTo>
                        <a:cubicBezTo>
                          <a:pt x="15667" y="5802"/>
                          <a:pt x="7101" y="12023"/>
                          <a:pt x="2231" y="13740"/>
                        </a:cubicBezTo>
                        <a:cubicBezTo>
                          <a:pt x="1697" y="13929"/>
                          <a:pt x="0" y="14201"/>
                          <a:pt x="0" y="14201"/>
                        </a:cubicBezTo>
                        <a:cubicBezTo>
                          <a:pt x="0" y="14201"/>
                          <a:pt x="6420" y="22265"/>
                          <a:pt x="8033" y="25292"/>
                        </a:cubicBezTo>
                        <a:cubicBezTo>
                          <a:pt x="12390" y="33419"/>
                          <a:pt x="20422" y="50647"/>
                          <a:pt x="20946" y="59852"/>
                        </a:cubicBezTo>
                        <a:cubicBezTo>
                          <a:pt x="21124" y="63089"/>
                          <a:pt x="18830" y="69351"/>
                          <a:pt x="17804" y="72420"/>
                        </a:cubicBezTo>
                        <a:cubicBezTo>
                          <a:pt x="17511" y="73310"/>
                          <a:pt x="16338" y="75855"/>
                          <a:pt x="16338" y="75855"/>
                        </a:cubicBezTo>
                        <a:cubicBezTo>
                          <a:pt x="16338" y="75855"/>
                          <a:pt x="29397" y="77091"/>
                          <a:pt x="32812" y="79573"/>
                        </a:cubicBezTo>
                        <a:cubicBezTo>
                          <a:pt x="34738" y="80976"/>
                          <a:pt x="37702" y="87773"/>
                          <a:pt x="37702" y="87773"/>
                        </a:cubicBezTo>
                        <a:cubicBezTo>
                          <a:pt x="37702" y="87773"/>
                          <a:pt x="53223" y="93313"/>
                          <a:pt x="56899" y="97199"/>
                        </a:cubicBezTo>
                        <a:cubicBezTo>
                          <a:pt x="59968" y="100435"/>
                          <a:pt x="61623" y="109766"/>
                          <a:pt x="63885" y="113610"/>
                        </a:cubicBezTo>
                        <a:cubicBezTo>
                          <a:pt x="64387" y="114469"/>
                          <a:pt x="66325" y="116752"/>
                          <a:pt x="66325" y="116752"/>
                        </a:cubicBezTo>
                        <a:cubicBezTo>
                          <a:pt x="66325" y="116752"/>
                          <a:pt x="76222" y="109840"/>
                          <a:pt x="79940" y="108373"/>
                        </a:cubicBezTo>
                        <a:cubicBezTo>
                          <a:pt x="81772" y="107651"/>
                          <a:pt x="87648" y="106823"/>
                          <a:pt x="87648" y="106823"/>
                        </a:cubicBezTo>
                        <a:cubicBezTo>
                          <a:pt x="87648" y="106823"/>
                          <a:pt x="87826" y="93313"/>
                          <a:pt x="86454" y="89082"/>
                        </a:cubicBezTo>
                        <a:cubicBezTo>
                          <a:pt x="84433" y="82830"/>
                          <a:pt x="75949" y="72252"/>
                          <a:pt x="73886" y="66021"/>
                        </a:cubicBezTo>
                        <a:cubicBezTo>
                          <a:pt x="72713" y="62502"/>
                          <a:pt x="70430" y="54794"/>
                          <a:pt x="71792" y="51338"/>
                        </a:cubicBezTo>
                        <a:cubicBezTo>
                          <a:pt x="74305" y="44960"/>
                          <a:pt x="93167" y="34152"/>
                          <a:pt x="93167" y="34152"/>
                        </a:cubicBezTo>
                        <a:cubicBezTo>
                          <a:pt x="93167" y="34152"/>
                          <a:pt x="82495" y="25878"/>
                          <a:pt x="78704" y="23459"/>
                        </a:cubicBezTo>
                        <a:cubicBezTo>
                          <a:pt x="73174" y="19930"/>
                          <a:pt x="61371" y="14107"/>
                          <a:pt x="55653" y="10881"/>
                        </a:cubicBezTo>
                        <a:cubicBezTo>
                          <a:pt x="50951" y="8232"/>
                          <a:pt x="36990" y="0"/>
                          <a:pt x="36990" y="0"/>
                        </a:cubicBezTo>
                        <a:cubicBezTo>
                          <a:pt x="36990" y="0"/>
                          <a:pt x="35639" y="2199"/>
                          <a:pt x="34917" y="2608"/>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087" name="Freeform 1086">
                    <a:extLst>
                      <a:ext uri="{FF2B5EF4-FFF2-40B4-BE49-F238E27FC236}">
                        <a16:creationId xmlns:a16="http://schemas.microsoft.com/office/drawing/2014/main" id="{6D613C0F-4B75-3D53-353C-AD3813BCE9A8}"/>
                      </a:ext>
                    </a:extLst>
                  </p:cNvPr>
                  <p:cNvSpPr/>
                  <p:nvPr/>
                </p:nvSpPr>
                <p:spPr>
                  <a:xfrm>
                    <a:off x="6265319" y="3235615"/>
                    <a:ext cx="46950" cy="42932"/>
                  </a:xfrm>
                  <a:custGeom>
                    <a:avLst/>
                    <a:gdLst>
                      <a:gd name="connsiteX0" fmla="*/ 44887 w 46950"/>
                      <a:gd name="connsiteY0" fmla="*/ 31329 h 42932"/>
                      <a:gd name="connsiteX1" fmla="*/ 30570 w 46950"/>
                      <a:gd name="connsiteY1" fmla="*/ 33025 h 42932"/>
                      <a:gd name="connsiteX2" fmla="*/ 12201 w 46950"/>
                      <a:gd name="connsiteY2" fmla="*/ 42472 h 42932"/>
                      <a:gd name="connsiteX3" fmla="*/ 9970 w 46950"/>
                      <a:gd name="connsiteY3" fmla="*/ 42933 h 42932"/>
                      <a:gd name="connsiteX4" fmla="*/ 1602 w 46950"/>
                      <a:gd name="connsiteY4" fmla="*/ 32030 h 42932"/>
                      <a:gd name="connsiteX5" fmla="*/ 209 w 46950"/>
                      <a:gd name="connsiteY5" fmla="*/ 14185 h 42932"/>
                      <a:gd name="connsiteX6" fmla="*/ 0 w 46950"/>
                      <a:gd name="connsiteY6" fmla="*/ 12980 h 42932"/>
                      <a:gd name="connsiteX7" fmla="*/ 14683 w 46950"/>
                      <a:gd name="connsiteY7" fmla="*/ 392 h 42932"/>
                      <a:gd name="connsiteX8" fmla="*/ 33932 w 46950"/>
                      <a:gd name="connsiteY8" fmla="*/ 2088 h 42932"/>
                      <a:gd name="connsiteX9" fmla="*/ 40446 w 46950"/>
                      <a:gd name="connsiteY9" fmla="*/ 24930 h 42932"/>
                      <a:gd name="connsiteX10" fmla="*/ 46950 w 46950"/>
                      <a:gd name="connsiteY10" fmla="*/ 28721 h 42932"/>
                      <a:gd name="connsiteX11" fmla="*/ 44876 w 46950"/>
                      <a:gd name="connsiteY11" fmla="*/ 31329 h 42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950" h="42932">
                        <a:moveTo>
                          <a:pt x="44887" y="31329"/>
                        </a:moveTo>
                        <a:cubicBezTo>
                          <a:pt x="41745" y="33088"/>
                          <a:pt x="34016" y="31978"/>
                          <a:pt x="30570" y="33025"/>
                        </a:cubicBezTo>
                        <a:cubicBezTo>
                          <a:pt x="25638" y="34533"/>
                          <a:pt x="17071" y="40754"/>
                          <a:pt x="12201" y="42472"/>
                        </a:cubicBezTo>
                        <a:cubicBezTo>
                          <a:pt x="11667" y="42660"/>
                          <a:pt x="9970" y="42933"/>
                          <a:pt x="9970" y="42933"/>
                        </a:cubicBezTo>
                        <a:lnTo>
                          <a:pt x="1602" y="32030"/>
                        </a:lnTo>
                        <a:lnTo>
                          <a:pt x="209" y="14185"/>
                        </a:lnTo>
                        <a:lnTo>
                          <a:pt x="0" y="12980"/>
                        </a:lnTo>
                        <a:cubicBezTo>
                          <a:pt x="0" y="12980"/>
                          <a:pt x="10075" y="1869"/>
                          <a:pt x="14683" y="392"/>
                        </a:cubicBezTo>
                        <a:cubicBezTo>
                          <a:pt x="19281" y="-1085"/>
                          <a:pt x="33932" y="2088"/>
                          <a:pt x="33932" y="2088"/>
                        </a:cubicBezTo>
                        <a:cubicBezTo>
                          <a:pt x="33932" y="2088"/>
                          <a:pt x="36812" y="20238"/>
                          <a:pt x="40446" y="24930"/>
                        </a:cubicBezTo>
                        <a:cubicBezTo>
                          <a:pt x="41598" y="26417"/>
                          <a:pt x="46950" y="28721"/>
                          <a:pt x="46950" y="28721"/>
                        </a:cubicBezTo>
                        <a:cubicBezTo>
                          <a:pt x="46950" y="28721"/>
                          <a:pt x="45599" y="30920"/>
                          <a:pt x="44876" y="31329"/>
                        </a:cubicBezTo>
                        <a:close/>
                      </a:path>
                    </a:pathLst>
                  </a:custGeom>
                  <a:solidFill>
                    <a:schemeClr val="bg1">
                      <a:lumMod val="95000"/>
                    </a:schemeClr>
                  </a:solidFill>
                  <a:ln w="1046" cap="flat">
                    <a:noFill/>
                    <a:prstDash val="solid"/>
                    <a:miter/>
                  </a:ln>
                </p:spPr>
                <p:txBody>
                  <a:bodyPr rtlCol="0" anchor="ctr"/>
                  <a:lstStyle/>
                  <a:p>
                    <a:endParaRPr lang="en-US" dirty="0"/>
                  </a:p>
                </p:txBody>
              </p:sp>
            </p:grpSp>
            <p:sp>
              <p:nvSpPr>
                <p:cNvPr id="1079" name="Freeform 1078">
                  <a:extLst>
                    <a:ext uri="{FF2B5EF4-FFF2-40B4-BE49-F238E27FC236}">
                      <a16:creationId xmlns:a16="http://schemas.microsoft.com/office/drawing/2014/main" id="{9F753BB8-C8FE-645F-C1E1-44C5439FDEC9}"/>
                    </a:ext>
                  </a:extLst>
                </p:cNvPr>
                <p:cNvSpPr/>
                <p:nvPr/>
              </p:nvSpPr>
              <p:spPr>
                <a:xfrm>
                  <a:off x="6280868" y="3355471"/>
                  <a:ext cx="42366" cy="66942"/>
                </a:xfrm>
                <a:custGeom>
                  <a:avLst/>
                  <a:gdLst>
                    <a:gd name="connsiteX0" fmla="*/ 42356 w 42366"/>
                    <a:gd name="connsiteY0" fmla="*/ 48217 h 66942"/>
                    <a:gd name="connsiteX1" fmla="*/ 20290 w 42366"/>
                    <a:gd name="connsiteY1" fmla="*/ 66943 h 66942"/>
                    <a:gd name="connsiteX2" fmla="*/ 10592 w 42366"/>
                    <a:gd name="connsiteY2" fmla="*/ 59863 h 66942"/>
                    <a:gd name="connsiteX3" fmla="*/ 108 w 42366"/>
                    <a:gd name="connsiteY3" fmla="*/ 51474 h 66942"/>
                    <a:gd name="connsiteX4" fmla="*/ 13744 w 42366"/>
                    <a:gd name="connsiteY4" fmla="*/ 25261 h 66942"/>
                    <a:gd name="connsiteX5" fmla="*/ 9544 w 42366"/>
                    <a:gd name="connsiteY5" fmla="*/ 6399 h 66942"/>
                    <a:gd name="connsiteX6" fmla="*/ 24238 w 42366"/>
                    <a:gd name="connsiteY6" fmla="*/ 0 h 66942"/>
                    <a:gd name="connsiteX7" fmla="*/ 36816 w 42366"/>
                    <a:gd name="connsiteY7" fmla="*/ 23177 h 66942"/>
                    <a:gd name="connsiteX8" fmla="*/ 38670 w 42366"/>
                    <a:gd name="connsiteY8" fmla="*/ 31366 h 66942"/>
                    <a:gd name="connsiteX9" fmla="*/ 42367 w 42366"/>
                    <a:gd name="connsiteY9" fmla="*/ 48217 h 66942"/>
                    <a:gd name="connsiteX10" fmla="*/ 42367 w 42366"/>
                    <a:gd name="connsiteY10" fmla="*/ 48217 h 6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66" h="66942">
                      <a:moveTo>
                        <a:pt x="42356" y="48217"/>
                      </a:moveTo>
                      <a:lnTo>
                        <a:pt x="20290" y="66943"/>
                      </a:lnTo>
                      <a:cubicBezTo>
                        <a:pt x="20290" y="66943"/>
                        <a:pt x="12802" y="61842"/>
                        <a:pt x="10592" y="59863"/>
                      </a:cubicBezTo>
                      <a:cubicBezTo>
                        <a:pt x="8089" y="57622"/>
                        <a:pt x="800" y="54763"/>
                        <a:pt x="108" y="51474"/>
                      </a:cubicBezTo>
                      <a:cubicBezTo>
                        <a:pt x="-1421" y="44248"/>
                        <a:pt x="13744" y="25261"/>
                        <a:pt x="13744" y="25261"/>
                      </a:cubicBezTo>
                      <a:cubicBezTo>
                        <a:pt x="13744" y="25261"/>
                        <a:pt x="7345" y="10693"/>
                        <a:pt x="9544" y="6399"/>
                      </a:cubicBezTo>
                      <a:cubicBezTo>
                        <a:pt x="11367" y="2849"/>
                        <a:pt x="24238" y="0"/>
                        <a:pt x="24238" y="0"/>
                      </a:cubicBezTo>
                      <a:lnTo>
                        <a:pt x="36816" y="23177"/>
                      </a:lnTo>
                      <a:cubicBezTo>
                        <a:pt x="36816" y="23177"/>
                        <a:pt x="37371" y="26193"/>
                        <a:pt x="38670" y="31366"/>
                      </a:cubicBezTo>
                      <a:cubicBezTo>
                        <a:pt x="39654" y="35252"/>
                        <a:pt x="41225" y="39839"/>
                        <a:pt x="42367" y="48217"/>
                      </a:cubicBezTo>
                      <a:lnTo>
                        <a:pt x="42367" y="48217"/>
                      </a:lnTo>
                      <a:close/>
                    </a:path>
                  </a:pathLst>
                </a:custGeom>
                <a:solidFill>
                  <a:schemeClr val="bg1">
                    <a:lumMod val="95000"/>
                  </a:schemeClr>
                </a:solidFill>
                <a:ln w="1046" cap="flat">
                  <a:noFill/>
                  <a:prstDash val="solid"/>
                  <a:miter/>
                </a:ln>
              </p:spPr>
              <p:txBody>
                <a:bodyPr rtlCol="0" anchor="ctr"/>
                <a:lstStyle/>
                <a:p>
                  <a:endParaRPr lang="en-US" dirty="0"/>
                </a:p>
              </p:txBody>
            </p:sp>
          </p:grpSp>
          <p:grpSp>
            <p:nvGrpSpPr>
              <p:cNvPr id="996" name="Picture 7">
                <a:extLst>
                  <a:ext uri="{FF2B5EF4-FFF2-40B4-BE49-F238E27FC236}">
                    <a16:creationId xmlns:a16="http://schemas.microsoft.com/office/drawing/2014/main" id="{633307EA-F41E-CF53-DFEE-39EDF14982E1}"/>
                  </a:ext>
                </a:extLst>
              </p:cNvPr>
              <p:cNvGrpSpPr/>
              <p:nvPr/>
            </p:nvGrpSpPr>
            <p:grpSpPr>
              <a:xfrm>
                <a:off x="6104947" y="1854317"/>
                <a:ext cx="3841256" cy="1542574"/>
                <a:chOff x="6104949" y="1854315"/>
                <a:chExt cx="3841257" cy="1542573"/>
              </a:xfrm>
              <a:grpFill/>
            </p:grpSpPr>
            <p:grpSp>
              <p:nvGrpSpPr>
                <p:cNvPr id="1050" name="Picture 7">
                  <a:extLst>
                    <a:ext uri="{FF2B5EF4-FFF2-40B4-BE49-F238E27FC236}">
                      <a16:creationId xmlns:a16="http://schemas.microsoft.com/office/drawing/2014/main" id="{EBAA9478-A8E6-410E-5636-EC8155F222ED}"/>
                    </a:ext>
                  </a:extLst>
                </p:cNvPr>
                <p:cNvGrpSpPr/>
                <p:nvPr/>
              </p:nvGrpSpPr>
              <p:grpSpPr>
                <a:xfrm>
                  <a:off x="6447903" y="1854315"/>
                  <a:ext cx="3498303" cy="1490901"/>
                  <a:chOff x="6447903" y="1854315"/>
                  <a:chExt cx="3498303" cy="1490901"/>
                </a:xfrm>
                <a:grpFill/>
              </p:grpSpPr>
              <p:sp>
                <p:nvSpPr>
                  <p:cNvPr id="1061" name="Freeform 1060">
                    <a:extLst>
                      <a:ext uri="{FF2B5EF4-FFF2-40B4-BE49-F238E27FC236}">
                        <a16:creationId xmlns:a16="http://schemas.microsoft.com/office/drawing/2014/main" id="{79FB90C7-708C-8C11-5F58-1162F812B157}"/>
                      </a:ext>
                    </a:extLst>
                  </p:cNvPr>
                  <p:cNvSpPr/>
                  <p:nvPr/>
                </p:nvSpPr>
                <p:spPr>
                  <a:xfrm>
                    <a:off x="6854280" y="2388958"/>
                    <a:ext cx="37851" cy="38431"/>
                  </a:xfrm>
                  <a:custGeom>
                    <a:avLst/>
                    <a:gdLst>
                      <a:gd name="connsiteX0" fmla="*/ 18906 w 37851"/>
                      <a:gd name="connsiteY0" fmla="*/ 22 h 38431"/>
                      <a:gd name="connsiteX1" fmla="*/ 55 w 37851"/>
                      <a:gd name="connsiteY1" fmla="*/ 20989 h 38431"/>
                      <a:gd name="connsiteX2" fmla="*/ 8444 w 37851"/>
                      <a:gd name="connsiteY2" fmla="*/ 37756 h 38431"/>
                      <a:gd name="connsiteX3" fmla="*/ 23106 w 37851"/>
                      <a:gd name="connsiteY3" fmla="*/ 35661 h 38431"/>
                      <a:gd name="connsiteX4" fmla="*/ 37789 w 37851"/>
                      <a:gd name="connsiteY4" fmla="*/ 14694 h 38431"/>
                      <a:gd name="connsiteX5" fmla="*/ 18906 w 37851"/>
                      <a:gd name="connsiteY5" fmla="*/ 22 h 38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51" h="38431">
                        <a:moveTo>
                          <a:pt x="18906" y="22"/>
                        </a:moveTo>
                        <a:cubicBezTo>
                          <a:pt x="11890" y="650"/>
                          <a:pt x="998" y="14003"/>
                          <a:pt x="55" y="20989"/>
                        </a:cubicBezTo>
                        <a:cubicBezTo>
                          <a:pt x="-573" y="25639"/>
                          <a:pt x="4286" y="35588"/>
                          <a:pt x="8444" y="37756"/>
                        </a:cubicBezTo>
                        <a:cubicBezTo>
                          <a:pt x="11722" y="39473"/>
                          <a:pt x="19954" y="37599"/>
                          <a:pt x="23106" y="35661"/>
                        </a:cubicBezTo>
                        <a:cubicBezTo>
                          <a:pt x="28563" y="32310"/>
                          <a:pt x="38742" y="21020"/>
                          <a:pt x="37789" y="14694"/>
                        </a:cubicBezTo>
                        <a:cubicBezTo>
                          <a:pt x="36899" y="8788"/>
                          <a:pt x="24855" y="-512"/>
                          <a:pt x="18906" y="22"/>
                        </a:cubicBezTo>
                        <a:close/>
                      </a:path>
                    </a:pathLst>
                  </a:custGeom>
                  <a:solidFill>
                    <a:srgbClr val="F2F2F2">
                      <a:alpha val="50000"/>
                    </a:srgbClr>
                  </a:solidFill>
                  <a:ln w="1046" cap="flat">
                    <a:noFill/>
                    <a:prstDash val="solid"/>
                    <a:miter/>
                  </a:ln>
                </p:spPr>
                <p:txBody>
                  <a:bodyPr rtlCol="0" anchor="ctr"/>
                  <a:lstStyle/>
                  <a:p>
                    <a:endParaRPr lang="en-US" dirty="0"/>
                  </a:p>
                </p:txBody>
              </p:sp>
              <p:sp>
                <p:nvSpPr>
                  <p:cNvPr id="1062" name="Freeform 1061">
                    <a:extLst>
                      <a:ext uri="{FF2B5EF4-FFF2-40B4-BE49-F238E27FC236}">
                        <a16:creationId xmlns:a16="http://schemas.microsoft.com/office/drawing/2014/main" id="{240B5622-87CD-6989-6694-7AAE8132EA94}"/>
                      </a:ext>
                    </a:extLst>
                  </p:cNvPr>
                  <p:cNvSpPr/>
                  <p:nvPr/>
                </p:nvSpPr>
                <p:spPr>
                  <a:xfrm>
                    <a:off x="7042791" y="2351070"/>
                    <a:ext cx="55414" cy="30165"/>
                  </a:xfrm>
                  <a:custGeom>
                    <a:avLst/>
                    <a:gdLst>
                      <a:gd name="connsiteX0" fmla="*/ 46326 w 55414"/>
                      <a:gd name="connsiteY0" fmla="*/ 8555 h 30165"/>
                      <a:gd name="connsiteX1" fmla="*/ 23275 w 55414"/>
                      <a:gd name="connsiteY1" fmla="*/ 166 h 30165"/>
                      <a:gd name="connsiteX2" fmla="*/ 213 w 55414"/>
                      <a:gd name="connsiteY2" fmla="*/ 21133 h 30165"/>
                      <a:gd name="connsiteX3" fmla="*/ 16981 w 55414"/>
                      <a:gd name="connsiteY3" fmla="*/ 23238 h 30165"/>
                      <a:gd name="connsiteX4" fmla="*/ 54714 w 55414"/>
                      <a:gd name="connsiteY4" fmla="*/ 27427 h 30165"/>
                      <a:gd name="connsiteX5" fmla="*/ 46326 w 55414"/>
                      <a:gd name="connsiteY5" fmla="*/ 8555 h 30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414" h="30165">
                        <a:moveTo>
                          <a:pt x="46326" y="8555"/>
                        </a:moveTo>
                        <a:cubicBezTo>
                          <a:pt x="41843" y="4366"/>
                          <a:pt x="29286" y="-1017"/>
                          <a:pt x="23275" y="166"/>
                        </a:cubicBezTo>
                        <a:cubicBezTo>
                          <a:pt x="15630" y="1674"/>
                          <a:pt x="-2143" y="13697"/>
                          <a:pt x="213" y="21133"/>
                        </a:cubicBezTo>
                        <a:cubicBezTo>
                          <a:pt x="1491" y="25165"/>
                          <a:pt x="12781" y="22735"/>
                          <a:pt x="16981" y="23238"/>
                        </a:cubicBezTo>
                        <a:cubicBezTo>
                          <a:pt x="26406" y="24348"/>
                          <a:pt x="49112" y="35093"/>
                          <a:pt x="54714" y="27427"/>
                        </a:cubicBezTo>
                        <a:cubicBezTo>
                          <a:pt x="57762" y="23259"/>
                          <a:pt x="50106" y="12074"/>
                          <a:pt x="46326" y="8555"/>
                        </a:cubicBezTo>
                        <a:close/>
                      </a:path>
                    </a:pathLst>
                  </a:custGeom>
                  <a:solidFill>
                    <a:srgbClr val="F2F2F2">
                      <a:alpha val="50000"/>
                    </a:srgbClr>
                  </a:solidFill>
                  <a:ln w="1046" cap="flat">
                    <a:noFill/>
                    <a:prstDash val="solid"/>
                    <a:miter/>
                  </a:ln>
                </p:spPr>
                <p:txBody>
                  <a:bodyPr rtlCol="0" anchor="ctr"/>
                  <a:lstStyle/>
                  <a:p>
                    <a:endParaRPr lang="en-US" dirty="0"/>
                  </a:p>
                </p:txBody>
              </p:sp>
              <p:sp>
                <p:nvSpPr>
                  <p:cNvPr id="1063" name="Freeform 1062">
                    <a:extLst>
                      <a:ext uri="{FF2B5EF4-FFF2-40B4-BE49-F238E27FC236}">
                        <a16:creationId xmlns:a16="http://schemas.microsoft.com/office/drawing/2014/main" id="{78EE882C-4F0E-93C1-4B0A-46E58C813A15}"/>
                      </a:ext>
                    </a:extLst>
                  </p:cNvPr>
                  <p:cNvSpPr/>
                  <p:nvPr/>
                </p:nvSpPr>
                <p:spPr>
                  <a:xfrm>
                    <a:off x="6922257" y="2072239"/>
                    <a:ext cx="324219" cy="281579"/>
                  </a:xfrm>
                  <a:custGeom>
                    <a:avLst/>
                    <a:gdLst>
                      <a:gd name="connsiteX0" fmla="*/ 80909 w 324219"/>
                      <a:gd name="connsiteY0" fmla="*/ 161576 h 281579"/>
                      <a:gd name="connsiteX1" fmla="*/ 99781 w 324219"/>
                      <a:gd name="connsiteY1" fmla="*/ 144808 h 281579"/>
                      <a:gd name="connsiteX2" fmla="*/ 108180 w 324219"/>
                      <a:gd name="connsiteY2" fmla="*/ 134325 h 281579"/>
                      <a:gd name="connsiteX3" fmla="*/ 137515 w 324219"/>
                      <a:gd name="connsiteY3" fmla="*/ 111264 h 281579"/>
                      <a:gd name="connsiteX4" fmla="*/ 168965 w 324219"/>
                      <a:gd name="connsiteY4" fmla="*/ 92402 h 281579"/>
                      <a:gd name="connsiteX5" fmla="*/ 206699 w 324219"/>
                      <a:gd name="connsiteY5" fmla="*/ 65141 h 281579"/>
                      <a:gd name="connsiteX6" fmla="*/ 229749 w 324219"/>
                      <a:gd name="connsiteY6" fmla="*/ 56752 h 281579"/>
                      <a:gd name="connsiteX7" fmla="*/ 275883 w 324219"/>
                      <a:gd name="connsiteY7" fmla="*/ 39985 h 281579"/>
                      <a:gd name="connsiteX8" fmla="*/ 309417 w 324219"/>
                      <a:gd name="connsiteY8" fmla="*/ 29502 h 281579"/>
                      <a:gd name="connsiteX9" fmla="*/ 324089 w 324219"/>
                      <a:gd name="connsiteY9" fmla="*/ 21113 h 281579"/>
                      <a:gd name="connsiteX10" fmla="*/ 313606 w 324219"/>
                      <a:gd name="connsiteY10" fmla="*/ 4346 h 281579"/>
                      <a:gd name="connsiteX11" fmla="*/ 271683 w 324219"/>
                      <a:gd name="connsiteY11" fmla="*/ 2241 h 281579"/>
                      <a:gd name="connsiteX12" fmla="*/ 246517 w 324219"/>
                      <a:gd name="connsiteY12" fmla="*/ 23208 h 281579"/>
                      <a:gd name="connsiteX13" fmla="*/ 206699 w 324219"/>
                      <a:gd name="connsiteY13" fmla="*/ 33681 h 281579"/>
                      <a:gd name="connsiteX14" fmla="*/ 160576 w 324219"/>
                      <a:gd name="connsiteY14" fmla="*/ 35786 h 281579"/>
                      <a:gd name="connsiteX15" fmla="*/ 137504 w 324219"/>
                      <a:gd name="connsiteY15" fmla="*/ 56752 h 281579"/>
                      <a:gd name="connsiteX16" fmla="*/ 110264 w 324219"/>
                      <a:gd name="connsiteY16" fmla="*/ 56752 h 281579"/>
                      <a:gd name="connsiteX17" fmla="*/ 97687 w 324219"/>
                      <a:gd name="connsiteY17" fmla="*/ 75625 h 281579"/>
                      <a:gd name="connsiteX18" fmla="*/ 55763 w 324219"/>
                      <a:gd name="connsiteY18" fmla="*/ 84013 h 281579"/>
                      <a:gd name="connsiteX19" fmla="*/ 49459 w 324219"/>
                      <a:gd name="connsiteY19" fmla="*/ 115453 h 281579"/>
                      <a:gd name="connsiteX20" fmla="*/ 47364 w 324219"/>
                      <a:gd name="connsiteY20" fmla="*/ 132230 h 281579"/>
                      <a:gd name="connsiteX21" fmla="*/ 28492 w 324219"/>
                      <a:gd name="connsiteY21" fmla="*/ 130136 h 281579"/>
                      <a:gd name="connsiteX22" fmla="*/ 28492 w 324219"/>
                      <a:gd name="connsiteY22" fmla="*/ 136430 h 281579"/>
                      <a:gd name="connsiteX23" fmla="*/ 30586 w 324219"/>
                      <a:gd name="connsiteY23" fmla="*/ 144819 h 281579"/>
                      <a:gd name="connsiteX24" fmla="*/ 24303 w 324219"/>
                      <a:gd name="connsiteY24" fmla="*/ 157397 h 281579"/>
                      <a:gd name="connsiteX25" fmla="*/ 11714 w 324219"/>
                      <a:gd name="connsiteY25" fmla="*/ 165786 h 281579"/>
                      <a:gd name="connsiteX26" fmla="*/ 5431 w 324219"/>
                      <a:gd name="connsiteY26" fmla="*/ 193047 h 281579"/>
                      <a:gd name="connsiteX27" fmla="*/ 1252 w 324219"/>
                      <a:gd name="connsiteY27" fmla="*/ 226591 h 281579"/>
                      <a:gd name="connsiteX28" fmla="*/ 22208 w 324219"/>
                      <a:gd name="connsiteY28" fmla="*/ 237075 h 281579"/>
                      <a:gd name="connsiteX29" fmla="*/ 41080 w 324219"/>
                      <a:gd name="connsiteY29" fmla="*/ 276913 h 281579"/>
                      <a:gd name="connsiteX30" fmla="*/ 72531 w 324219"/>
                      <a:gd name="connsiteY30" fmla="*/ 281103 h 281579"/>
                      <a:gd name="connsiteX31" fmla="*/ 112369 w 324219"/>
                      <a:gd name="connsiteY31" fmla="*/ 276913 h 281579"/>
                      <a:gd name="connsiteX32" fmla="*/ 116538 w 324219"/>
                      <a:gd name="connsiteY32" fmla="*/ 260146 h 281579"/>
                      <a:gd name="connsiteX33" fmla="*/ 91403 w 324219"/>
                      <a:gd name="connsiteY33" fmla="*/ 245463 h 281579"/>
                      <a:gd name="connsiteX34" fmla="*/ 74635 w 324219"/>
                      <a:gd name="connsiteY34" fmla="*/ 228696 h 281579"/>
                      <a:gd name="connsiteX35" fmla="*/ 74635 w 324219"/>
                      <a:gd name="connsiteY35" fmla="*/ 195141 h 281579"/>
                      <a:gd name="connsiteX36" fmla="*/ 80898 w 324219"/>
                      <a:gd name="connsiteY36" fmla="*/ 167880 h 281579"/>
                      <a:gd name="connsiteX37" fmla="*/ 80898 w 324219"/>
                      <a:gd name="connsiteY37" fmla="*/ 161586 h 281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4219" h="281579">
                        <a:moveTo>
                          <a:pt x="80909" y="161576"/>
                        </a:moveTo>
                        <a:cubicBezTo>
                          <a:pt x="83495" y="155815"/>
                          <a:pt x="95434" y="149375"/>
                          <a:pt x="99781" y="144808"/>
                        </a:cubicBezTo>
                        <a:cubicBezTo>
                          <a:pt x="102096" y="142368"/>
                          <a:pt x="105792" y="136681"/>
                          <a:pt x="108180" y="134325"/>
                        </a:cubicBezTo>
                        <a:cubicBezTo>
                          <a:pt x="114809" y="127759"/>
                          <a:pt x="129828" y="116553"/>
                          <a:pt x="137515" y="111264"/>
                        </a:cubicBezTo>
                        <a:cubicBezTo>
                          <a:pt x="145066" y="106059"/>
                          <a:pt x="161309" y="97450"/>
                          <a:pt x="168965" y="92402"/>
                        </a:cubicBezTo>
                        <a:cubicBezTo>
                          <a:pt x="178684" y="85993"/>
                          <a:pt x="196414" y="70598"/>
                          <a:pt x="206699" y="65141"/>
                        </a:cubicBezTo>
                        <a:cubicBezTo>
                          <a:pt x="212113" y="62272"/>
                          <a:pt x="223989" y="58847"/>
                          <a:pt x="229749" y="56752"/>
                        </a:cubicBezTo>
                        <a:cubicBezTo>
                          <a:pt x="241280" y="52553"/>
                          <a:pt x="264258" y="43913"/>
                          <a:pt x="275883" y="39985"/>
                        </a:cubicBezTo>
                        <a:cubicBezTo>
                          <a:pt x="284208" y="37179"/>
                          <a:pt x="301363" y="33010"/>
                          <a:pt x="309417" y="29502"/>
                        </a:cubicBezTo>
                        <a:cubicBezTo>
                          <a:pt x="313291" y="27816"/>
                          <a:pt x="323053" y="25208"/>
                          <a:pt x="324089" y="21113"/>
                        </a:cubicBezTo>
                        <a:cubicBezTo>
                          <a:pt x="325293" y="16317"/>
                          <a:pt x="317868" y="6849"/>
                          <a:pt x="313606" y="4346"/>
                        </a:cubicBezTo>
                        <a:cubicBezTo>
                          <a:pt x="304557" y="-974"/>
                          <a:pt x="281643" y="-1079"/>
                          <a:pt x="271683" y="2241"/>
                        </a:cubicBezTo>
                        <a:cubicBezTo>
                          <a:pt x="263912" y="4838"/>
                          <a:pt x="253795" y="19458"/>
                          <a:pt x="246517" y="23208"/>
                        </a:cubicBezTo>
                        <a:cubicBezTo>
                          <a:pt x="237363" y="27921"/>
                          <a:pt x="216878" y="32131"/>
                          <a:pt x="206699" y="33681"/>
                        </a:cubicBezTo>
                        <a:cubicBezTo>
                          <a:pt x="195294" y="35419"/>
                          <a:pt x="171248" y="31377"/>
                          <a:pt x="160576" y="35786"/>
                        </a:cubicBezTo>
                        <a:cubicBezTo>
                          <a:pt x="153371" y="38760"/>
                          <a:pt x="144773" y="53946"/>
                          <a:pt x="137504" y="56752"/>
                        </a:cubicBezTo>
                        <a:cubicBezTo>
                          <a:pt x="131158" y="59203"/>
                          <a:pt x="116265" y="53537"/>
                          <a:pt x="110264" y="56752"/>
                        </a:cubicBezTo>
                        <a:cubicBezTo>
                          <a:pt x="105269" y="59423"/>
                          <a:pt x="102389" y="72472"/>
                          <a:pt x="97687" y="75625"/>
                        </a:cubicBezTo>
                        <a:cubicBezTo>
                          <a:pt x="88805" y="81573"/>
                          <a:pt x="63325" y="76462"/>
                          <a:pt x="55763" y="84013"/>
                        </a:cubicBezTo>
                        <a:cubicBezTo>
                          <a:pt x="50097" y="89679"/>
                          <a:pt x="50747" y="107546"/>
                          <a:pt x="49459" y="115453"/>
                        </a:cubicBezTo>
                        <a:cubicBezTo>
                          <a:pt x="48778" y="119621"/>
                          <a:pt x="50684" y="129612"/>
                          <a:pt x="47364" y="132230"/>
                        </a:cubicBezTo>
                        <a:cubicBezTo>
                          <a:pt x="43636" y="135173"/>
                          <a:pt x="32032" y="126963"/>
                          <a:pt x="28492" y="130136"/>
                        </a:cubicBezTo>
                        <a:cubicBezTo>
                          <a:pt x="27319" y="131183"/>
                          <a:pt x="28304" y="134870"/>
                          <a:pt x="28492" y="136430"/>
                        </a:cubicBezTo>
                        <a:cubicBezTo>
                          <a:pt x="28754" y="138577"/>
                          <a:pt x="30827" y="142672"/>
                          <a:pt x="30586" y="144819"/>
                        </a:cubicBezTo>
                        <a:cubicBezTo>
                          <a:pt x="30199" y="148317"/>
                          <a:pt x="26628" y="154758"/>
                          <a:pt x="24303" y="157397"/>
                        </a:cubicBezTo>
                        <a:cubicBezTo>
                          <a:pt x="21800" y="160235"/>
                          <a:pt x="13872" y="162675"/>
                          <a:pt x="11714" y="165786"/>
                        </a:cubicBezTo>
                        <a:cubicBezTo>
                          <a:pt x="7735" y="171535"/>
                          <a:pt x="6656" y="186166"/>
                          <a:pt x="5431" y="193047"/>
                        </a:cubicBezTo>
                        <a:cubicBezTo>
                          <a:pt x="3954" y="201372"/>
                          <a:pt x="-2738" y="219135"/>
                          <a:pt x="1252" y="226591"/>
                        </a:cubicBezTo>
                        <a:cubicBezTo>
                          <a:pt x="4017" y="231754"/>
                          <a:pt x="18103" y="232885"/>
                          <a:pt x="22208" y="237075"/>
                        </a:cubicBezTo>
                        <a:cubicBezTo>
                          <a:pt x="29916" y="244950"/>
                          <a:pt x="32178" y="270410"/>
                          <a:pt x="41080" y="276913"/>
                        </a:cubicBezTo>
                        <a:cubicBezTo>
                          <a:pt x="47490" y="281595"/>
                          <a:pt x="64602" y="280998"/>
                          <a:pt x="72531" y="281103"/>
                        </a:cubicBezTo>
                        <a:cubicBezTo>
                          <a:pt x="82542" y="281239"/>
                          <a:pt x="104808" y="283480"/>
                          <a:pt x="112369" y="276913"/>
                        </a:cubicBezTo>
                        <a:cubicBezTo>
                          <a:pt x="115626" y="274075"/>
                          <a:pt x="118213" y="264126"/>
                          <a:pt x="116538" y="260146"/>
                        </a:cubicBezTo>
                        <a:cubicBezTo>
                          <a:pt x="113710" y="253444"/>
                          <a:pt x="97163" y="249914"/>
                          <a:pt x="91403" y="245463"/>
                        </a:cubicBezTo>
                        <a:cubicBezTo>
                          <a:pt x="86710" y="241840"/>
                          <a:pt x="76908" y="234174"/>
                          <a:pt x="74635" y="228696"/>
                        </a:cubicBezTo>
                        <a:cubicBezTo>
                          <a:pt x="71431" y="220946"/>
                          <a:pt x="73693" y="203478"/>
                          <a:pt x="74635" y="195141"/>
                        </a:cubicBezTo>
                        <a:cubicBezTo>
                          <a:pt x="75421" y="188198"/>
                          <a:pt x="80113" y="174834"/>
                          <a:pt x="80898" y="167880"/>
                        </a:cubicBezTo>
                        <a:cubicBezTo>
                          <a:pt x="81076" y="166320"/>
                          <a:pt x="80249" y="163021"/>
                          <a:pt x="80898" y="161586"/>
                        </a:cubicBezTo>
                        <a:close/>
                      </a:path>
                    </a:pathLst>
                  </a:custGeom>
                  <a:solidFill>
                    <a:srgbClr val="F2F2F2"/>
                  </a:solidFill>
                  <a:ln w="1046" cap="flat">
                    <a:solidFill>
                      <a:srgbClr val="F2F2F2"/>
                    </a:solidFill>
                    <a:prstDash val="solid"/>
                    <a:miter/>
                  </a:ln>
                </p:spPr>
                <p:txBody>
                  <a:bodyPr rtlCol="0" anchor="ctr"/>
                  <a:lstStyle/>
                  <a:p>
                    <a:endParaRPr lang="en-US" dirty="0"/>
                  </a:p>
                </p:txBody>
              </p:sp>
              <p:sp>
                <p:nvSpPr>
                  <p:cNvPr id="1064" name="Freeform 1063">
                    <a:extLst>
                      <a:ext uri="{FF2B5EF4-FFF2-40B4-BE49-F238E27FC236}">
                        <a16:creationId xmlns:a16="http://schemas.microsoft.com/office/drawing/2014/main" id="{DB57490C-0CEC-8B22-6142-15F5B75CD46F}"/>
                      </a:ext>
                    </a:extLst>
                  </p:cNvPr>
                  <p:cNvSpPr/>
                  <p:nvPr/>
                </p:nvSpPr>
                <p:spPr>
                  <a:xfrm>
                    <a:off x="7290290" y="2175396"/>
                    <a:ext cx="14819" cy="26684"/>
                  </a:xfrm>
                  <a:custGeom>
                    <a:avLst/>
                    <a:gdLst>
                      <a:gd name="connsiteX0" fmla="*/ 7426 w 14819"/>
                      <a:gd name="connsiteY0" fmla="*/ 26685 h 26684"/>
                      <a:gd name="connsiteX1" fmla="*/ 14819 w 14819"/>
                      <a:gd name="connsiteY1" fmla="*/ 13342 h 26684"/>
                      <a:gd name="connsiteX2" fmla="*/ 7426 w 14819"/>
                      <a:gd name="connsiteY2" fmla="*/ 0 h 26684"/>
                      <a:gd name="connsiteX3" fmla="*/ 0 w 14819"/>
                      <a:gd name="connsiteY3" fmla="*/ 13342 h 26684"/>
                      <a:gd name="connsiteX4" fmla="*/ 7426 w 14819"/>
                      <a:gd name="connsiteY4" fmla="*/ 26685 h 26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9" h="26684">
                        <a:moveTo>
                          <a:pt x="7426" y="26685"/>
                        </a:moveTo>
                        <a:cubicBezTo>
                          <a:pt x="11499" y="26685"/>
                          <a:pt x="14819" y="20715"/>
                          <a:pt x="14819" y="13342"/>
                        </a:cubicBezTo>
                        <a:cubicBezTo>
                          <a:pt x="14819" y="5970"/>
                          <a:pt x="11499" y="0"/>
                          <a:pt x="7426" y="0"/>
                        </a:cubicBezTo>
                        <a:cubicBezTo>
                          <a:pt x="3352" y="0"/>
                          <a:pt x="0" y="5970"/>
                          <a:pt x="0" y="13342"/>
                        </a:cubicBezTo>
                        <a:cubicBezTo>
                          <a:pt x="0" y="20715"/>
                          <a:pt x="3320" y="26685"/>
                          <a:pt x="7426" y="26685"/>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065" name="Freeform 1064">
                    <a:extLst>
                      <a:ext uri="{FF2B5EF4-FFF2-40B4-BE49-F238E27FC236}">
                        <a16:creationId xmlns:a16="http://schemas.microsoft.com/office/drawing/2014/main" id="{D7D44C0E-D50D-B005-6EA5-71BAB448B4AC}"/>
                      </a:ext>
                    </a:extLst>
                  </p:cNvPr>
                  <p:cNvSpPr/>
                  <p:nvPr/>
                </p:nvSpPr>
                <p:spPr>
                  <a:xfrm>
                    <a:off x="7652971" y="1854315"/>
                    <a:ext cx="114758" cy="85997"/>
                  </a:xfrm>
                  <a:custGeom>
                    <a:avLst/>
                    <a:gdLst>
                      <a:gd name="connsiteX0" fmla="*/ 56674 w 114758"/>
                      <a:gd name="connsiteY0" fmla="*/ 12571 h 85997"/>
                      <a:gd name="connsiteX1" fmla="*/ 37802 w 114758"/>
                      <a:gd name="connsiteY1" fmla="*/ 29348 h 85997"/>
                      <a:gd name="connsiteX2" fmla="*/ 18930 w 114758"/>
                      <a:gd name="connsiteY2" fmla="*/ 31443 h 85997"/>
                      <a:gd name="connsiteX3" fmla="*/ 58 w 114758"/>
                      <a:gd name="connsiteY3" fmla="*/ 46126 h 85997"/>
                      <a:gd name="connsiteX4" fmla="*/ 14720 w 114758"/>
                      <a:gd name="connsiteY4" fmla="*/ 67092 h 85997"/>
                      <a:gd name="connsiteX5" fmla="*/ 44076 w 114758"/>
                      <a:gd name="connsiteY5" fmla="*/ 85965 h 85997"/>
                      <a:gd name="connsiteX6" fmla="*/ 81809 w 114758"/>
                      <a:gd name="connsiteY6" fmla="*/ 69197 h 85997"/>
                      <a:gd name="connsiteX7" fmla="*/ 113259 w 114758"/>
                      <a:gd name="connsiteY7" fmla="*/ 54514 h 85997"/>
                      <a:gd name="connsiteX8" fmla="*/ 106955 w 114758"/>
                      <a:gd name="connsiteY8" fmla="*/ 18875 h 85997"/>
                      <a:gd name="connsiteX9" fmla="*/ 75515 w 114758"/>
                      <a:gd name="connsiteY9" fmla="*/ 3 h 85997"/>
                      <a:gd name="connsiteX10" fmla="*/ 56643 w 114758"/>
                      <a:gd name="connsiteY10" fmla="*/ 12581 h 8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758" h="85997">
                        <a:moveTo>
                          <a:pt x="56674" y="12571"/>
                        </a:moveTo>
                        <a:cubicBezTo>
                          <a:pt x="51679" y="16425"/>
                          <a:pt x="43573" y="26782"/>
                          <a:pt x="37802" y="29348"/>
                        </a:cubicBezTo>
                        <a:cubicBezTo>
                          <a:pt x="33467" y="31275"/>
                          <a:pt x="23329" y="29652"/>
                          <a:pt x="18930" y="31443"/>
                        </a:cubicBezTo>
                        <a:cubicBezTo>
                          <a:pt x="13390" y="33694"/>
                          <a:pt x="948" y="40209"/>
                          <a:pt x="58" y="46126"/>
                        </a:cubicBezTo>
                        <a:cubicBezTo>
                          <a:pt x="-895" y="52451"/>
                          <a:pt x="10112" y="62652"/>
                          <a:pt x="14720" y="67092"/>
                        </a:cubicBezTo>
                        <a:cubicBezTo>
                          <a:pt x="21004" y="73135"/>
                          <a:pt x="35372" y="85294"/>
                          <a:pt x="44076" y="85965"/>
                        </a:cubicBezTo>
                        <a:cubicBezTo>
                          <a:pt x="54370" y="86750"/>
                          <a:pt x="72415" y="73470"/>
                          <a:pt x="81809" y="69197"/>
                        </a:cubicBezTo>
                        <a:cubicBezTo>
                          <a:pt x="89706" y="65605"/>
                          <a:pt x="109258" y="62223"/>
                          <a:pt x="113259" y="54514"/>
                        </a:cubicBezTo>
                        <a:cubicBezTo>
                          <a:pt x="117438" y="46482"/>
                          <a:pt x="112086" y="26321"/>
                          <a:pt x="106955" y="18875"/>
                        </a:cubicBezTo>
                        <a:cubicBezTo>
                          <a:pt x="101760" y="11324"/>
                          <a:pt x="84679" y="-217"/>
                          <a:pt x="75515" y="3"/>
                        </a:cubicBezTo>
                        <a:cubicBezTo>
                          <a:pt x="69849" y="139"/>
                          <a:pt x="61136" y="9115"/>
                          <a:pt x="56643" y="12581"/>
                        </a:cubicBezTo>
                        <a:close/>
                      </a:path>
                    </a:pathLst>
                  </a:custGeom>
                  <a:solidFill>
                    <a:srgbClr val="F2F2F2">
                      <a:alpha val="50000"/>
                    </a:srgbClr>
                  </a:solidFill>
                  <a:ln w="1046" cap="flat">
                    <a:noFill/>
                    <a:prstDash val="solid"/>
                    <a:miter/>
                  </a:ln>
                </p:spPr>
                <p:txBody>
                  <a:bodyPr rtlCol="0" anchor="ctr"/>
                  <a:lstStyle/>
                  <a:p>
                    <a:endParaRPr lang="en-US" dirty="0"/>
                  </a:p>
                </p:txBody>
              </p:sp>
              <p:sp>
                <p:nvSpPr>
                  <p:cNvPr id="1066" name="Freeform 1065">
                    <a:extLst>
                      <a:ext uri="{FF2B5EF4-FFF2-40B4-BE49-F238E27FC236}">
                        <a16:creationId xmlns:a16="http://schemas.microsoft.com/office/drawing/2014/main" id="{116413F3-9E9F-0FB1-97D3-0BA692F3EDEA}"/>
                      </a:ext>
                    </a:extLst>
                  </p:cNvPr>
                  <p:cNvSpPr/>
                  <p:nvPr/>
                </p:nvSpPr>
                <p:spPr>
                  <a:xfrm>
                    <a:off x="7730171" y="1917184"/>
                    <a:ext cx="110714" cy="71364"/>
                  </a:xfrm>
                  <a:custGeom>
                    <a:avLst/>
                    <a:gdLst>
                      <a:gd name="connsiteX0" fmla="*/ 29776 w 110714"/>
                      <a:gd name="connsiteY0" fmla="*/ 25180 h 71364"/>
                      <a:gd name="connsiteX1" fmla="*/ 42365 w 110714"/>
                      <a:gd name="connsiteY1" fmla="*/ 4213 h 71364"/>
                      <a:gd name="connsiteX2" fmla="*/ 61216 w 110714"/>
                      <a:gd name="connsiteY2" fmla="*/ 24 h 71364"/>
                      <a:gd name="connsiteX3" fmla="*/ 80088 w 110714"/>
                      <a:gd name="connsiteY3" fmla="*/ 6307 h 71364"/>
                      <a:gd name="connsiteX4" fmla="*/ 94771 w 110714"/>
                      <a:gd name="connsiteY4" fmla="*/ 29369 h 71364"/>
                      <a:gd name="connsiteX5" fmla="*/ 94771 w 110714"/>
                      <a:gd name="connsiteY5" fmla="*/ 46136 h 71364"/>
                      <a:gd name="connsiteX6" fmla="*/ 107359 w 110714"/>
                      <a:gd name="connsiteY6" fmla="*/ 44041 h 71364"/>
                      <a:gd name="connsiteX7" fmla="*/ 109454 w 110714"/>
                      <a:gd name="connsiteY7" fmla="*/ 60808 h 71364"/>
                      <a:gd name="connsiteX8" fmla="*/ 71720 w 110714"/>
                      <a:gd name="connsiteY8" fmla="*/ 71292 h 71364"/>
                      <a:gd name="connsiteX9" fmla="*/ 36081 w 110714"/>
                      <a:gd name="connsiteY9" fmla="*/ 56609 h 71364"/>
                      <a:gd name="connsiteX10" fmla="*/ 441 w 110714"/>
                      <a:gd name="connsiteY10" fmla="*/ 44031 h 71364"/>
                      <a:gd name="connsiteX11" fmla="*/ 6715 w 110714"/>
                      <a:gd name="connsiteY11" fmla="*/ 27264 h 71364"/>
                      <a:gd name="connsiteX12" fmla="*/ 29786 w 110714"/>
                      <a:gd name="connsiteY12" fmla="*/ 25159 h 71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714" h="71364">
                        <a:moveTo>
                          <a:pt x="29776" y="25180"/>
                        </a:moveTo>
                        <a:cubicBezTo>
                          <a:pt x="34960" y="21933"/>
                          <a:pt x="37400" y="7784"/>
                          <a:pt x="42365" y="4213"/>
                        </a:cubicBezTo>
                        <a:cubicBezTo>
                          <a:pt x="46281" y="1396"/>
                          <a:pt x="56398" y="-217"/>
                          <a:pt x="61216" y="24"/>
                        </a:cubicBezTo>
                        <a:cubicBezTo>
                          <a:pt x="66180" y="275"/>
                          <a:pt x="76161" y="3249"/>
                          <a:pt x="80088" y="6307"/>
                        </a:cubicBezTo>
                        <a:cubicBezTo>
                          <a:pt x="85471" y="10517"/>
                          <a:pt x="92865" y="22813"/>
                          <a:pt x="94771" y="29369"/>
                        </a:cubicBezTo>
                        <a:cubicBezTo>
                          <a:pt x="95944" y="33390"/>
                          <a:pt x="91576" y="43434"/>
                          <a:pt x="94771" y="46136"/>
                        </a:cubicBezTo>
                        <a:cubicBezTo>
                          <a:pt x="97200" y="48199"/>
                          <a:pt x="104793" y="42135"/>
                          <a:pt x="107359" y="44041"/>
                        </a:cubicBezTo>
                        <a:cubicBezTo>
                          <a:pt x="110742" y="46565"/>
                          <a:pt x="111800" y="57300"/>
                          <a:pt x="109454" y="60808"/>
                        </a:cubicBezTo>
                        <a:cubicBezTo>
                          <a:pt x="104029" y="68956"/>
                          <a:pt x="81491" y="71878"/>
                          <a:pt x="71720" y="71292"/>
                        </a:cubicBezTo>
                        <a:cubicBezTo>
                          <a:pt x="62106" y="70716"/>
                          <a:pt x="45088" y="60054"/>
                          <a:pt x="36081" y="56609"/>
                        </a:cubicBezTo>
                        <a:cubicBezTo>
                          <a:pt x="27252" y="53236"/>
                          <a:pt x="4442" y="52587"/>
                          <a:pt x="441" y="44031"/>
                        </a:cubicBezTo>
                        <a:cubicBezTo>
                          <a:pt x="-1454" y="39978"/>
                          <a:pt x="3154" y="29976"/>
                          <a:pt x="6715" y="27264"/>
                        </a:cubicBezTo>
                        <a:cubicBezTo>
                          <a:pt x="11323" y="23745"/>
                          <a:pt x="24875" y="28238"/>
                          <a:pt x="29786" y="25159"/>
                        </a:cubicBezTo>
                        <a:close/>
                      </a:path>
                    </a:pathLst>
                  </a:custGeom>
                  <a:solidFill>
                    <a:srgbClr val="F2F2F2">
                      <a:alpha val="50000"/>
                    </a:srgbClr>
                  </a:solidFill>
                  <a:ln w="1046" cap="flat">
                    <a:noFill/>
                    <a:prstDash val="solid"/>
                    <a:miter/>
                  </a:ln>
                </p:spPr>
                <p:txBody>
                  <a:bodyPr rtlCol="0" anchor="ctr"/>
                  <a:lstStyle/>
                  <a:p>
                    <a:endParaRPr lang="en-US" dirty="0"/>
                  </a:p>
                </p:txBody>
              </p:sp>
              <p:sp>
                <p:nvSpPr>
                  <p:cNvPr id="1067" name="Freeform 1066">
                    <a:extLst>
                      <a:ext uri="{FF2B5EF4-FFF2-40B4-BE49-F238E27FC236}">
                        <a16:creationId xmlns:a16="http://schemas.microsoft.com/office/drawing/2014/main" id="{032C9376-5456-AEC8-9E92-D928FA1CDF8E}"/>
                      </a:ext>
                    </a:extLst>
                  </p:cNvPr>
                  <p:cNvSpPr/>
                  <p:nvPr/>
                </p:nvSpPr>
                <p:spPr>
                  <a:xfrm>
                    <a:off x="7852142" y="1948525"/>
                    <a:ext cx="90415" cy="69481"/>
                  </a:xfrm>
                  <a:custGeom>
                    <a:avLst/>
                    <a:gdLst>
                      <a:gd name="connsiteX0" fmla="*/ 10533 w 90415"/>
                      <a:gd name="connsiteY0" fmla="*/ 29489 h 69481"/>
                      <a:gd name="connsiteX1" fmla="*/ 21017 w 90415"/>
                      <a:gd name="connsiteY1" fmla="*/ 12722 h 69481"/>
                      <a:gd name="connsiteX2" fmla="*/ 39889 w 90415"/>
                      <a:gd name="connsiteY2" fmla="*/ 144 h 69481"/>
                      <a:gd name="connsiteX3" fmla="*/ 46173 w 90415"/>
                      <a:gd name="connsiteY3" fmla="*/ 12722 h 69481"/>
                      <a:gd name="connsiteX4" fmla="*/ 56656 w 90415"/>
                      <a:gd name="connsiteY4" fmla="*/ 16911 h 69481"/>
                      <a:gd name="connsiteX5" fmla="*/ 69223 w 90415"/>
                      <a:gd name="connsiteY5" fmla="*/ 16911 h 69481"/>
                      <a:gd name="connsiteX6" fmla="*/ 86012 w 90415"/>
                      <a:gd name="connsiteY6" fmla="*/ 23195 h 69481"/>
                      <a:gd name="connsiteX7" fmla="*/ 90201 w 90415"/>
                      <a:gd name="connsiteY7" fmla="*/ 44172 h 69481"/>
                      <a:gd name="connsiteX8" fmla="*/ 79728 w 90415"/>
                      <a:gd name="connsiteY8" fmla="*/ 63044 h 69481"/>
                      <a:gd name="connsiteX9" fmla="*/ 48277 w 90415"/>
                      <a:gd name="connsiteY9" fmla="*/ 69328 h 69481"/>
                      <a:gd name="connsiteX10" fmla="*/ 10544 w 90415"/>
                      <a:gd name="connsiteY10" fmla="*/ 65139 h 69481"/>
                      <a:gd name="connsiteX11" fmla="*/ 60 w 90415"/>
                      <a:gd name="connsiteY11" fmla="*/ 52561 h 69481"/>
                      <a:gd name="connsiteX12" fmla="*/ 10544 w 90415"/>
                      <a:gd name="connsiteY12" fmla="*/ 29499 h 69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0415" h="69481">
                        <a:moveTo>
                          <a:pt x="10533" y="29489"/>
                        </a:moveTo>
                        <a:cubicBezTo>
                          <a:pt x="12869" y="25132"/>
                          <a:pt x="17571" y="16262"/>
                          <a:pt x="21017" y="12722"/>
                        </a:cubicBezTo>
                        <a:cubicBezTo>
                          <a:pt x="24965" y="8658"/>
                          <a:pt x="34412" y="-1312"/>
                          <a:pt x="39889" y="144"/>
                        </a:cubicBezTo>
                        <a:cubicBezTo>
                          <a:pt x="43282" y="1045"/>
                          <a:pt x="43586" y="10345"/>
                          <a:pt x="46173" y="12722"/>
                        </a:cubicBezTo>
                        <a:cubicBezTo>
                          <a:pt x="48246" y="14638"/>
                          <a:pt x="53881" y="16377"/>
                          <a:pt x="56656" y="16911"/>
                        </a:cubicBezTo>
                        <a:cubicBezTo>
                          <a:pt x="59746" y="17508"/>
                          <a:pt x="66134" y="16356"/>
                          <a:pt x="69223" y="16911"/>
                        </a:cubicBezTo>
                        <a:cubicBezTo>
                          <a:pt x="73632" y="17707"/>
                          <a:pt x="83100" y="19781"/>
                          <a:pt x="86012" y="23195"/>
                        </a:cubicBezTo>
                        <a:cubicBezTo>
                          <a:pt x="89478" y="27269"/>
                          <a:pt x="91017" y="38883"/>
                          <a:pt x="90201" y="44172"/>
                        </a:cubicBezTo>
                        <a:cubicBezTo>
                          <a:pt x="89373" y="49503"/>
                          <a:pt x="84095" y="59860"/>
                          <a:pt x="79728" y="63044"/>
                        </a:cubicBezTo>
                        <a:cubicBezTo>
                          <a:pt x="73255" y="67778"/>
                          <a:pt x="56289" y="68982"/>
                          <a:pt x="48277" y="69328"/>
                        </a:cubicBezTo>
                        <a:cubicBezTo>
                          <a:pt x="38789" y="69736"/>
                          <a:pt x="18901" y="69632"/>
                          <a:pt x="10544" y="65139"/>
                        </a:cubicBezTo>
                        <a:cubicBezTo>
                          <a:pt x="6941" y="63201"/>
                          <a:pt x="605" y="56614"/>
                          <a:pt x="60" y="52561"/>
                        </a:cubicBezTo>
                        <a:cubicBezTo>
                          <a:pt x="-788" y="46287"/>
                          <a:pt x="7548" y="35082"/>
                          <a:pt x="10544" y="29499"/>
                        </a:cubicBezTo>
                        <a:close/>
                      </a:path>
                    </a:pathLst>
                  </a:custGeom>
                  <a:solidFill>
                    <a:srgbClr val="F2F2F2">
                      <a:alpha val="50000"/>
                    </a:srgbClr>
                  </a:solidFill>
                  <a:ln w="1046" cap="flat">
                    <a:noFill/>
                    <a:prstDash val="solid"/>
                    <a:miter/>
                  </a:ln>
                </p:spPr>
                <p:txBody>
                  <a:bodyPr rtlCol="0" anchor="ctr"/>
                  <a:lstStyle/>
                  <a:p>
                    <a:endParaRPr lang="en-US" dirty="0"/>
                  </a:p>
                </p:txBody>
              </p:sp>
              <p:sp>
                <p:nvSpPr>
                  <p:cNvPr id="1068" name="Freeform 1067">
                    <a:extLst>
                      <a:ext uri="{FF2B5EF4-FFF2-40B4-BE49-F238E27FC236}">
                        <a16:creationId xmlns:a16="http://schemas.microsoft.com/office/drawing/2014/main" id="{F6060F70-916D-220B-4CBC-85AF8CE7D40A}"/>
                      </a:ext>
                    </a:extLst>
                  </p:cNvPr>
                  <p:cNvSpPr/>
                  <p:nvPr/>
                </p:nvSpPr>
                <p:spPr>
                  <a:xfrm>
                    <a:off x="8639906" y="2101713"/>
                    <a:ext cx="160011" cy="70323"/>
                  </a:xfrm>
                  <a:custGeom>
                    <a:avLst/>
                    <a:gdLst>
                      <a:gd name="connsiteX0" fmla="*/ 88542 w 160011"/>
                      <a:gd name="connsiteY0" fmla="*/ 6301 h 70323"/>
                      <a:gd name="connsiteX1" fmla="*/ 84353 w 160011"/>
                      <a:gd name="connsiteY1" fmla="*/ 25173 h 70323"/>
                      <a:gd name="connsiteX2" fmla="*/ 57102 w 160011"/>
                      <a:gd name="connsiteY2" fmla="*/ 23068 h 70323"/>
                      <a:gd name="connsiteX3" fmla="*/ 48724 w 160011"/>
                      <a:gd name="connsiteY3" fmla="*/ 12584 h 70323"/>
                      <a:gd name="connsiteX4" fmla="*/ 23568 w 160011"/>
                      <a:gd name="connsiteY4" fmla="*/ 6 h 70323"/>
                      <a:gd name="connsiteX5" fmla="*/ 2601 w 160011"/>
                      <a:gd name="connsiteY5" fmla="*/ 12584 h 70323"/>
                      <a:gd name="connsiteX6" fmla="*/ 2601 w 160011"/>
                      <a:gd name="connsiteY6" fmla="*/ 41940 h 70323"/>
                      <a:gd name="connsiteX7" fmla="*/ 34041 w 160011"/>
                      <a:gd name="connsiteY7" fmla="*/ 65001 h 70323"/>
                      <a:gd name="connsiteX8" fmla="*/ 73880 w 160011"/>
                      <a:gd name="connsiteY8" fmla="*/ 69190 h 70323"/>
                      <a:gd name="connsiteX9" fmla="*/ 90646 w 160011"/>
                      <a:gd name="connsiteY9" fmla="*/ 54518 h 70323"/>
                      <a:gd name="connsiteX10" fmla="*/ 115813 w 160011"/>
                      <a:gd name="connsiteY10" fmla="*/ 64991 h 70323"/>
                      <a:gd name="connsiteX11" fmla="*/ 147253 w 160011"/>
                      <a:gd name="connsiteY11" fmla="*/ 62896 h 70323"/>
                      <a:gd name="connsiteX12" fmla="*/ 159841 w 160011"/>
                      <a:gd name="connsiteY12" fmla="*/ 46119 h 70323"/>
                      <a:gd name="connsiteX13" fmla="*/ 134685 w 160011"/>
                      <a:gd name="connsiteY13" fmla="*/ 37730 h 70323"/>
                      <a:gd name="connsiteX14" fmla="*/ 122107 w 160011"/>
                      <a:gd name="connsiteY14" fmla="*/ 12563 h 70323"/>
                      <a:gd name="connsiteX15" fmla="*/ 99056 w 160011"/>
                      <a:gd name="connsiteY15" fmla="*/ 2080 h 70323"/>
                      <a:gd name="connsiteX16" fmla="*/ 88552 w 160011"/>
                      <a:gd name="connsiteY16" fmla="*/ 6269 h 70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0011" h="70323">
                        <a:moveTo>
                          <a:pt x="88542" y="6301"/>
                        </a:moveTo>
                        <a:cubicBezTo>
                          <a:pt x="85410" y="9987"/>
                          <a:pt x="88238" y="22293"/>
                          <a:pt x="84353" y="25173"/>
                        </a:cubicBezTo>
                        <a:cubicBezTo>
                          <a:pt x="78864" y="29247"/>
                          <a:pt x="63145" y="26272"/>
                          <a:pt x="57102" y="23068"/>
                        </a:cubicBezTo>
                        <a:cubicBezTo>
                          <a:pt x="54138" y="21497"/>
                          <a:pt x="51331" y="14689"/>
                          <a:pt x="48724" y="12584"/>
                        </a:cubicBezTo>
                        <a:cubicBezTo>
                          <a:pt x="43257" y="8165"/>
                          <a:pt x="30595" y="-266"/>
                          <a:pt x="23568" y="6"/>
                        </a:cubicBezTo>
                        <a:cubicBezTo>
                          <a:pt x="17462" y="237"/>
                          <a:pt x="5607" y="7264"/>
                          <a:pt x="2601" y="12584"/>
                        </a:cubicBezTo>
                        <a:cubicBezTo>
                          <a:pt x="-1012" y="18973"/>
                          <a:pt x="-719" y="35394"/>
                          <a:pt x="2601" y="41940"/>
                        </a:cubicBezTo>
                        <a:cubicBezTo>
                          <a:pt x="7010" y="50632"/>
                          <a:pt x="24950" y="61493"/>
                          <a:pt x="34041" y="65001"/>
                        </a:cubicBezTo>
                        <a:cubicBezTo>
                          <a:pt x="43382" y="68614"/>
                          <a:pt x="64328" y="72217"/>
                          <a:pt x="73880" y="69190"/>
                        </a:cubicBezTo>
                        <a:cubicBezTo>
                          <a:pt x="79189" y="67504"/>
                          <a:pt x="85148" y="55418"/>
                          <a:pt x="90646" y="54518"/>
                        </a:cubicBezTo>
                        <a:cubicBezTo>
                          <a:pt x="97370" y="53418"/>
                          <a:pt x="109090" y="63881"/>
                          <a:pt x="115813" y="64991"/>
                        </a:cubicBezTo>
                        <a:cubicBezTo>
                          <a:pt x="123584" y="66279"/>
                          <a:pt x="140330" y="66656"/>
                          <a:pt x="147253" y="62896"/>
                        </a:cubicBezTo>
                        <a:cubicBezTo>
                          <a:pt x="151861" y="60393"/>
                          <a:pt x="161401" y="51125"/>
                          <a:pt x="159841" y="46119"/>
                        </a:cubicBezTo>
                        <a:cubicBezTo>
                          <a:pt x="157862" y="39793"/>
                          <a:pt x="139702" y="42076"/>
                          <a:pt x="134685" y="37730"/>
                        </a:cubicBezTo>
                        <a:cubicBezTo>
                          <a:pt x="129375" y="33122"/>
                          <a:pt x="127166" y="17444"/>
                          <a:pt x="122107" y="12563"/>
                        </a:cubicBezTo>
                        <a:cubicBezTo>
                          <a:pt x="117551" y="8175"/>
                          <a:pt x="105382" y="2237"/>
                          <a:pt x="99056" y="2080"/>
                        </a:cubicBezTo>
                        <a:cubicBezTo>
                          <a:pt x="96229" y="2017"/>
                          <a:pt x="90385" y="4122"/>
                          <a:pt x="88552" y="6269"/>
                        </a:cubicBezTo>
                        <a:close/>
                      </a:path>
                    </a:pathLst>
                  </a:custGeom>
                  <a:solidFill>
                    <a:srgbClr val="F2F2F2">
                      <a:alpha val="50000"/>
                    </a:srgbClr>
                  </a:solidFill>
                  <a:ln w="1046" cap="flat">
                    <a:noFill/>
                    <a:prstDash val="solid"/>
                    <a:miter/>
                  </a:ln>
                </p:spPr>
                <p:txBody>
                  <a:bodyPr rtlCol="0" anchor="ctr"/>
                  <a:lstStyle/>
                  <a:p>
                    <a:endParaRPr lang="en-US" dirty="0"/>
                  </a:p>
                </p:txBody>
              </p:sp>
              <p:sp>
                <p:nvSpPr>
                  <p:cNvPr id="1069" name="Freeform 1068">
                    <a:extLst>
                      <a:ext uri="{FF2B5EF4-FFF2-40B4-BE49-F238E27FC236}">
                        <a16:creationId xmlns:a16="http://schemas.microsoft.com/office/drawing/2014/main" id="{80542AAC-0E55-6564-8552-E5F32E3B6296}"/>
                      </a:ext>
                    </a:extLst>
                  </p:cNvPr>
                  <p:cNvSpPr/>
                  <p:nvPr/>
                </p:nvSpPr>
                <p:spPr>
                  <a:xfrm>
                    <a:off x="8836963" y="2124648"/>
                    <a:ext cx="96362" cy="39990"/>
                  </a:xfrm>
                  <a:custGeom>
                    <a:avLst/>
                    <a:gdLst>
                      <a:gd name="connsiteX0" fmla="*/ 2592 w 96362"/>
                      <a:gd name="connsiteY0" fmla="*/ 132 h 39990"/>
                      <a:gd name="connsiteX1" fmla="*/ 15180 w 96362"/>
                      <a:gd name="connsiteY1" fmla="*/ 10616 h 39990"/>
                      <a:gd name="connsiteX2" fmla="*/ 50820 w 96362"/>
                      <a:gd name="connsiteY2" fmla="*/ 10616 h 39990"/>
                      <a:gd name="connsiteX3" fmla="*/ 90658 w 96362"/>
                      <a:gd name="connsiteY3" fmla="*/ 10616 h 39990"/>
                      <a:gd name="connsiteX4" fmla="*/ 94847 w 96362"/>
                      <a:gd name="connsiteY4" fmla="*/ 33677 h 39990"/>
                      <a:gd name="connsiteX5" fmla="*/ 44546 w 96362"/>
                      <a:gd name="connsiteY5" fmla="*/ 37866 h 39990"/>
                      <a:gd name="connsiteX6" fmla="*/ 15191 w 96362"/>
                      <a:gd name="connsiteY6" fmla="*/ 29477 h 39990"/>
                      <a:gd name="connsiteX7" fmla="*/ 508 w 96362"/>
                      <a:gd name="connsiteY7" fmla="*/ 12710 h 39990"/>
                      <a:gd name="connsiteX8" fmla="*/ 2613 w 96362"/>
                      <a:gd name="connsiteY8" fmla="*/ 122 h 3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362" h="39990">
                        <a:moveTo>
                          <a:pt x="2592" y="132"/>
                        </a:moveTo>
                        <a:cubicBezTo>
                          <a:pt x="6435" y="-1292"/>
                          <a:pt x="11326" y="9223"/>
                          <a:pt x="15180" y="10616"/>
                        </a:cubicBezTo>
                        <a:cubicBezTo>
                          <a:pt x="23559" y="13653"/>
                          <a:pt x="41907" y="10616"/>
                          <a:pt x="50820" y="10616"/>
                        </a:cubicBezTo>
                        <a:cubicBezTo>
                          <a:pt x="60779" y="10616"/>
                          <a:pt x="83013" y="4227"/>
                          <a:pt x="90658" y="10616"/>
                        </a:cubicBezTo>
                        <a:cubicBezTo>
                          <a:pt x="95151" y="14375"/>
                          <a:pt x="98409" y="29027"/>
                          <a:pt x="94847" y="33677"/>
                        </a:cubicBezTo>
                        <a:cubicBezTo>
                          <a:pt x="87171" y="43689"/>
                          <a:pt x="57104" y="39102"/>
                          <a:pt x="44546" y="37866"/>
                        </a:cubicBezTo>
                        <a:cubicBezTo>
                          <a:pt x="36954" y="37123"/>
                          <a:pt x="21642" y="33562"/>
                          <a:pt x="15191" y="29477"/>
                        </a:cubicBezTo>
                        <a:cubicBezTo>
                          <a:pt x="10489" y="26493"/>
                          <a:pt x="2026" y="18062"/>
                          <a:pt x="508" y="12710"/>
                        </a:cubicBezTo>
                        <a:cubicBezTo>
                          <a:pt x="-361" y="9642"/>
                          <a:pt x="-382" y="1232"/>
                          <a:pt x="2613" y="122"/>
                        </a:cubicBezTo>
                        <a:close/>
                      </a:path>
                    </a:pathLst>
                  </a:custGeom>
                  <a:solidFill>
                    <a:srgbClr val="F2F2F2">
                      <a:alpha val="50000"/>
                    </a:srgbClr>
                  </a:solidFill>
                  <a:ln w="1046" cap="flat">
                    <a:noFill/>
                    <a:prstDash val="solid"/>
                    <a:miter/>
                  </a:ln>
                </p:spPr>
                <p:txBody>
                  <a:bodyPr rtlCol="0" anchor="ctr"/>
                  <a:lstStyle/>
                  <a:p>
                    <a:endParaRPr lang="en-US" dirty="0"/>
                  </a:p>
                </p:txBody>
              </p:sp>
              <p:sp>
                <p:nvSpPr>
                  <p:cNvPr id="1070" name="Freeform 1069">
                    <a:extLst>
                      <a:ext uri="{FF2B5EF4-FFF2-40B4-BE49-F238E27FC236}">
                        <a16:creationId xmlns:a16="http://schemas.microsoft.com/office/drawing/2014/main" id="{6216E627-5644-53E2-9C01-200005B0CF4C}"/>
                      </a:ext>
                    </a:extLst>
                  </p:cNvPr>
                  <p:cNvSpPr/>
                  <p:nvPr/>
                </p:nvSpPr>
                <p:spPr>
                  <a:xfrm>
                    <a:off x="9599425" y="2294547"/>
                    <a:ext cx="68933" cy="46827"/>
                  </a:xfrm>
                  <a:custGeom>
                    <a:avLst/>
                    <a:gdLst>
                      <a:gd name="connsiteX0" fmla="*/ 28350 w 68933"/>
                      <a:gd name="connsiteY0" fmla="*/ 4262 h 46827"/>
                      <a:gd name="connsiteX1" fmla="*/ 7394 w 68933"/>
                      <a:gd name="connsiteY1" fmla="*/ 21039 h 46827"/>
                      <a:gd name="connsiteX2" fmla="*/ 1110 w 68933"/>
                      <a:gd name="connsiteY2" fmla="*/ 44100 h 46827"/>
                      <a:gd name="connsiteX3" fmla="*/ 36749 w 68933"/>
                      <a:gd name="connsiteY3" fmla="*/ 41995 h 46827"/>
                      <a:gd name="connsiteX4" fmla="*/ 61905 w 68933"/>
                      <a:gd name="connsiteY4" fmla="*/ 39890 h 46827"/>
                      <a:gd name="connsiteX5" fmla="*/ 68189 w 68933"/>
                      <a:gd name="connsiteY5" fmla="*/ 14734 h 46827"/>
                      <a:gd name="connsiteX6" fmla="*/ 45138 w 68933"/>
                      <a:gd name="connsiteY6" fmla="*/ 51 h 46827"/>
                      <a:gd name="connsiteX7" fmla="*/ 28350 w 68933"/>
                      <a:gd name="connsiteY7" fmla="*/ 4241 h 4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933" h="46827">
                        <a:moveTo>
                          <a:pt x="28350" y="4262"/>
                        </a:moveTo>
                        <a:cubicBezTo>
                          <a:pt x="22339" y="7236"/>
                          <a:pt x="11080" y="15426"/>
                          <a:pt x="7394" y="21039"/>
                        </a:cubicBezTo>
                        <a:cubicBezTo>
                          <a:pt x="4116" y="26035"/>
                          <a:pt x="-2660" y="39461"/>
                          <a:pt x="1110" y="44100"/>
                        </a:cubicBezTo>
                        <a:cubicBezTo>
                          <a:pt x="6734" y="51034"/>
                          <a:pt x="27847" y="42634"/>
                          <a:pt x="36749" y="41995"/>
                        </a:cubicBezTo>
                        <a:cubicBezTo>
                          <a:pt x="43044" y="41545"/>
                          <a:pt x="57098" y="43985"/>
                          <a:pt x="61905" y="39890"/>
                        </a:cubicBezTo>
                        <a:cubicBezTo>
                          <a:pt x="66849" y="35691"/>
                          <a:pt x="70587" y="20756"/>
                          <a:pt x="68189" y="14734"/>
                        </a:cubicBezTo>
                        <a:cubicBezTo>
                          <a:pt x="65655" y="8388"/>
                          <a:pt x="51935" y="774"/>
                          <a:pt x="45138" y="51"/>
                        </a:cubicBezTo>
                        <a:cubicBezTo>
                          <a:pt x="40834" y="-409"/>
                          <a:pt x="32225" y="2324"/>
                          <a:pt x="28350" y="4241"/>
                        </a:cubicBezTo>
                        <a:close/>
                      </a:path>
                    </a:pathLst>
                  </a:custGeom>
                  <a:solidFill>
                    <a:srgbClr val="F2F2F2">
                      <a:alpha val="50000"/>
                    </a:srgbClr>
                  </a:solidFill>
                  <a:ln w="1046" cap="flat">
                    <a:noFill/>
                    <a:prstDash val="solid"/>
                    <a:miter/>
                  </a:ln>
                </p:spPr>
                <p:txBody>
                  <a:bodyPr rtlCol="0" anchor="ctr"/>
                  <a:lstStyle/>
                  <a:p>
                    <a:endParaRPr lang="en-US" dirty="0"/>
                  </a:p>
                </p:txBody>
              </p:sp>
              <p:sp>
                <p:nvSpPr>
                  <p:cNvPr id="1071" name="Freeform 1070">
                    <a:extLst>
                      <a:ext uri="{FF2B5EF4-FFF2-40B4-BE49-F238E27FC236}">
                        <a16:creationId xmlns:a16="http://schemas.microsoft.com/office/drawing/2014/main" id="{3AFC013A-FA21-34D0-485E-DEC709E98C3C}"/>
                      </a:ext>
                    </a:extLst>
                  </p:cNvPr>
                  <p:cNvSpPr/>
                  <p:nvPr/>
                </p:nvSpPr>
                <p:spPr>
                  <a:xfrm>
                    <a:off x="9044413" y="2969926"/>
                    <a:ext cx="91108" cy="183557"/>
                  </a:xfrm>
                  <a:custGeom>
                    <a:avLst/>
                    <a:gdLst>
                      <a:gd name="connsiteX0" fmla="*/ 6893 w 91108"/>
                      <a:gd name="connsiteY0" fmla="*/ 18721 h 183557"/>
                      <a:gd name="connsiteX1" fmla="*/ 6893 w 91108"/>
                      <a:gd name="connsiteY1" fmla="*/ 37593 h 183557"/>
                      <a:gd name="connsiteX2" fmla="*/ 13167 w 91108"/>
                      <a:gd name="connsiteY2" fmla="*/ 60655 h 183557"/>
                      <a:gd name="connsiteX3" fmla="*/ 21566 w 91108"/>
                      <a:gd name="connsiteY3" fmla="*/ 90000 h 183557"/>
                      <a:gd name="connsiteX4" fmla="*/ 29955 w 91108"/>
                      <a:gd name="connsiteY4" fmla="*/ 123555 h 183557"/>
                      <a:gd name="connsiteX5" fmla="*/ 44638 w 91108"/>
                      <a:gd name="connsiteY5" fmla="*/ 138238 h 183557"/>
                      <a:gd name="connsiteX6" fmla="*/ 36238 w 91108"/>
                      <a:gd name="connsiteY6" fmla="*/ 161299 h 183557"/>
                      <a:gd name="connsiteX7" fmla="*/ 40155 w 91108"/>
                      <a:gd name="connsiteY7" fmla="*/ 172327 h 183557"/>
                      <a:gd name="connsiteX8" fmla="*/ 50911 w 91108"/>
                      <a:gd name="connsiteY8" fmla="*/ 171783 h 183557"/>
                      <a:gd name="connsiteX9" fmla="*/ 75794 w 91108"/>
                      <a:gd name="connsiteY9" fmla="*/ 183544 h 183557"/>
                      <a:gd name="connsiteX10" fmla="*/ 90750 w 91108"/>
                      <a:gd name="connsiteY10" fmla="*/ 173877 h 183557"/>
                      <a:gd name="connsiteX11" fmla="*/ 78183 w 91108"/>
                      <a:gd name="connsiteY11" fmla="*/ 142427 h 183557"/>
                      <a:gd name="connsiteX12" fmla="*/ 58252 w 91108"/>
                      <a:gd name="connsiteY12" fmla="*/ 94723 h 183557"/>
                      <a:gd name="connsiteX13" fmla="*/ 75177 w 91108"/>
                      <a:gd name="connsiteY13" fmla="*/ 98033 h 183557"/>
                      <a:gd name="connsiteX14" fmla="*/ 52157 w 91108"/>
                      <a:gd name="connsiteY14" fmla="*/ 66467 h 183557"/>
                      <a:gd name="connsiteX15" fmla="*/ 34154 w 91108"/>
                      <a:gd name="connsiteY15" fmla="*/ 41793 h 183557"/>
                      <a:gd name="connsiteX16" fmla="*/ 27871 w 91108"/>
                      <a:gd name="connsiteY16" fmla="*/ 8238 h 183557"/>
                      <a:gd name="connsiteX17" fmla="*/ 620 w 91108"/>
                      <a:gd name="connsiteY17" fmla="*/ 1954 h 183557"/>
                      <a:gd name="connsiteX18" fmla="*/ 6925 w 91108"/>
                      <a:gd name="connsiteY18" fmla="*/ 18721 h 183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108" h="183557">
                        <a:moveTo>
                          <a:pt x="6893" y="18721"/>
                        </a:moveTo>
                        <a:cubicBezTo>
                          <a:pt x="7742" y="23361"/>
                          <a:pt x="6265" y="32912"/>
                          <a:pt x="6893" y="37593"/>
                        </a:cubicBezTo>
                        <a:cubicBezTo>
                          <a:pt x="7679" y="43521"/>
                          <a:pt x="11554" y="54905"/>
                          <a:pt x="13167" y="60655"/>
                        </a:cubicBezTo>
                        <a:cubicBezTo>
                          <a:pt x="15219" y="68007"/>
                          <a:pt x="19587" y="82637"/>
                          <a:pt x="21566" y="90000"/>
                        </a:cubicBezTo>
                        <a:cubicBezTo>
                          <a:pt x="23807" y="98347"/>
                          <a:pt x="25692" y="116025"/>
                          <a:pt x="29955" y="123555"/>
                        </a:cubicBezTo>
                        <a:cubicBezTo>
                          <a:pt x="32510" y="128069"/>
                          <a:pt x="43517" y="133169"/>
                          <a:pt x="44638" y="138238"/>
                        </a:cubicBezTo>
                        <a:cubicBezTo>
                          <a:pt x="45968" y="144228"/>
                          <a:pt x="36259" y="155162"/>
                          <a:pt x="36238" y="161299"/>
                        </a:cubicBezTo>
                        <a:cubicBezTo>
                          <a:pt x="36238" y="164221"/>
                          <a:pt x="37725" y="170704"/>
                          <a:pt x="40155" y="172327"/>
                        </a:cubicBezTo>
                        <a:cubicBezTo>
                          <a:pt x="42396" y="173825"/>
                          <a:pt x="48272" y="171259"/>
                          <a:pt x="50911" y="171783"/>
                        </a:cubicBezTo>
                        <a:cubicBezTo>
                          <a:pt x="57666" y="173123"/>
                          <a:pt x="68924" y="184005"/>
                          <a:pt x="75794" y="183544"/>
                        </a:cubicBezTo>
                        <a:cubicBezTo>
                          <a:pt x="80235" y="183250"/>
                          <a:pt x="89399" y="178119"/>
                          <a:pt x="90750" y="173877"/>
                        </a:cubicBezTo>
                        <a:cubicBezTo>
                          <a:pt x="93316" y="165813"/>
                          <a:pt x="81387" y="150261"/>
                          <a:pt x="78183" y="142427"/>
                        </a:cubicBezTo>
                        <a:cubicBezTo>
                          <a:pt x="73291" y="130467"/>
                          <a:pt x="50084" y="104746"/>
                          <a:pt x="58252" y="94723"/>
                        </a:cubicBezTo>
                        <a:cubicBezTo>
                          <a:pt x="60975" y="91382"/>
                          <a:pt x="72862" y="101667"/>
                          <a:pt x="75177" y="98033"/>
                        </a:cubicBezTo>
                        <a:cubicBezTo>
                          <a:pt x="80423" y="89790"/>
                          <a:pt x="57907" y="74353"/>
                          <a:pt x="52157" y="66467"/>
                        </a:cubicBezTo>
                        <a:cubicBezTo>
                          <a:pt x="47654" y="60299"/>
                          <a:pt x="37181" y="48800"/>
                          <a:pt x="34154" y="41793"/>
                        </a:cubicBezTo>
                        <a:cubicBezTo>
                          <a:pt x="30772" y="33959"/>
                          <a:pt x="33777" y="14396"/>
                          <a:pt x="27871" y="8238"/>
                        </a:cubicBezTo>
                        <a:cubicBezTo>
                          <a:pt x="23032" y="3190"/>
                          <a:pt x="5228" y="-3314"/>
                          <a:pt x="620" y="1954"/>
                        </a:cubicBezTo>
                        <a:cubicBezTo>
                          <a:pt x="-2323" y="5327"/>
                          <a:pt x="6119" y="14323"/>
                          <a:pt x="6925" y="18721"/>
                        </a:cubicBezTo>
                        <a:close/>
                      </a:path>
                    </a:pathLst>
                  </a:custGeom>
                  <a:solidFill>
                    <a:schemeClr val="accent4">
                      <a:alpha val="50000"/>
                    </a:schemeClr>
                  </a:solidFill>
                  <a:ln w="1046" cap="flat">
                    <a:noFill/>
                    <a:prstDash val="solid"/>
                    <a:miter/>
                  </a:ln>
                </p:spPr>
                <p:txBody>
                  <a:bodyPr rtlCol="0" anchor="ctr"/>
                  <a:lstStyle/>
                  <a:p>
                    <a:endParaRPr lang="en-US" dirty="0"/>
                  </a:p>
                </p:txBody>
              </p:sp>
              <p:sp>
                <p:nvSpPr>
                  <p:cNvPr id="1072" name="Freeform 1071">
                    <a:extLst>
                      <a:ext uri="{FF2B5EF4-FFF2-40B4-BE49-F238E27FC236}">
                        <a16:creationId xmlns:a16="http://schemas.microsoft.com/office/drawing/2014/main" id="{F404E1BE-1384-6B56-B1C9-3027FE0267B9}"/>
                      </a:ext>
                    </a:extLst>
                  </p:cNvPr>
                  <p:cNvSpPr/>
                  <p:nvPr/>
                </p:nvSpPr>
                <p:spPr>
                  <a:xfrm>
                    <a:off x="6447903" y="2032551"/>
                    <a:ext cx="3498303" cy="1312665"/>
                  </a:xfrm>
                  <a:custGeom>
                    <a:avLst/>
                    <a:gdLst>
                      <a:gd name="connsiteX0" fmla="*/ 511255 w 3498303"/>
                      <a:gd name="connsiteY0" fmla="*/ 1209802 h 1312665"/>
                      <a:gd name="connsiteX1" fmla="*/ 530127 w 3498303"/>
                      <a:gd name="connsiteY1" fmla="*/ 1190930 h 1312665"/>
                      <a:gd name="connsiteX2" fmla="*/ 540192 w 3498303"/>
                      <a:gd name="connsiteY2" fmla="*/ 1146473 h 1312665"/>
                      <a:gd name="connsiteX3" fmla="*/ 562258 w 3498303"/>
                      <a:gd name="connsiteY3" fmla="*/ 1122396 h 1312665"/>
                      <a:gd name="connsiteX4" fmla="*/ 560247 w 3498303"/>
                      <a:gd name="connsiteY4" fmla="*/ 1090296 h 1312665"/>
                      <a:gd name="connsiteX5" fmla="*/ 532169 w 3498303"/>
                      <a:gd name="connsiteY5" fmla="*/ 1072241 h 1312665"/>
                      <a:gd name="connsiteX6" fmla="*/ 519351 w 3498303"/>
                      <a:gd name="connsiteY6" fmla="*/ 1046404 h 1312665"/>
                      <a:gd name="connsiteX7" fmla="*/ 594347 w 3498303"/>
                      <a:gd name="connsiteY7" fmla="*/ 957887 h 1312665"/>
                      <a:gd name="connsiteX8" fmla="*/ 620424 w 3498303"/>
                      <a:gd name="connsiteY8" fmla="*/ 987987 h 1312665"/>
                      <a:gd name="connsiteX9" fmla="*/ 630457 w 3498303"/>
                      <a:gd name="connsiteY9" fmla="*/ 967920 h 1312665"/>
                      <a:gd name="connsiteX10" fmla="*/ 662546 w 3498303"/>
                      <a:gd name="connsiteY10" fmla="*/ 959898 h 1312665"/>
                      <a:gd name="connsiteX11" fmla="*/ 690195 w 3498303"/>
                      <a:gd name="connsiteY11" fmla="*/ 964915 h 1312665"/>
                      <a:gd name="connsiteX12" fmla="*/ 736767 w 3498303"/>
                      <a:gd name="connsiteY12" fmla="*/ 967920 h 1312665"/>
                      <a:gd name="connsiteX13" fmla="*/ 796945 w 3498303"/>
                      <a:gd name="connsiteY13" fmla="*/ 1006042 h 1312665"/>
                      <a:gd name="connsiteX14" fmla="*/ 794945 w 3498303"/>
                      <a:gd name="connsiteY14" fmla="*/ 1022097 h 1312665"/>
                      <a:gd name="connsiteX15" fmla="*/ 817011 w 3498303"/>
                      <a:gd name="connsiteY15" fmla="*/ 1030119 h 1312665"/>
                      <a:gd name="connsiteX16" fmla="*/ 849100 w 3498303"/>
                      <a:gd name="connsiteY16" fmla="*/ 1026108 h 1312665"/>
                      <a:gd name="connsiteX17" fmla="*/ 893233 w 3498303"/>
                      <a:gd name="connsiteY17" fmla="*/ 1052185 h 1312665"/>
                      <a:gd name="connsiteX18" fmla="*/ 915299 w 3498303"/>
                      <a:gd name="connsiteY18" fmla="*/ 1060208 h 1312665"/>
                      <a:gd name="connsiteX19" fmla="*/ 929343 w 3498303"/>
                      <a:gd name="connsiteY19" fmla="*/ 1046164 h 1312665"/>
                      <a:gd name="connsiteX20" fmla="*/ 911141 w 3498303"/>
                      <a:gd name="connsiteY20" fmla="*/ 1015509 h 1312665"/>
                      <a:gd name="connsiteX21" fmla="*/ 943377 w 3498303"/>
                      <a:gd name="connsiteY21" fmla="*/ 1002031 h 1312665"/>
                      <a:gd name="connsiteX22" fmla="*/ 971455 w 3498303"/>
                      <a:gd name="connsiteY22" fmla="*/ 987987 h 1312665"/>
                      <a:gd name="connsiteX23" fmla="*/ 965443 w 3498303"/>
                      <a:gd name="connsiteY23" fmla="*/ 953876 h 1312665"/>
                      <a:gd name="connsiteX24" fmla="*/ 981488 w 3498303"/>
                      <a:gd name="connsiteY24" fmla="*/ 949865 h 1312665"/>
                      <a:gd name="connsiteX25" fmla="*/ 1013587 w 3498303"/>
                      <a:gd name="connsiteY25" fmla="*/ 957887 h 1312665"/>
                      <a:gd name="connsiteX26" fmla="*/ 1073764 w 3498303"/>
                      <a:gd name="connsiteY26" fmla="*/ 963909 h 1312665"/>
                      <a:gd name="connsiteX27" fmla="*/ 1109875 w 3498303"/>
                      <a:gd name="connsiteY27" fmla="*/ 955887 h 1312665"/>
                      <a:gd name="connsiteX28" fmla="*/ 1156008 w 3498303"/>
                      <a:gd name="connsiteY28" fmla="*/ 947865 h 1312665"/>
                      <a:gd name="connsiteX29" fmla="*/ 1176064 w 3498303"/>
                      <a:gd name="connsiteY29" fmla="*/ 965920 h 1312665"/>
                      <a:gd name="connsiteX30" fmla="*/ 1178074 w 3498303"/>
                      <a:gd name="connsiteY30" fmla="*/ 985986 h 1312665"/>
                      <a:gd name="connsiteX31" fmla="*/ 1204152 w 3498303"/>
                      <a:gd name="connsiteY31" fmla="*/ 987997 h 1312665"/>
                      <a:gd name="connsiteX32" fmla="*/ 1242263 w 3498303"/>
                      <a:gd name="connsiteY32" fmla="*/ 973953 h 1312665"/>
                      <a:gd name="connsiteX33" fmla="*/ 1274351 w 3498303"/>
                      <a:gd name="connsiteY33" fmla="*/ 973953 h 1312665"/>
                      <a:gd name="connsiteX34" fmla="*/ 1310462 w 3498303"/>
                      <a:gd name="connsiteY34" fmla="*/ 1042163 h 1312665"/>
                      <a:gd name="connsiteX35" fmla="*/ 1334528 w 3498303"/>
                      <a:gd name="connsiteY35" fmla="*/ 1044174 h 1312665"/>
                      <a:gd name="connsiteX36" fmla="*/ 1348573 w 3498303"/>
                      <a:gd name="connsiteY36" fmla="*/ 1062229 h 1312665"/>
                      <a:gd name="connsiteX37" fmla="*/ 1386684 w 3498303"/>
                      <a:gd name="connsiteY37" fmla="*/ 1078284 h 1312665"/>
                      <a:gd name="connsiteX38" fmla="*/ 1408499 w 3498303"/>
                      <a:gd name="connsiteY38" fmla="*/ 1137298 h 1312665"/>
                      <a:gd name="connsiteX39" fmla="*/ 1423171 w 3498303"/>
                      <a:gd name="connsiteY39" fmla="*/ 1124721 h 1312665"/>
                      <a:gd name="connsiteX40" fmla="*/ 1454600 w 3498303"/>
                      <a:gd name="connsiteY40" fmla="*/ 1116332 h 1312665"/>
                      <a:gd name="connsiteX41" fmla="*/ 1525889 w 3498303"/>
                      <a:gd name="connsiteY41" fmla="*/ 1110038 h 1312665"/>
                      <a:gd name="connsiteX42" fmla="*/ 1534267 w 3498303"/>
                      <a:gd name="connsiteY42" fmla="*/ 1120521 h 1312665"/>
                      <a:gd name="connsiteX43" fmla="*/ 1559423 w 3498303"/>
                      <a:gd name="connsiteY43" fmla="*/ 1124710 h 1312665"/>
                      <a:gd name="connsiteX44" fmla="*/ 1569906 w 3498303"/>
                      <a:gd name="connsiteY44" fmla="*/ 1135183 h 1312665"/>
                      <a:gd name="connsiteX45" fmla="*/ 1620208 w 3498303"/>
                      <a:gd name="connsiteY45" fmla="*/ 1128899 h 1312665"/>
                      <a:gd name="connsiteX46" fmla="*/ 1607641 w 3498303"/>
                      <a:gd name="connsiteY46" fmla="*/ 1101638 h 1312665"/>
                      <a:gd name="connsiteX47" fmla="*/ 1599252 w 3498303"/>
                      <a:gd name="connsiteY47" fmla="*/ 1089050 h 1312665"/>
                      <a:gd name="connsiteX48" fmla="*/ 1620208 w 3498303"/>
                      <a:gd name="connsiteY48" fmla="*/ 1086955 h 1312665"/>
                      <a:gd name="connsiteX49" fmla="*/ 1620208 w 3498303"/>
                      <a:gd name="connsiteY49" fmla="*/ 1045022 h 1312665"/>
                      <a:gd name="connsiteX50" fmla="*/ 1620208 w 3498303"/>
                      <a:gd name="connsiteY50" fmla="*/ 1002230 h 1312665"/>
                      <a:gd name="connsiteX51" fmla="*/ 1664246 w 3498303"/>
                      <a:gd name="connsiteY51" fmla="*/ 1018997 h 1312665"/>
                      <a:gd name="connsiteX52" fmla="*/ 1693581 w 3498303"/>
                      <a:gd name="connsiteY52" fmla="*/ 1021102 h 1312665"/>
                      <a:gd name="connsiteX53" fmla="*/ 1714548 w 3498303"/>
                      <a:gd name="connsiteY53" fmla="*/ 1042069 h 1312665"/>
                      <a:gd name="connsiteX54" fmla="*/ 1725031 w 3498303"/>
                      <a:gd name="connsiteY54" fmla="*/ 1063046 h 1312665"/>
                      <a:gd name="connsiteX55" fmla="*/ 1760671 w 3498303"/>
                      <a:gd name="connsiteY55" fmla="*/ 1063046 h 1312665"/>
                      <a:gd name="connsiteX56" fmla="*/ 1813087 w 3498303"/>
                      <a:gd name="connsiteY56" fmla="*/ 1067235 h 1312665"/>
                      <a:gd name="connsiteX57" fmla="*/ 1842421 w 3498303"/>
                      <a:gd name="connsiteY57" fmla="*/ 1084002 h 1312665"/>
                      <a:gd name="connsiteX58" fmla="*/ 1865493 w 3498303"/>
                      <a:gd name="connsiteY58" fmla="*/ 1090296 h 1312665"/>
                      <a:gd name="connsiteX59" fmla="*/ 1871777 w 3498303"/>
                      <a:gd name="connsiteY59" fmla="*/ 1109168 h 1312665"/>
                      <a:gd name="connsiteX60" fmla="*/ 1934667 w 3498303"/>
                      <a:gd name="connsiteY60" fmla="*/ 1100780 h 1312665"/>
                      <a:gd name="connsiteX61" fmla="*/ 1945150 w 3498303"/>
                      <a:gd name="connsiteY61" fmla="*/ 1084012 h 1312665"/>
                      <a:gd name="connsiteX62" fmla="*/ 1966117 w 3498303"/>
                      <a:gd name="connsiteY62" fmla="*/ 1096590 h 1312665"/>
                      <a:gd name="connsiteX63" fmla="*/ 1995472 w 3498303"/>
                      <a:gd name="connsiteY63" fmla="*/ 1071435 h 1312665"/>
                      <a:gd name="connsiteX64" fmla="*/ 2018523 w 3498303"/>
                      <a:gd name="connsiteY64" fmla="*/ 1069330 h 1312665"/>
                      <a:gd name="connsiteX65" fmla="*/ 2039490 w 3498303"/>
                      <a:gd name="connsiteY65" fmla="*/ 1081908 h 1312665"/>
                      <a:gd name="connsiteX66" fmla="*/ 2058362 w 3498303"/>
                      <a:gd name="connsiteY66" fmla="*/ 1100780 h 1312665"/>
                      <a:gd name="connsiteX67" fmla="*/ 2089812 w 3498303"/>
                      <a:gd name="connsiteY67" fmla="*/ 1100780 h 1312665"/>
                      <a:gd name="connsiteX68" fmla="*/ 2096086 w 3498303"/>
                      <a:gd name="connsiteY68" fmla="*/ 1054647 h 1312665"/>
                      <a:gd name="connsiteX69" fmla="*/ 2114958 w 3498303"/>
                      <a:gd name="connsiteY69" fmla="*/ 1037879 h 1312665"/>
                      <a:gd name="connsiteX70" fmla="*/ 2098191 w 3498303"/>
                      <a:gd name="connsiteY70" fmla="*/ 995946 h 1312665"/>
                      <a:gd name="connsiteX71" fmla="*/ 2110779 w 3498303"/>
                      <a:gd name="connsiteY71" fmla="*/ 970790 h 1312665"/>
                      <a:gd name="connsiteX72" fmla="*/ 2213497 w 3498303"/>
                      <a:gd name="connsiteY72" fmla="*/ 972885 h 1312665"/>
                      <a:gd name="connsiteX73" fmla="*/ 2238653 w 3498303"/>
                      <a:gd name="connsiteY73" fmla="*/ 1000146 h 1312665"/>
                      <a:gd name="connsiteX74" fmla="*/ 2261704 w 3498303"/>
                      <a:gd name="connsiteY74" fmla="*/ 1021112 h 1312665"/>
                      <a:gd name="connsiteX75" fmla="*/ 2278492 w 3498303"/>
                      <a:gd name="connsiteY75" fmla="*/ 1042079 h 1312665"/>
                      <a:gd name="connsiteX76" fmla="*/ 2284776 w 3498303"/>
                      <a:gd name="connsiteY76" fmla="*/ 1071435 h 1312665"/>
                      <a:gd name="connsiteX77" fmla="*/ 2303648 w 3498303"/>
                      <a:gd name="connsiteY77" fmla="*/ 1094496 h 1312665"/>
                      <a:gd name="connsiteX78" fmla="*/ 2345581 w 3498303"/>
                      <a:gd name="connsiteY78" fmla="*/ 1102885 h 1312665"/>
                      <a:gd name="connsiteX79" fmla="*/ 2364453 w 3498303"/>
                      <a:gd name="connsiteY79" fmla="*/ 1119652 h 1312665"/>
                      <a:gd name="connsiteX80" fmla="*/ 2385409 w 3498303"/>
                      <a:gd name="connsiteY80" fmla="*/ 1134335 h 1312665"/>
                      <a:gd name="connsiteX81" fmla="*/ 2393799 w 3498303"/>
                      <a:gd name="connsiteY81" fmla="*/ 1149018 h 1312665"/>
                      <a:gd name="connsiteX82" fmla="*/ 2418965 w 3498303"/>
                      <a:gd name="connsiteY82" fmla="*/ 1151123 h 1312665"/>
                      <a:gd name="connsiteX83" fmla="*/ 2460887 w 3498303"/>
                      <a:gd name="connsiteY83" fmla="*/ 1142734 h 1312665"/>
                      <a:gd name="connsiteX84" fmla="*/ 2469276 w 3498303"/>
                      <a:gd name="connsiteY84" fmla="*/ 1155322 h 1312665"/>
                      <a:gd name="connsiteX85" fmla="*/ 2473476 w 3498303"/>
                      <a:gd name="connsiteY85" fmla="*/ 1176289 h 1312665"/>
                      <a:gd name="connsiteX86" fmla="*/ 2456709 w 3498303"/>
                      <a:gd name="connsiteY86" fmla="*/ 1188867 h 1312665"/>
                      <a:gd name="connsiteX87" fmla="*/ 2454614 w 3498303"/>
                      <a:gd name="connsiteY87" fmla="*/ 1249673 h 1312665"/>
                      <a:gd name="connsiteX88" fmla="*/ 2431542 w 3498303"/>
                      <a:gd name="connsiteY88" fmla="*/ 1245483 h 1312665"/>
                      <a:gd name="connsiteX89" fmla="*/ 2418975 w 3498303"/>
                      <a:gd name="connsiteY89" fmla="*/ 1270650 h 1312665"/>
                      <a:gd name="connsiteX90" fmla="*/ 2421069 w 3498303"/>
                      <a:gd name="connsiteY90" fmla="*/ 1297900 h 1312665"/>
                      <a:gd name="connsiteX91" fmla="*/ 2444121 w 3498303"/>
                      <a:gd name="connsiteY91" fmla="*/ 1302089 h 1312665"/>
                      <a:gd name="connsiteX92" fmla="*/ 2473476 w 3498303"/>
                      <a:gd name="connsiteY92" fmla="*/ 1312573 h 1312665"/>
                      <a:gd name="connsiteX93" fmla="*/ 2513294 w 3498303"/>
                      <a:gd name="connsiteY93" fmla="*/ 1283228 h 1312665"/>
                      <a:gd name="connsiteX94" fmla="*/ 2542650 w 3498303"/>
                      <a:gd name="connsiteY94" fmla="*/ 1232906 h 1312665"/>
                      <a:gd name="connsiteX95" fmla="*/ 2569900 w 3498303"/>
                      <a:gd name="connsiteY95" fmla="*/ 1176289 h 1312665"/>
                      <a:gd name="connsiteX96" fmla="*/ 2590867 w 3498303"/>
                      <a:gd name="connsiteY96" fmla="*/ 1121778 h 1312665"/>
                      <a:gd name="connsiteX97" fmla="*/ 2578278 w 3498303"/>
                      <a:gd name="connsiteY97" fmla="*/ 1065161 h 1312665"/>
                      <a:gd name="connsiteX98" fmla="*/ 2586667 w 3498303"/>
                      <a:gd name="connsiteY98" fmla="*/ 1048394 h 1312665"/>
                      <a:gd name="connsiteX99" fmla="*/ 2580383 w 3498303"/>
                      <a:gd name="connsiteY99" fmla="*/ 987589 h 1312665"/>
                      <a:gd name="connsiteX100" fmla="*/ 2555217 w 3498303"/>
                      <a:gd name="connsiteY100" fmla="*/ 949844 h 1312665"/>
                      <a:gd name="connsiteX101" fmla="*/ 2515399 w 3498303"/>
                      <a:gd name="connsiteY101" fmla="*/ 937266 h 1312665"/>
                      <a:gd name="connsiteX102" fmla="*/ 2502811 w 3498303"/>
                      <a:gd name="connsiteY102" fmla="*/ 960328 h 1312665"/>
                      <a:gd name="connsiteX103" fmla="*/ 2486043 w 3498303"/>
                      <a:gd name="connsiteY103" fmla="*/ 962433 h 1312665"/>
                      <a:gd name="connsiteX104" fmla="*/ 2481844 w 3498303"/>
                      <a:gd name="connsiteY104" fmla="*/ 939371 h 1312665"/>
                      <a:gd name="connsiteX105" fmla="*/ 2444121 w 3498303"/>
                      <a:gd name="connsiteY105" fmla="*/ 920499 h 1312665"/>
                      <a:gd name="connsiteX106" fmla="*/ 2437837 w 3498303"/>
                      <a:gd name="connsiteY106" fmla="*/ 901627 h 1312665"/>
                      <a:gd name="connsiteX107" fmla="*/ 2460887 w 3498303"/>
                      <a:gd name="connsiteY107" fmla="*/ 878566 h 1312665"/>
                      <a:gd name="connsiteX108" fmla="*/ 2488138 w 3498303"/>
                      <a:gd name="connsiteY108" fmla="*/ 834527 h 1312665"/>
                      <a:gd name="connsiteX109" fmla="*/ 2502800 w 3498303"/>
                      <a:gd name="connsiteY109" fmla="*/ 803077 h 1312665"/>
                      <a:gd name="connsiteX110" fmla="*/ 2521672 w 3498303"/>
                      <a:gd name="connsiteY110" fmla="*/ 773732 h 1312665"/>
                      <a:gd name="connsiteX111" fmla="*/ 2578278 w 3498303"/>
                      <a:gd name="connsiteY111" fmla="*/ 759049 h 1312665"/>
                      <a:gd name="connsiteX112" fmla="*/ 2624401 w 3498303"/>
                      <a:gd name="connsiteY112" fmla="*/ 756944 h 1312665"/>
                      <a:gd name="connsiteX113" fmla="*/ 2687290 w 3498303"/>
                      <a:gd name="connsiteY113" fmla="*/ 763238 h 1312665"/>
                      <a:gd name="connsiteX114" fmla="*/ 2701952 w 3498303"/>
                      <a:gd name="connsiteY114" fmla="*/ 738083 h 1312665"/>
                      <a:gd name="connsiteX115" fmla="*/ 2748085 w 3498303"/>
                      <a:gd name="connsiteY115" fmla="*/ 748555 h 1312665"/>
                      <a:gd name="connsiteX116" fmla="*/ 2748085 w 3498303"/>
                      <a:gd name="connsiteY116" fmla="*/ 765333 h 1312665"/>
                      <a:gd name="connsiteX117" fmla="*/ 2808870 w 3498303"/>
                      <a:gd name="connsiteY117" fmla="*/ 754850 h 1312665"/>
                      <a:gd name="connsiteX118" fmla="*/ 2813049 w 3498303"/>
                      <a:gd name="connsiteY118" fmla="*/ 725494 h 1312665"/>
                      <a:gd name="connsiteX119" fmla="*/ 2823553 w 3498303"/>
                      <a:gd name="connsiteY119" fmla="*/ 685655 h 1312665"/>
                      <a:gd name="connsiteX120" fmla="*/ 2836120 w 3498303"/>
                      <a:gd name="connsiteY120" fmla="*/ 662594 h 1312665"/>
                      <a:gd name="connsiteX121" fmla="*/ 2899010 w 3498303"/>
                      <a:gd name="connsiteY121" fmla="*/ 662594 h 1312665"/>
                      <a:gd name="connsiteX122" fmla="*/ 2919977 w 3498303"/>
                      <a:gd name="connsiteY122" fmla="*/ 687750 h 1312665"/>
                      <a:gd name="connsiteX123" fmla="*/ 2934660 w 3498303"/>
                      <a:gd name="connsiteY123" fmla="*/ 694044 h 1312665"/>
                      <a:gd name="connsiteX124" fmla="*/ 2955616 w 3498303"/>
                      <a:gd name="connsiteY124" fmla="*/ 656300 h 1312665"/>
                      <a:gd name="connsiteX125" fmla="*/ 2972384 w 3498303"/>
                      <a:gd name="connsiteY125" fmla="*/ 650016 h 1312665"/>
                      <a:gd name="connsiteX126" fmla="*/ 2987067 w 3498303"/>
                      <a:gd name="connsiteY126" fmla="*/ 679361 h 1312665"/>
                      <a:gd name="connsiteX127" fmla="*/ 2974478 w 3498303"/>
                      <a:gd name="connsiteY127" fmla="*/ 706622 h 1312665"/>
                      <a:gd name="connsiteX128" fmla="*/ 2940923 w 3498303"/>
                      <a:gd name="connsiteY128" fmla="*/ 733883 h 1312665"/>
                      <a:gd name="connsiteX129" fmla="*/ 2911588 w 3498303"/>
                      <a:gd name="connsiteY129" fmla="*/ 777921 h 1312665"/>
                      <a:gd name="connsiteX130" fmla="*/ 2886422 w 3498303"/>
                      <a:gd name="connsiteY130" fmla="*/ 811466 h 1312665"/>
                      <a:gd name="connsiteX131" fmla="*/ 2882233 w 3498303"/>
                      <a:gd name="connsiteY131" fmla="*/ 859694 h 1312665"/>
                      <a:gd name="connsiteX132" fmla="*/ 2888517 w 3498303"/>
                      <a:gd name="connsiteY132" fmla="*/ 912121 h 1312665"/>
                      <a:gd name="connsiteX133" fmla="*/ 2909483 w 3498303"/>
                      <a:gd name="connsiteY133" fmla="*/ 947760 h 1312665"/>
                      <a:gd name="connsiteX134" fmla="*/ 2919966 w 3498303"/>
                      <a:gd name="connsiteY134" fmla="*/ 989694 h 1312665"/>
                      <a:gd name="connsiteX135" fmla="*/ 2936734 w 3498303"/>
                      <a:gd name="connsiteY135" fmla="*/ 1014850 h 1312665"/>
                      <a:gd name="connsiteX136" fmla="*/ 2957701 w 3498303"/>
                      <a:gd name="connsiteY136" fmla="*/ 1027427 h 1312665"/>
                      <a:gd name="connsiteX137" fmla="*/ 2980751 w 3498303"/>
                      <a:gd name="connsiteY137" fmla="*/ 989694 h 1312665"/>
                      <a:gd name="connsiteX138" fmla="*/ 3003823 w 3498303"/>
                      <a:gd name="connsiteY138" fmla="*/ 943561 h 1312665"/>
                      <a:gd name="connsiteX139" fmla="*/ 3003823 w 3498303"/>
                      <a:gd name="connsiteY139" fmla="*/ 916300 h 1312665"/>
                      <a:gd name="connsiteX140" fmla="*/ 3028979 w 3498303"/>
                      <a:gd name="connsiteY140" fmla="*/ 916300 h 1312665"/>
                      <a:gd name="connsiteX141" fmla="*/ 3024790 w 3498303"/>
                      <a:gd name="connsiteY141" fmla="*/ 882755 h 1312665"/>
                      <a:gd name="connsiteX142" fmla="*/ 3028979 w 3498303"/>
                      <a:gd name="connsiteY142" fmla="*/ 857589 h 1312665"/>
                      <a:gd name="connsiteX143" fmla="*/ 3043662 w 3498303"/>
                      <a:gd name="connsiteY143" fmla="*/ 855494 h 1312665"/>
                      <a:gd name="connsiteX144" fmla="*/ 3033158 w 3498303"/>
                      <a:gd name="connsiteY144" fmla="*/ 836622 h 1312665"/>
                      <a:gd name="connsiteX145" fmla="*/ 3005918 w 3498303"/>
                      <a:gd name="connsiteY145" fmla="*/ 807266 h 1312665"/>
                      <a:gd name="connsiteX146" fmla="*/ 2991235 w 3498303"/>
                      <a:gd name="connsiteY146" fmla="*/ 794689 h 1312665"/>
                      <a:gd name="connsiteX147" fmla="*/ 2999623 w 3498303"/>
                      <a:gd name="connsiteY147" fmla="*/ 756944 h 1312665"/>
                      <a:gd name="connsiteX148" fmla="*/ 3014296 w 3498303"/>
                      <a:gd name="connsiteY148" fmla="*/ 738083 h 1312665"/>
                      <a:gd name="connsiteX149" fmla="*/ 3054134 w 3498303"/>
                      <a:gd name="connsiteY149" fmla="*/ 719210 h 1312665"/>
                      <a:gd name="connsiteX150" fmla="*/ 3075101 w 3498303"/>
                      <a:gd name="connsiteY150" fmla="*/ 704527 h 1312665"/>
                      <a:gd name="connsiteX151" fmla="*/ 3104457 w 3498303"/>
                      <a:gd name="connsiteY151" fmla="*/ 698233 h 1312665"/>
                      <a:gd name="connsiteX152" fmla="*/ 3123329 w 3498303"/>
                      <a:gd name="connsiteY152" fmla="*/ 704527 h 1312665"/>
                      <a:gd name="connsiteX153" fmla="*/ 3140096 w 3498303"/>
                      <a:gd name="connsiteY153" fmla="*/ 725494 h 1312665"/>
                      <a:gd name="connsiteX154" fmla="*/ 3152674 w 3498303"/>
                      <a:gd name="connsiteY154" fmla="*/ 735977 h 1312665"/>
                      <a:gd name="connsiteX155" fmla="*/ 3167346 w 3498303"/>
                      <a:gd name="connsiteY155" fmla="*/ 691949 h 1312665"/>
                      <a:gd name="connsiteX156" fmla="*/ 3179914 w 3498303"/>
                      <a:gd name="connsiteY156" fmla="*/ 679361 h 1312665"/>
                      <a:gd name="connsiteX157" fmla="*/ 3184114 w 3498303"/>
                      <a:gd name="connsiteY157" fmla="*/ 656300 h 1312665"/>
                      <a:gd name="connsiteX158" fmla="*/ 3217648 w 3498303"/>
                      <a:gd name="connsiteY158" fmla="*/ 658405 h 1312665"/>
                      <a:gd name="connsiteX159" fmla="*/ 3249098 w 3498303"/>
                      <a:gd name="connsiteY159" fmla="*/ 635343 h 1312665"/>
                      <a:gd name="connsiteX160" fmla="*/ 3267970 w 3498303"/>
                      <a:gd name="connsiteY160" fmla="*/ 631154 h 1312665"/>
                      <a:gd name="connsiteX161" fmla="*/ 3303610 w 3498303"/>
                      <a:gd name="connsiteY161" fmla="*/ 645837 h 1312665"/>
                      <a:gd name="connsiteX162" fmla="*/ 3311988 w 3498303"/>
                      <a:gd name="connsiteY162" fmla="*/ 626965 h 1312665"/>
                      <a:gd name="connsiteX163" fmla="*/ 3280548 w 3498303"/>
                      <a:gd name="connsiteY163" fmla="*/ 587126 h 1312665"/>
                      <a:gd name="connsiteX164" fmla="*/ 3236509 w 3498303"/>
                      <a:gd name="connsiteY164" fmla="*/ 557781 h 1312665"/>
                      <a:gd name="connsiteX165" fmla="*/ 3253277 w 3498303"/>
                      <a:gd name="connsiteY165" fmla="*/ 543098 h 1312665"/>
                      <a:gd name="connsiteX166" fmla="*/ 3282643 w 3498303"/>
                      <a:gd name="connsiteY166" fmla="*/ 524226 h 1312665"/>
                      <a:gd name="connsiteX167" fmla="*/ 3272138 w 3498303"/>
                      <a:gd name="connsiteY167" fmla="*/ 507459 h 1312665"/>
                      <a:gd name="connsiteX168" fmla="*/ 3272138 w 3498303"/>
                      <a:gd name="connsiteY168" fmla="*/ 480198 h 1312665"/>
                      <a:gd name="connsiteX169" fmla="*/ 3299410 w 3498303"/>
                      <a:gd name="connsiteY169" fmla="*/ 471809 h 1312665"/>
                      <a:gd name="connsiteX170" fmla="*/ 3309872 w 3498303"/>
                      <a:gd name="connsiteY170" fmla="*/ 501165 h 1312665"/>
                      <a:gd name="connsiteX171" fmla="*/ 3318272 w 3498303"/>
                      <a:gd name="connsiteY171" fmla="*/ 524226 h 1312665"/>
                      <a:gd name="connsiteX172" fmla="*/ 3364373 w 3498303"/>
                      <a:gd name="connsiteY172" fmla="*/ 526331 h 1312665"/>
                      <a:gd name="connsiteX173" fmla="*/ 3383245 w 3498303"/>
                      <a:gd name="connsiteY173" fmla="*/ 545203 h 1312665"/>
                      <a:gd name="connsiteX174" fmla="*/ 3414695 w 3498303"/>
                      <a:gd name="connsiteY174" fmla="*/ 547298 h 1312665"/>
                      <a:gd name="connsiteX175" fmla="*/ 3431462 w 3498303"/>
                      <a:gd name="connsiteY175" fmla="*/ 572464 h 1312665"/>
                      <a:gd name="connsiteX176" fmla="*/ 3448250 w 3498303"/>
                      <a:gd name="connsiteY176" fmla="*/ 578748 h 1312665"/>
                      <a:gd name="connsiteX177" fmla="*/ 3469206 w 3498303"/>
                      <a:gd name="connsiteY177" fmla="*/ 557781 h 1312665"/>
                      <a:gd name="connsiteX178" fmla="*/ 3448250 w 3498303"/>
                      <a:gd name="connsiteY178" fmla="*/ 532615 h 1312665"/>
                      <a:gd name="connsiteX179" fmla="*/ 3454513 w 3498303"/>
                      <a:gd name="connsiteY179" fmla="*/ 513743 h 1312665"/>
                      <a:gd name="connsiteX180" fmla="*/ 3473385 w 3498303"/>
                      <a:gd name="connsiteY180" fmla="*/ 513743 h 1312665"/>
                      <a:gd name="connsiteX181" fmla="*/ 3490173 w 3498303"/>
                      <a:gd name="connsiteY181" fmla="*/ 505354 h 1312665"/>
                      <a:gd name="connsiteX182" fmla="*/ 3496457 w 3498303"/>
                      <a:gd name="connsiteY182" fmla="*/ 473904 h 1312665"/>
                      <a:gd name="connsiteX183" fmla="*/ 3450334 w 3498303"/>
                      <a:gd name="connsiteY183" fmla="*/ 473904 h 1312665"/>
                      <a:gd name="connsiteX184" fmla="*/ 3423084 w 3498303"/>
                      <a:gd name="connsiteY184" fmla="*/ 457137 h 1312665"/>
                      <a:gd name="connsiteX185" fmla="*/ 3385350 w 3498303"/>
                      <a:gd name="connsiteY185" fmla="*/ 461326 h 1312665"/>
                      <a:gd name="connsiteX186" fmla="*/ 3374877 w 3498303"/>
                      <a:gd name="connsiteY186" fmla="*/ 478093 h 1312665"/>
                      <a:gd name="connsiteX187" fmla="*/ 3360194 w 3498303"/>
                      <a:gd name="connsiteY187" fmla="*/ 450832 h 1312665"/>
                      <a:gd name="connsiteX188" fmla="*/ 3349711 w 3498303"/>
                      <a:gd name="connsiteY188" fmla="*/ 436149 h 1312665"/>
                      <a:gd name="connsiteX189" fmla="*/ 3314072 w 3498303"/>
                      <a:gd name="connsiteY189" fmla="*/ 427760 h 1312665"/>
                      <a:gd name="connsiteX190" fmla="*/ 3309872 w 3498303"/>
                      <a:gd name="connsiteY190" fmla="*/ 406794 h 1312665"/>
                      <a:gd name="connsiteX191" fmla="*/ 3261665 w 3498303"/>
                      <a:gd name="connsiteY191" fmla="*/ 406794 h 1312665"/>
                      <a:gd name="connsiteX192" fmla="*/ 3240699 w 3498303"/>
                      <a:gd name="connsiteY192" fmla="*/ 381627 h 1312665"/>
                      <a:gd name="connsiteX193" fmla="*/ 3207164 w 3498303"/>
                      <a:gd name="connsiteY193" fmla="*/ 364860 h 1312665"/>
                      <a:gd name="connsiteX194" fmla="*/ 3177809 w 3498303"/>
                      <a:gd name="connsiteY194" fmla="*/ 360671 h 1312665"/>
                      <a:gd name="connsiteX195" fmla="*/ 3144254 w 3498303"/>
                      <a:gd name="connsiteY195" fmla="*/ 348083 h 1312665"/>
                      <a:gd name="connsiteX196" fmla="*/ 3129581 w 3498303"/>
                      <a:gd name="connsiteY196" fmla="*/ 337610 h 1312665"/>
                      <a:gd name="connsiteX197" fmla="*/ 3096047 w 3498303"/>
                      <a:gd name="connsiteY197" fmla="*/ 327126 h 1312665"/>
                      <a:gd name="connsiteX198" fmla="*/ 3052009 w 3498303"/>
                      <a:gd name="connsiteY198" fmla="*/ 327126 h 1312665"/>
                      <a:gd name="connsiteX199" fmla="*/ 2997508 w 3498303"/>
                      <a:gd name="connsiteY199" fmla="*/ 320832 h 1312665"/>
                      <a:gd name="connsiteX200" fmla="*/ 2991224 w 3498303"/>
                      <a:gd name="connsiteY200" fmla="*/ 354387 h 1312665"/>
                      <a:gd name="connsiteX201" fmla="*/ 2966068 w 3498303"/>
                      <a:gd name="connsiteY201" fmla="*/ 358576 h 1312665"/>
                      <a:gd name="connsiteX202" fmla="*/ 2951406 w 3498303"/>
                      <a:gd name="connsiteY202" fmla="*/ 341809 h 1312665"/>
                      <a:gd name="connsiteX203" fmla="*/ 2924135 w 3498303"/>
                      <a:gd name="connsiteY203" fmla="*/ 348093 h 1312665"/>
                      <a:gd name="connsiteX204" fmla="*/ 2888496 w 3498303"/>
                      <a:gd name="connsiteY204" fmla="*/ 335515 h 1312665"/>
                      <a:gd name="connsiteX205" fmla="*/ 2829806 w 3498303"/>
                      <a:gd name="connsiteY205" fmla="*/ 341809 h 1312665"/>
                      <a:gd name="connsiteX206" fmla="*/ 2817217 w 3498303"/>
                      <a:gd name="connsiteY206" fmla="*/ 362776 h 1312665"/>
                      <a:gd name="connsiteX207" fmla="*/ 2796250 w 3498303"/>
                      <a:gd name="connsiteY207" fmla="*/ 356492 h 1312665"/>
                      <a:gd name="connsiteX208" fmla="*/ 2769010 w 3498303"/>
                      <a:gd name="connsiteY208" fmla="*/ 333431 h 1312665"/>
                      <a:gd name="connsiteX209" fmla="*/ 2741739 w 3498303"/>
                      <a:gd name="connsiteY209" fmla="*/ 304075 h 1312665"/>
                      <a:gd name="connsiteX210" fmla="*/ 2674671 w 3498303"/>
                      <a:gd name="connsiteY210" fmla="*/ 289393 h 1312665"/>
                      <a:gd name="connsiteX211" fmla="*/ 2651599 w 3498303"/>
                      <a:gd name="connsiteY211" fmla="*/ 295687 h 1312665"/>
                      <a:gd name="connsiteX212" fmla="*/ 2636926 w 3498303"/>
                      <a:gd name="connsiteY212" fmla="*/ 301970 h 1312665"/>
                      <a:gd name="connsiteX213" fmla="*/ 2599192 w 3498303"/>
                      <a:gd name="connsiteY213" fmla="*/ 297781 h 1312665"/>
                      <a:gd name="connsiteX214" fmla="*/ 2553070 w 3498303"/>
                      <a:gd name="connsiteY214" fmla="*/ 272625 h 1312665"/>
                      <a:gd name="connsiteX215" fmla="*/ 2523714 w 3498303"/>
                      <a:gd name="connsiteY215" fmla="*/ 257942 h 1312665"/>
                      <a:gd name="connsiteX216" fmla="*/ 2517420 w 3498303"/>
                      <a:gd name="connsiteY216" fmla="*/ 245364 h 1312665"/>
                      <a:gd name="connsiteX217" fmla="*/ 2446152 w 3498303"/>
                      <a:gd name="connsiteY217" fmla="*/ 245364 h 1312665"/>
                      <a:gd name="connsiteX218" fmla="*/ 2425196 w 3498303"/>
                      <a:gd name="connsiteY218" fmla="*/ 253753 h 1312665"/>
                      <a:gd name="connsiteX219" fmla="*/ 2404229 w 3498303"/>
                      <a:gd name="connsiteY219" fmla="*/ 228587 h 1312665"/>
                      <a:gd name="connsiteX220" fmla="*/ 2364412 w 3498303"/>
                      <a:gd name="connsiteY220" fmla="*/ 228587 h 1312665"/>
                      <a:gd name="connsiteX221" fmla="*/ 2347623 w 3498303"/>
                      <a:gd name="connsiteY221" fmla="*/ 207620 h 1312665"/>
                      <a:gd name="connsiteX222" fmla="*/ 2324573 w 3498303"/>
                      <a:gd name="connsiteY222" fmla="*/ 220198 h 1312665"/>
                      <a:gd name="connsiteX223" fmla="*/ 2303606 w 3498303"/>
                      <a:gd name="connsiteY223" fmla="*/ 234881 h 1312665"/>
                      <a:gd name="connsiteX224" fmla="*/ 2318278 w 3498303"/>
                      <a:gd name="connsiteY224" fmla="*/ 268436 h 1312665"/>
                      <a:gd name="connsiteX225" fmla="*/ 2286839 w 3498303"/>
                      <a:gd name="connsiteY225" fmla="*/ 274731 h 1312665"/>
                      <a:gd name="connsiteX226" fmla="*/ 2249105 w 3498303"/>
                      <a:gd name="connsiteY226" fmla="*/ 268436 h 1312665"/>
                      <a:gd name="connsiteX227" fmla="*/ 2219749 w 3498303"/>
                      <a:gd name="connsiteY227" fmla="*/ 266331 h 1312665"/>
                      <a:gd name="connsiteX228" fmla="*/ 2200898 w 3498303"/>
                      <a:gd name="connsiteY228" fmla="*/ 276815 h 1312665"/>
                      <a:gd name="connsiteX229" fmla="*/ 2173627 w 3498303"/>
                      <a:gd name="connsiteY229" fmla="*/ 264237 h 1312665"/>
                      <a:gd name="connsiteX230" fmla="*/ 2158954 w 3498303"/>
                      <a:gd name="connsiteY230" fmla="*/ 247459 h 1312665"/>
                      <a:gd name="connsiteX231" fmla="*/ 2154755 w 3498303"/>
                      <a:gd name="connsiteY231" fmla="*/ 274720 h 1312665"/>
                      <a:gd name="connsiteX232" fmla="*/ 2117021 w 3498303"/>
                      <a:gd name="connsiteY232" fmla="*/ 278909 h 1312665"/>
                      <a:gd name="connsiteX233" fmla="*/ 2068814 w 3498303"/>
                      <a:gd name="connsiteY233" fmla="*/ 262132 h 1312665"/>
                      <a:gd name="connsiteX234" fmla="*/ 2039458 w 3498303"/>
                      <a:gd name="connsiteY234" fmla="*/ 251648 h 1312665"/>
                      <a:gd name="connsiteX235" fmla="*/ 2047848 w 3498303"/>
                      <a:gd name="connsiteY235" fmla="*/ 234871 h 1312665"/>
                      <a:gd name="connsiteX236" fmla="*/ 2068814 w 3498303"/>
                      <a:gd name="connsiteY236" fmla="*/ 228576 h 1312665"/>
                      <a:gd name="connsiteX237" fmla="*/ 2052047 w 3498303"/>
                      <a:gd name="connsiteY237" fmla="*/ 195032 h 1312665"/>
                      <a:gd name="connsiteX238" fmla="*/ 2012208 w 3498303"/>
                      <a:gd name="connsiteY238" fmla="*/ 180349 h 1312665"/>
                      <a:gd name="connsiteX239" fmla="*/ 1959802 w 3498303"/>
                      <a:gd name="connsiteY239" fmla="*/ 184538 h 1312665"/>
                      <a:gd name="connsiteX240" fmla="*/ 1943035 w 3498303"/>
                      <a:gd name="connsiteY240" fmla="*/ 224377 h 1312665"/>
                      <a:gd name="connsiteX241" fmla="*/ 1903196 w 3498303"/>
                      <a:gd name="connsiteY241" fmla="*/ 209694 h 1312665"/>
                      <a:gd name="connsiteX242" fmla="*/ 1867556 w 3498303"/>
                      <a:gd name="connsiteY242" fmla="*/ 192916 h 1312665"/>
                      <a:gd name="connsiteX243" fmla="*/ 1813056 w 3498303"/>
                      <a:gd name="connsiteY243" fmla="*/ 180338 h 1312665"/>
                      <a:gd name="connsiteX244" fmla="*/ 1712411 w 3498303"/>
                      <a:gd name="connsiteY244" fmla="*/ 180338 h 1312665"/>
                      <a:gd name="connsiteX245" fmla="*/ 1676772 w 3498303"/>
                      <a:gd name="connsiteY245" fmla="*/ 180338 h 1312665"/>
                      <a:gd name="connsiteX246" fmla="*/ 1641133 w 3498303"/>
                      <a:gd name="connsiteY246" fmla="*/ 195021 h 1312665"/>
                      <a:gd name="connsiteX247" fmla="*/ 1590831 w 3498303"/>
                      <a:gd name="connsiteY247" fmla="*/ 211788 h 1312665"/>
                      <a:gd name="connsiteX248" fmla="*/ 1615987 w 3498303"/>
                      <a:gd name="connsiteY248" fmla="*/ 182443 h 1312665"/>
                      <a:gd name="connsiteX249" fmla="*/ 1666310 w 3498303"/>
                      <a:gd name="connsiteY249" fmla="*/ 157277 h 1312665"/>
                      <a:gd name="connsiteX250" fmla="*/ 1687276 w 3498303"/>
                      <a:gd name="connsiteY250" fmla="*/ 146794 h 1312665"/>
                      <a:gd name="connsiteX251" fmla="*/ 1712411 w 3498303"/>
                      <a:gd name="connsiteY251" fmla="*/ 121638 h 1312665"/>
                      <a:gd name="connsiteX252" fmla="*/ 1716611 w 3498303"/>
                      <a:gd name="connsiteY252" fmla="*/ 85999 h 1312665"/>
                      <a:gd name="connsiteX253" fmla="*/ 1683077 w 3498303"/>
                      <a:gd name="connsiteY253" fmla="*/ 71316 h 1312665"/>
                      <a:gd name="connsiteX254" fmla="*/ 1668394 w 3498303"/>
                      <a:gd name="connsiteY254" fmla="*/ 48254 h 1312665"/>
                      <a:gd name="connsiteX255" fmla="*/ 1588737 w 3498303"/>
                      <a:gd name="connsiteY255" fmla="*/ 41960 h 1312665"/>
                      <a:gd name="connsiteX256" fmla="*/ 1574064 w 3498303"/>
                      <a:gd name="connsiteY256" fmla="*/ 58738 h 1312665"/>
                      <a:gd name="connsiteX257" fmla="*/ 1546793 w 3498303"/>
                      <a:gd name="connsiteY257" fmla="*/ 46149 h 1312665"/>
                      <a:gd name="connsiteX258" fmla="*/ 1536320 w 3498303"/>
                      <a:gd name="connsiteY258" fmla="*/ 27277 h 1312665"/>
                      <a:gd name="connsiteX259" fmla="*/ 1515353 w 3498303"/>
                      <a:gd name="connsiteY259" fmla="*/ 10510 h 1312665"/>
                      <a:gd name="connsiteX260" fmla="*/ 1496481 w 3498303"/>
                      <a:gd name="connsiteY260" fmla="*/ 27 h 1312665"/>
                      <a:gd name="connsiteX261" fmla="*/ 1456642 w 3498303"/>
                      <a:gd name="connsiteY261" fmla="*/ 16804 h 1312665"/>
                      <a:gd name="connsiteX262" fmla="*/ 1448275 w 3498303"/>
                      <a:gd name="connsiteY262" fmla="*/ 48254 h 1312665"/>
                      <a:gd name="connsiteX263" fmla="*/ 1439875 w 3498303"/>
                      <a:gd name="connsiteY263" fmla="*/ 60832 h 1312665"/>
                      <a:gd name="connsiteX264" fmla="*/ 1458748 w 3498303"/>
                      <a:gd name="connsiteY264" fmla="*/ 67126 h 1312665"/>
                      <a:gd name="connsiteX265" fmla="*/ 1431497 w 3498303"/>
                      <a:gd name="connsiteY265" fmla="*/ 81799 h 1312665"/>
                      <a:gd name="connsiteX266" fmla="*/ 1391679 w 3498303"/>
                      <a:gd name="connsiteY266" fmla="*/ 73410 h 1312665"/>
                      <a:gd name="connsiteX267" fmla="*/ 1364408 w 3498303"/>
                      <a:gd name="connsiteY267" fmla="*/ 77599 h 1312665"/>
                      <a:gd name="connsiteX268" fmla="*/ 1351840 w 3498303"/>
                      <a:gd name="connsiteY268" fmla="*/ 90188 h 1312665"/>
                      <a:gd name="connsiteX269" fmla="*/ 1335073 w 3498303"/>
                      <a:gd name="connsiteY269" fmla="*/ 69221 h 1312665"/>
                      <a:gd name="connsiteX270" fmla="*/ 1312001 w 3498303"/>
                      <a:gd name="connsiteY270" fmla="*/ 79704 h 1312665"/>
                      <a:gd name="connsiteX271" fmla="*/ 1291035 w 3498303"/>
                      <a:gd name="connsiteY271" fmla="*/ 73410 h 1312665"/>
                      <a:gd name="connsiteX272" fmla="*/ 1288929 w 3498303"/>
                      <a:gd name="connsiteY272" fmla="*/ 94387 h 1312665"/>
                      <a:gd name="connsiteX273" fmla="*/ 1247007 w 3498303"/>
                      <a:gd name="connsiteY273" fmla="*/ 96482 h 1312665"/>
                      <a:gd name="connsiteX274" fmla="*/ 1209283 w 3498303"/>
                      <a:gd name="connsiteY274" fmla="*/ 100671 h 1312665"/>
                      <a:gd name="connsiteX275" fmla="*/ 1184117 w 3498303"/>
                      <a:gd name="connsiteY275" fmla="*/ 115354 h 1312665"/>
                      <a:gd name="connsiteX276" fmla="*/ 1156867 w 3498303"/>
                      <a:gd name="connsiteY276" fmla="*/ 125837 h 1312665"/>
                      <a:gd name="connsiteX277" fmla="*/ 1156867 w 3498303"/>
                      <a:gd name="connsiteY277" fmla="*/ 146804 h 1312665"/>
                      <a:gd name="connsiteX278" fmla="*/ 1177833 w 3498303"/>
                      <a:gd name="connsiteY278" fmla="*/ 153098 h 1312665"/>
                      <a:gd name="connsiteX279" fmla="*/ 1184117 w 3498303"/>
                      <a:gd name="connsiteY279" fmla="*/ 180359 h 1312665"/>
                      <a:gd name="connsiteX280" fmla="*/ 1146383 w 3498303"/>
                      <a:gd name="connsiteY280" fmla="*/ 176170 h 1312665"/>
                      <a:gd name="connsiteX281" fmla="*/ 1098177 w 3498303"/>
                      <a:gd name="connsiteY281" fmla="*/ 178275 h 1312665"/>
                      <a:gd name="connsiteX282" fmla="*/ 1070905 w 3498303"/>
                      <a:gd name="connsiteY282" fmla="*/ 188748 h 1312665"/>
                      <a:gd name="connsiteX283" fmla="*/ 1064621 w 3498303"/>
                      <a:gd name="connsiteY283" fmla="*/ 216009 h 1312665"/>
                      <a:gd name="connsiteX284" fmla="*/ 1077210 w 3498303"/>
                      <a:gd name="connsiteY284" fmla="*/ 239070 h 1312665"/>
                      <a:gd name="connsiteX285" fmla="*/ 1098177 w 3498303"/>
                      <a:gd name="connsiteY285" fmla="*/ 241175 h 1312665"/>
                      <a:gd name="connsiteX286" fmla="*/ 1114943 w 3498303"/>
                      <a:gd name="connsiteY286" fmla="*/ 262142 h 1312665"/>
                      <a:gd name="connsiteX287" fmla="*/ 1129616 w 3498303"/>
                      <a:gd name="connsiteY287" fmla="*/ 289403 h 1312665"/>
                      <a:gd name="connsiteX288" fmla="*/ 1127511 w 3498303"/>
                      <a:gd name="connsiteY288" fmla="*/ 310370 h 1312665"/>
                      <a:gd name="connsiteX289" fmla="*/ 1091872 w 3498303"/>
                      <a:gd name="connsiteY289" fmla="*/ 274731 h 1312665"/>
                      <a:gd name="connsiteX290" fmla="*/ 1056232 w 3498303"/>
                      <a:gd name="connsiteY290" fmla="*/ 264247 h 1312665"/>
                      <a:gd name="connsiteX291" fmla="*/ 1039465 w 3498303"/>
                      <a:gd name="connsiteY291" fmla="*/ 241186 h 1312665"/>
                      <a:gd name="connsiteX292" fmla="*/ 1018499 w 3498303"/>
                      <a:gd name="connsiteY292" fmla="*/ 243280 h 1312665"/>
                      <a:gd name="connsiteX293" fmla="*/ 1008015 w 3498303"/>
                      <a:gd name="connsiteY293" fmla="*/ 270541 h 1312665"/>
                      <a:gd name="connsiteX294" fmla="*/ 1018499 w 3498303"/>
                      <a:gd name="connsiteY294" fmla="*/ 285224 h 1312665"/>
                      <a:gd name="connsiteX295" fmla="*/ 1020593 w 3498303"/>
                      <a:gd name="connsiteY295" fmla="*/ 299907 h 1312665"/>
                      <a:gd name="connsiteX296" fmla="*/ 991238 w 3498303"/>
                      <a:gd name="connsiteY296" fmla="*/ 289424 h 1312665"/>
                      <a:gd name="connsiteX297" fmla="*/ 961882 w 3498303"/>
                      <a:gd name="connsiteY297" fmla="*/ 264268 h 1312665"/>
                      <a:gd name="connsiteX298" fmla="*/ 957693 w 3498303"/>
                      <a:gd name="connsiteY298" fmla="*/ 232818 h 1312665"/>
                      <a:gd name="connsiteX299" fmla="*/ 945105 w 3498303"/>
                      <a:gd name="connsiteY299" fmla="*/ 213946 h 1312665"/>
                      <a:gd name="connsiteX300" fmla="*/ 930443 w 3498303"/>
                      <a:gd name="connsiteY300" fmla="*/ 230713 h 1312665"/>
                      <a:gd name="connsiteX301" fmla="*/ 934632 w 3498303"/>
                      <a:gd name="connsiteY301" fmla="*/ 255869 h 1312665"/>
                      <a:gd name="connsiteX302" fmla="*/ 930443 w 3498303"/>
                      <a:gd name="connsiteY302" fmla="*/ 272646 h 1312665"/>
                      <a:gd name="connsiteX303" fmla="*/ 934632 w 3498303"/>
                      <a:gd name="connsiteY303" fmla="*/ 289413 h 1312665"/>
                      <a:gd name="connsiteX304" fmla="*/ 947210 w 3498303"/>
                      <a:gd name="connsiteY304" fmla="*/ 293603 h 1312665"/>
                      <a:gd name="connsiteX305" fmla="*/ 951409 w 3498303"/>
                      <a:gd name="connsiteY305" fmla="*/ 339736 h 1312665"/>
                      <a:gd name="connsiteX306" fmla="*/ 955599 w 3498303"/>
                      <a:gd name="connsiteY306" fmla="*/ 362797 h 1312665"/>
                      <a:gd name="connsiteX307" fmla="*/ 987048 w 3498303"/>
                      <a:gd name="connsiteY307" fmla="*/ 366986 h 1312665"/>
                      <a:gd name="connsiteX308" fmla="*/ 991238 w 3498303"/>
                      <a:gd name="connsiteY308" fmla="*/ 354408 h 1312665"/>
                      <a:gd name="connsiteX309" fmla="*/ 1014289 w 3498303"/>
                      <a:gd name="connsiteY309" fmla="*/ 362797 h 1312665"/>
                      <a:gd name="connsiteX310" fmla="*/ 1028972 w 3498303"/>
                      <a:gd name="connsiteY310" fmla="*/ 369091 h 1312665"/>
                      <a:gd name="connsiteX311" fmla="*/ 1039455 w 3498303"/>
                      <a:gd name="connsiteY311" fmla="*/ 383774 h 1312665"/>
                      <a:gd name="connsiteX312" fmla="*/ 1045738 w 3498303"/>
                      <a:gd name="connsiteY312" fmla="*/ 406835 h 1312665"/>
                      <a:gd name="connsiteX313" fmla="*/ 1058327 w 3498303"/>
                      <a:gd name="connsiteY313" fmla="*/ 417319 h 1312665"/>
                      <a:gd name="connsiteX314" fmla="*/ 1073000 w 3498303"/>
                      <a:gd name="connsiteY314" fmla="*/ 425708 h 1312665"/>
                      <a:gd name="connsiteX315" fmla="*/ 1073000 w 3498303"/>
                      <a:gd name="connsiteY315" fmla="*/ 442475 h 1312665"/>
                      <a:gd name="connsiteX316" fmla="*/ 1052033 w 3498303"/>
                      <a:gd name="connsiteY316" fmla="*/ 429897 h 1312665"/>
                      <a:gd name="connsiteX317" fmla="*/ 1035266 w 3498303"/>
                      <a:gd name="connsiteY317" fmla="*/ 411025 h 1312665"/>
                      <a:gd name="connsiteX318" fmla="*/ 1010110 w 3498303"/>
                      <a:gd name="connsiteY318" fmla="*/ 392153 h 1312665"/>
                      <a:gd name="connsiteX319" fmla="*/ 984954 w 3498303"/>
                      <a:gd name="connsiteY319" fmla="*/ 392153 h 1312665"/>
                      <a:gd name="connsiteX320" fmla="*/ 980754 w 3498303"/>
                      <a:gd name="connsiteY320" fmla="*/ 400541 h 1312665"/>
                      <a:gd name="connsiteX321" fmla="*/ 976565 w 3498303"/>
                      <a:gd name="connsiteY321" fmla="*/ 419413 h 1312665"/>
                      <a:gd name="connsiteX322" fmla="*/ 963977 w 3498303"/>
                      <a:gd name="connsiteY322" fmla="*/ 446674 h 1312665"/>
                      <a:gd name="connsiteX323" fmla="*/ 947210 w 3498303"/>
                      <a:gd name="connsiteY323" fmla="*/ 478124 h 1312665"/>
                      <a:gd name="connsiteX324" fmla="*/ 919960 w 3498303"/>
                      <a:gd name="connsiteY324" fmla="*/ 488608 h 1312665"/>
                      <a:gd name="connsiteX325" fmla="*/ 880121 w 3498303"/>
                      <a:gd name="connsiteY325" fmla="*/ 476019 h 1312665"/>
                      <a:gd name="connsiteX326" fmla="*/ 886404 w 3498303"/>
                      <a:gd name="connsiteY326" fmla="*/ 461347 h 1312665"/>
                      <a:gd name="connsiteX327" fmla="*/ 911570 w 3498303"/>
                      <a:gd name="connsiteY327" fmla="*/ 452958 h 1312665"/>
                      <a:gd name="connsiteX328" fmla="*/ 934622 w 3498303"/>
                      <a:gd name="connsiteY328" fmla="*/ 440370 h 1312665"/>
                      <a:gd name="connsiteX329" fmla="*/ 943000 w 3498303"/>
                      <a:gd name="connsiteY329" fmla="*/ 413109 h 1312665"/>
                      <a:gd name="connsiteX330" fmla="*/ 930432 w 3498303"/>
                      <a:gd name="connsiteY330" fmla="*/ 375364 h 1312665"/>
                      <a:gd name="connsiteX331" fmla="*/ 922033 w 3498303"/>
                      <a:gd name="connsiteY331" fmla="*/ 352303 h 1312665"/>
                      <a:gd name="connsiteX332" fmla="*/ 922033 w 3498303"/>
                      <a:gd name="connsiteY332" fmla="*/ 333431 h 1312665"/>
                      <a:gd name="connsiteX333" fmla="*/ 913665 w 3498303"/>
                      <a:gd name="connsiteY333" fmla="*/ 310370 h 1312665"/>
                      <a:gd name="connsiteX334" fmla="*/ 907360 w 3498303"/>
                      <a:gd name="connsiteY334" fmla="*/ 281014 h 1312665"/>
                      <a:gd name="connsiteX335" fmla="*/ 896898 w 3498303"/>
                      <a:gd name="connsiteY335" fmla="*/ 239081 h 1312665"/>
                      <a:gd name="connsiteX336" fmla="*/ 888499 w 3498303"/>
                      <a:gd name="connsiteY336" fmla="*/ 207631 h 1312665"/>
                      <a:gd name="connsiteX337" fmla="*/ 867532 w 3498303"/>
                      <a:gd name="connsiteY337" fmla="*/ 182475 h 1312665"/>
                      <a:gd name="connsiteX338" fmla="*/ 836093 w 3498303"/>
                      <a:gd name="connsiteY338" fmla="*/ 186664 h 1312665"/>
                      <a:gd name="connsiteX339" fmla="*/ 819325 w 3498303"/>
                      <a:gd name="connsiteY339" fmla="*/ 226503 h 1312665"/>
                      <a:gd name="connsiteX340" fmla="*/ 813021 w 3498303"/>
                      <a:gd name="connsiteY340" fmla="*/ 268436 h 1312665"/>
                      <a:gd name="connsiteX341" fmla="*/ 785781 w 3498303"/>
                      <a:gd name="connsiteY341" fmla="*/ 285203 h 1312665"/>
                      <a:gd name="connsiteX342" fmla="*/ 787865 w 3498303"/>
                      <a:gd name="connsiteY342" fmla="*/ 312464 h 1312665"/>
                      <a:gd name="connsiteX343" fmla="*/ 804653 w 3498303"/>
                      <a:gd name="connsiteY343" fmla="*/ 337631 h 1312665"/>
                      <a:gd name="connsiteX344" fmla="*/ 823525 w 3498303"/>
                      <a:gd name="connsiteY344" fmla="*/ 364892 h 1312665"/>
                      <a:gd name="connsiteX345" fmla="*/ 838197 w 3498303"/>
                      <a:gd name="connsiteY345" fmla="*/ 383764 h 1312665"/>
                      <a:gd name="connsiteX346" fmla="*/ 844481 w 3498303"/>
                      <a:gd name="connsiteY346" fmla="*/ 402636 h 1312665"/>
                      <a:gd name="connsiteX347" fmla="*/ 821431 w 3498303"/>
                      <a:gd name="connsiteY347" fmla="*/ 411025 h 1312665"/>
                      <a:gd name="connsiteX348" fmla="*/ 798358 w 3498303"/>
                      <a:gd name="connsiteY348" fmla="*/ 379575 h 1312665"/>
                      <a:gd name="connsiteX349" fmla="*/ 758520 w 3498303"/>
                      <a:gd name="connsiteY349" fmla="*/ 356513 h 1312665"/>
                      <a:gd name="connsiteX350" fmla="*/ 710313 w 3498303"/>
                      <a:gd name="connsiteY350" fmla="*/ 343925 h 1312665"/>
                      <a:gd name="connsiteX351" fmla="*/ 670474 w 3498303"/>
                      <a:gd name="connsiteY351" fmla="*/ 341830 h 1312665"/>
                      <a:gd name="connsiteX352" fmla="*/ 659991 w 3498303"/>
                      <a:gd name="connsiteY352" fmla="*/ 358597 h 1312665"/>
                      <a:gd name="connsiteX353" fmla="*/ 672580 w 3498303"/>
                      <a:gd name="connsiteY353" fmla="*/ 366986 h 1312665"/>
                      <a:gd name="connsiteX354" fmla="*/ 670485 w 3498303"/>
                      <a:gd name="connsiteY354" fmla="*/ 398447 h 1312665"/>
                      <a:gd name="connsiteX355" fmla="*/ 649518 w 3498303"/>
                      <a:gd name="connsiteY355" fmla="*/ 404730 h 1312665"/>
                      <a:gd name="connsiteX356" fmla="*/ 643234 w 3498303"/>
                      <a:gd name="connsiteY356" fmla="*/ 377470 h 1312665"/>
                      <a:gd name="connsiteX357" fmla="*/ 626467 w 3498303"/>
                      <a:gd name="connsiteY357" fmla="*/ 375364 h 1312665"/>
                      <a:gd name="connsiteX358" fmla="*/ 609679 w 3498303"/>
                      <a:gd name="connsiteY358" fmla="*/ 396342 h 1312665"/>
                      <a:gd name="connsiteX359" fmla="*/ 559378 w 3498303"/>
                      <a:gd name="connsiteY359" fmla="*/ 396342 h 1312665"/>
                      <a:gd name="connsiteX360" fmla="*/ 540506 w 3498303"/>
                      <a:gd name="connsiteY360" fmla="*/ 417308 h 1312665"/>
                      <a:gd name="connsiteX361" fmla="*/ 525833 w 3498303"/>
                      <a:gd name="connsiteY361" fmla="*/ 392153 h 1312665"/>
                      <a:gd name="connsiteX362" fmla="*/ 509066 w 3498303"/>
                      <a:gd name="connsiteY362" fmla="*/ 396342 h 1312665"/>
                      <a:gd name="connsiteX363" fmla="*/ 481794 w 3498303"/>
                      <a:gd name="connsiteY363" fmla="*/ 408920 h 1312665"/>
                      <a:gd name="connsiteX364" fmla="*/ 454555 w 3498303"/>
                      <a:gd name="connsiteY364" fmla="*/ 419403 h 1312665"/>
                      <a:gd name="connsiteX365" fmla="*/ 421000 w 3498303"/>
                      <a:gd name="connsiteY365" fmla="*/ 448758 h 1312665"/>
                      <a:gd name="connsiteX366" fmla="*/ 385361 w 3498303"/>
                      <a:gd name="connsiteY366" fmla="*/ 465526 h 1312665"/>
                      <a:gd name="connsiteX367" fmla="*/ 372772 w 3498303"/>
                      <a:gd name="connsiteY367" fmla="*/ 442464 h 1312665"/>
                      <a:gd name="connsiteX368" fmla="*/ 372772 w 3498303"/>
                      <a:gd name="connsiteY368" fmla="*/ 423592 h 1312665"/>
                      <a:gd name="connsiteX369" fmla="*/ 349721 w 3498303"/>
                      <a:gd name="connsiteY369" fmla="*/ 398436 h 1312665"/>
                      <a:gd name="connsiteX370" fmla="*/ 314082 w 3498303"/>
                      <a:gd name="connsiteY370" fmla="*/ 402625 h 1312665"/>
                      <a:gd name="connsiteX371" fmla="*/ 322471 w 3498303"/>
                      <a:gd name="connsiteY371" fmla="*/ 423592 h 1312665"/>
                      <a:gd name="connsiteX372" fmla="*/ 330849 w 3498303"/>
                      <a:gd name="connsiteY372" fmla="*/ 448758 h 1312665"/>
                      <a:gd name="connsiteX373" fmla="*/ 341333 w 3498303"/>
                      <a:gd name="connsiteY373" fmla="*/ 471820 h 1312665"/>
                      <a:gd name="connsiteX374" fmla="*/ 343427 w 3498303"/>
                      <a:gd name="connsiteY374" fmla="*/ 501175 h 1312665"/>
                      <a:gd name="connsiteX375" fmla="*/ 318260 w 3498303"/>
                      <a:gd name="connsiteY375" fmla="*/ 488597 h 1312665"/>
                      <a:gd name="connsiteX376" fmla="*/ 293105 w 3498303"/>
                      <a:gd name="connsiteY376" fmla="*/ 484408 h 1312665"/>
                      <a:gd name="connsiteX377" fmla="*/ 278443 w 3498303"/>
                      <a:gd name="connsiteY377" fmla="*/ 501175 h 1312665"/>
                      <a:gd name="connsiteX378" fmla="*/ 246993 w 3498303"/>
                      <a:gd name="connsiteY378" fmla="*/ 509564 h 1312665"/>
                      <a:gd name="connsiteX379" fmla="*/ 244887 w 3498303"/>
                      <a:gd name="connsiteY379" fmla="*/ 530541 h 1312665"/>
                      <a:gd name="connsiteX380" fmla="*/ 263760 w 3498303"/>
                      <a:gd name="connsiteY380" fmla="*/ 541014 h 1312665"/>
                      <a:gd name="connsiteX381" fmla="*/ 255371 w 3498303"/>
                      <a:gd name="connsiteY381" fmla="*/ 568275 h 1312665"/>
                      <a:gd name="connsiteX382" fmla="*/ 232320 w 3498303"/>
                      <a:gd name="connsiteY382" fmla="*/ 568275 h 1312665"/>
                      <a:gd name="connsiteX383" fmla="*/ 232320 w 3498303"/>
                      <a:gd name="connsiteY383" fmla="*/ 541014 h 1312665"/>
                      <a:gd name="connsiteX384" fmla="*/ 207154 w 3498303"/>
                      <a:gd name="connsiteY384" fmla="*/ 530541 h 1312665"/>
                      <a:gd name="connsiteX385" fmla="*/ 184103 w 3498303"/>
                      <a:gd name="connsiteY385" fmla="*/ 541014 h 1312665"/>
                      <a:gd name="connsiteX386" fmla="*/ 186208 w 3498303"/>
                      <a:gd name="connsiteY386" fmla="*/ 561981 h 1312665"/>
                      <a:gd name="connsiteX387" fmla="*/ 202975 w 3498303"/>
                      <a:gd name="connsiteY387" fmla="*/ 568265 h 1312665"/>
                      <a:gd name="connsiteX388" fmla="*/ 209259 w 3498303"/>
                      <a:gd name="connsiteY388" fmla="*/ 578748 h 1312665"/>
                      <a:gd name="connsiteX389" fmla="*/ 196691 w 3498303"/>
                      <a:gd name="connsiteY389" fmla="*/ 591326 h 1312665"/>
                      <a:gd name="connsiteX390" fmla="*/ 171525 w 3498303"/>
                      <a:gd name="connsiteY390" fmla="*/ 572464 h 1312665"/>
                      <a:gd name="connsiteX391" fmla="*/ 152653 w 3498303"/>
                      <a:gd name="connsiteY391" fmla="*/ 547298 h 1312665"/>
                      <a:gd name="connsiteX392" fmla="*/ 140085 w 3498303"/>
                      <a:gd name="connsiteY392" fmla="*/ 522132 h 1312665"/>
                      <a:gd name="connsiteX393" fmla="*/ 133791 w 3498303"/>
                      <a:gd name="connsiteY393" fmla="*/ 486492 h 1312665"/>
                      <a:gd name="connsiteX394" fmla="*/ 123318 w 3498303"/>
                      <a:gd name="connsiteY394" fmla="*/ 471809 h 1312665"/>
                      <a:gd name="connsiteX395" fmla="*/ 150558 w 3498303"/>
                      <a:gd name="connsiteY395" fmla="*/ 480198 h 1312665"/>
                      <a:gd name="connsiteX396" fmla="*/ 192492 w 3498303"/>
                      <a:gd name="connsiteY396" fmla="*/ 492776 h 1312665"/>
                      <a:gd name="connsiteX397" fmla="*/ 232331 w 3498303"/>
                      <a:gd name="connsiteY397" fmla="*/ 482293 h 1312665"/>
                      <a:gd name="connsiteX398" fmla="*/ 249097 w 3498303"/>
                      <a:gd name="connsiteY398" fmla="*/ 465526 h 1312665"/>
                      <a:gd name="connsiteX399" fmla="*/ 259581 w 3498303"/>
                      <a:gd name="connsiteY399" fmla="*/ 446653 h 1312665"/>
                      <a:gd name="connsiteX400" fmla="*/ 217658 w 3498303"/>
                      <a:gd name="connsiteY400" fmla="*/ 415203 h 1312665"/>
                      <a:gd name="connsiteX401" fmla="*/ 167336 w 3498303"/>
                      <a:gd name="connsiteY401" fmla="*/ 392142 h 1312665"/>
                      <a:gd name="connsiteX402" fmla="*/ 114919 w 3498303"/>
                      <a:gd name="connsiteY402" fmla="*/ 362787 h 1312665"/>
                      <a:gd name="connsiteX403" fmla="*/ 89784 w 3498303"/>
                      <a:gd name="connsiteY403" fmla="*/ 350209 h 1312665"/>
                      <a:gd name="connsiteX404" fmla="*/ 61078 w 3498303"/>
                      <a:gd name="connsiteY404" fmla="*/ 368421 h 1312665"/>
                      <a:gd name="connsiteX405" fmla="*/ 33838 w 3498303"/>
                      <a:gd name="connsiteY405" fmla="*/ 397776 h 1312665"/>
                      <a:gd name="connsiteX406" fmla="*/ 23313 w 3498303"/>
                      <a:gd name="connsiteY406" fmla="*/ 423802 h 1312665"/>
                      <a:gd name="connsiteX407" fmla="*/ 23344 w 3498303"/>
                      <a:gd name="connsiteY407" fmla="*/ 450193 h 1312665"/>
                      <a:gd name="connsiteX408" fmla="*/ 31743 w 3498303"/>
                      <a:gd name="connsiteY408" fmla="*/ 483748 h 1312665"/>
                      <a:gd name="connsiteX409" fmla="*/ 33838 w 3498303"/>
                      <a:gd name="connsiteY409" fmla="*/ 523587 h 1312665"/>
                      <a:gd name="connsiteX410" fmla="*/ 44311 w 3498303"/>
                      <a:gd name="connsiteY410" fmla="*/ 557142 h 1312665"/>
                      <a:gd name="connsiteX411" fmla="*/ 56899 w 3498303"/>
                      <a:gd name="connsiteY411" fmla="*/ 594887 h 1312665"/>
                      <a:gd name="connsiteX412" fmla="*/ 69487 w 3498303"/>
                      <a:gd name="connsiteY412" fmla="*/ 609570 h 1312665"/>
                      <a:gd name="connsiteX413" fmla="*/ 86475 w 3498303"/>
                      <a:gd name="connsiteY413" fmla="*/ 624033 h 1312665"/>
                      <a:gd name="connsiteX414" fmla="*/ 86475 w 3498303"/>
                      <a:gd name="connsiteY414" fmla="*/ 624033 h 1312665"/>
                      <a:gd name="connsiteX415" fmla="*/ 68042 w 3498303"/>
                      <a:gd name="connsiteY415" fmla="*/ 640370 h 1312665"/>
                      <a:gd name="connsiteX416" fmla="*/ 42876 w 3498303"/>
                      <a:gd name="connsiteY416" fmla="*/ 667631 h 1312665"/>
                      <a:gd name="connsiteX417" fmla="*/ 19804 w 3498303"/>
                      <a:gd name="connsiteY417" fmla="*/ 694892 h 1312665"/>
                      <a:gd name="connsiteX418" fmla="*/ 13259 w 3498303"/>
                      <a:gd name="connsiteY418" fmla="*/ 718048 h 1312665"/>
                      <a:gd name="connsiteX419" fmla="*/ 15185 w 3498303"/>
                      <a:gd name="connsiteY419" fmla="*/ 745654 h 1312665"/>
                      <a:gd name="connsiteX420" fmla="*/ 15185 w 3498303"/>
                      <a:gd name="connsiteY420" fmla="*/ 745654 h 1312665"/>
                      <a:gd name="connsiteX421" fmla="*/ 0 w 3498303"/>
                      <a:gd name="connsiteY421" fmla="*/ 751446 h 1312665"/>
                      <a:gd name="connsiteX422" fmla="*/ 26580 w 3498303"/>
                      <a:gd name="connsiteY422" fmla="*/ 789462 h 1312665"/>
                      <a:gd name="connsiteX423" fmla="*/ 64691 w 3498303"/>
                      <a:gd name="connsiteY423" fmla="*/ 823573 h 1312665"/>
                      <a:gd name="connsiteX424" fmla="*/ 130890 w 3498303"/>
                      <a:gd name="connsiteY424" fmla="*/ 849650 h 1312665"/>
                      <a:gd name="connsiteX425" fmla="*/ 135906 w 3498303"/>
                      <a:gd name="connsiteY425" fmla="*/ 936921 h 1312665"/>
                      <a:gd name="connsiteX426" fmla="*/ 125874 w 3498303"/>
                      <a:gd name="connsiteY426" fmla="*/ 946954 h 1312665"/>
                      <a:gd name="connsiteX427" fmla="*/ 114856 w 3498303"/>
                      <a:gd name="connsiteY427" fmla="*/ 981745 h 1312665"/>
                      <a:gd name="connsiteX428" fmla="*/ 177945 w 3498303"/>
                      <a:gd name="connsiteY428" fmla="*/ 977849 h 1312665"/>
                      <a:gd name="connsiteX429" fmla="*/ 191622 w 3498303"/>
                      <a:gd name="connsiteY429" fmla="*/ 1013698 h 1312665"/>
                      <a:gd name="connsiteX430" fmla="*/ 287324 w 3498303"/>
                      <a:gd name="connsiteY430" fmla="*/ 1094150 h 1312665"/>
                      <a:gd name="connsiteX431" fmla="*/ 272170 w 3498303"/>
                      <a:gd name="connsiteY431" fmla="*/ 1167974 h 1312665"/>
                      <a:gd name="connsiteX432" fmla="*/ 284737 w 3498303"/>
                      <a:gd name="connsiteY432" fmla="*/ 1180552 h 1312665"/>
                      <a:gd name="connsiteX433" fmla="*/ 259581 w 3498303"/>
                      <a:gd name="connsiteY433" fmla="*/ 1203613 h 1312665"/>
                      <a:gd name="connsiteX434" fmla="*/ 238614 w 3498303"/>
                      <a:gd name="connsiteY434" fmla="*/ 1224580 h 1312665"/>
                      <a:gd name="connsiteX435" fmla="*/ 232331 w 3498303"/>
                      <a:gd name="connsiteY435" fmla="*/ 1241347 h 1312665"/>
                      <a:gd name="connsiteX436" fmla="*/ 263770 w 3498303"/>
                      <a:gd name="connsiteY436" fmla="*/ 1258114 h 1312665"/>
                      <a:gd name="connsiteX437" fmla="*/ 281584 w 3498303"/>
                      <a:gd name="connsiteY437" fmla="*/ 1277101 h 1312665"/>
                      <a:gd name="connsiteX438" fmla="*/ 333467 w 3498303"/>
                      <a:gd name="connsiteY438" fmla="*/ 1246876 h 1312665"/>
                      <a:gd name="connsiteX439" fmla="*/ 363556 w 3498303"/>
                      <a:gd name="connsiteY439" fmla="*/ 1262931 h 1312665"/>
                      <a:gd name="connsiteX440" fmla="*/ 383611 w 3498303"/>
                      <a:gd name="connsiteY440" fmla="*/ 1262931 h 1312665"/>
                      <a:gd name="connsiteX441" fmla="*/ 405678 w 3498303"/>
                      <a:gd name="connsiteY441" fmla="*/ 1282997 h 1312665"/>
                      <a:gd name="connsiteX442" fmla="*/ 429745 w 3498303"/>
                      <a:gd name="connsiteY442" fmla="*/ 1311086 h 1312665"/>
                      <a:gd name="connsiteX443" fmla="*/ 477584 w 3498303"/>
                      <a:gd name="connsiteY443" fmla="*/ 1297963 h 1312665"/>
                      <a:gd name="connsiteX444" fmla="*/ 464996 w 3498303"/>
                      <a:gd name="connsiteY444" fmla="*/ 1264418 h 1312665"/>
                      <a:gd name="connsiteX445" fmla="*/ 477584 w 3498303"/>
                      <a:gd name="connsiteY445" fmla="*/ 1241357 h 1312665"/>
                      <a:gd name="connsiteX446" fmla="*/ 511140 w 3498303"/>
                      <a:gd name="connsiteY446" fmla="*/ 1209907 h 1312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3498303" h="1312665">
                        <a:moveTo>
                          <a:pt x="511255" y="1209802"/>
                        </a:moveTo>
                        <a:cubicBezTo>
                          <a:pt x="516051" y="1205163"/>
                          <a:pt x="530127" y="1190930"/>
                          <a:pt x="530127" y="1190930"/>
                        </a:cubicBezTo>
                        <a:cubicBezTo>
                          <a:pt x="530127" y="1190930"/>
                          <a:pt x="534902" y="1156569"/>
                          <a:pt x="540192" y="1146473"/>
                        </a:cubicBezTo>
                        <a:cubicBezTo>
                          <a:pt x="543983" y="1139236"/>
                          <a:pt x="559535" y="1130093"/>
                          <a:pt x="562258" y="1122396"/>
                        </a:cubicBezTo>
                        <a:cubicBezTo>
                          <a:pt x="564939" y="1114813"/>
                          <a:pt x="564321" y="1097229"/>
                          <a:pt x="560247" y="1090296"/>
                        </a:cubicBezTo>
                        <a:cubicBezTo>
                          <a:pt x="556016" y="1083101"/>
                          <a:pt x="537552" y="1078609"/>
                          <a:pt x="532169" y="1072241"/>
                        </a:cubicBezTo>
                        <a:cubicBezTo>
                          <a:pt x="527236" y="1066408"/>
                          <a:pt x="518963" y="1053599"/>
                          <a:pt x="519351" y="1046404"/>
                        </a:cubicBezTo>
                        <a:cubicBezTo>
                          <a:pt x="520932" y="1017447"/>
                          <a:pt x="557755" y="956338"/>
                          <a:pt x="594347" y="957887"/>
                        </a:cubicBezTo>
                        <a:cubicBezTo>
                          <a:pt x="604296" y="958306"/>
                          <a:pt x="610548" y="989222"/>
                          <a:pt x="620424" y="987987"/>
                        </a:cubicBezTo>
                        <a:cubicBezTo>
                          <a:pt x="625985" y="987285"/>
                          <a:pt x="626079" y="971429"/>
                          <a:pt x="630457" y="967920"/>
                        </a:cubicBezTo>
                        <a:cubicBezTo>
                          <a:pt x="636909" y="962747"/>
                          <a:pt x="654283" y="960171"/>
                          <a:pt x="662546" y="959898"/>
                        </a:cubicBezTo>
                        <a:cubicBezTo>
                          <a:pt x="669563" y="959668"/>
                          <a:pt x="683209" y="964098"/>
                          <a:pt x="690195" y="964915"/>
                        </a:cubicBezTo>
                        <a:cubicBezTo>
                          <a:pt x="701788" y="966266"/>
                          <a:pt x="725677" y="964318"/>
                          <a:pt x="736767" y="967920"/>
                        </a:cubicBezTo>
                        <a:cubicBezTo>
                          <a:pt x="753702" y="973429"/>
                          <a:pt x="789341" y="989934"/>
                          <a:pt x="796945" y="1006042"/>
                        </a:cubicBezTo>
                        <a:cubicBezTo>
                          <a:pt x="798673" y="1009697"/>
                          <a:pt x="792829" y="1018641"/>
                          <a:pt x="794945" y="1022097"/>
                        </a:cubicBezTo>
                        <a:cubicBezTo>
                          <a:pt x="798003" y="1027103"/>
                          <a:pt x="811178" y="1029470"/>
                          <a:pt x="817011" y="1030119"/>
                        </a:cubicBezTo>
                        <a:cubicBezTo>
                          <a:pt x="825043" y="1031020"/>
                          <a:pt x="841182" y="1024464"/>
                          <a:pt x="849100" y="1026108"/>
                        </a:cubicBezTo>
                        <a:cubicBezTo>
                          <a:pt x="861646" y="1028716"/>
                          <a:pt x="881639" y="1046718"/>
                          <a:pt x="893233" y="1052185"/>
                        </a:cubicBezTo>
                        <a:cubicBezTo>
                          <a:pt x="898542" y="1054688"/>
                          <a:pt x="909570" y="1061485"/>
                          <a:pt x="915299" y="1060208"/>
                        </a:cubicBezTo>
                        <a:cubicBezTo>
                          <a:pt x="920148" y="1059129"/>
                          <a:pt x="928442" y="1051044"/>
                          <a:pt x="929343" y="1046164"/>
                        </a:cubicBezTo>
                        <a:cubicBezTo>
                          <a:pt x="930830" y="1038057"/>
                          <a:pt x="909078" y="1022379"/>
                          <a:pt x="911141" y="1015509"/>
                        </a:cubicBezTo>
                        <a:cubicBezTo>
                          <a:pt x="913980" y="1006042"/>
                          <a:pt x="936486" y="1005508"/>
                          <a:pt x="943377" y="1002031"/>
                        </a:cubicBezTo>
                        <a:cubicBezTo>
                          <a:pt x="950383" y="998491"/>
                          <a:pt x="967935" y="995003"/>
                          <a:pt x="971455" y="987987"/>
                        </a:cubicBezTo>
                        <a:cubicBezTo>
                          <a:pt x="975350" y="980258"/>
                          <a:pt x="960730" y="961145"/>
                          <a:pt x="965443" y="953876"/>
                        </a:cubicBezTo>
                        <a:cubicBezTo>
                          <a:pt x="967695" y="950410"/>
                          <a:pt x="977351" y="949865"/>
                          <a:pt x="981488" y="949865"/>
                        </a:cubicBezTo>
                        <a:cubicBezTo>
                          <a:pt x="989761" y="949865"/>
                          <a:pt x="1005439" y="956474"/>
                          <a:pt x="1013587" y="957887"/>
                        </a:cubicBezTo>
                        <a:cubicBezTo>
                          <a:pt x="1028479" y="960485"/>
                          <a:pt x="1058673" y="964810"/>
                          <a:pt x="1073764" y="963909"/>
                        </a:cubicBezTo>
                        <a:cubicBezTo>
                          <a:pt x="1082991" y="963354"/>
                          <a:pt x="1100805" y="957678"/>
                          <a:pt x="1109875" y="955887"/>
                        </a:cubicBezTo>
                        <a:cubicBezTo>
                          <a:pt x="1121353" y="953615"/>
                          <a:pt x="1144760" y="944618"/>
                          <a:pt x="1156008" y="947865"/>
                        </a:cubicBezTo>
                        <a:cubicBezTo>
                          <a:pt x="1162490" y="949729"/>
                          <a:pt x="1173016" y="959898"/>
                          <a:pt x="1176064" y="965920"/>
                        </a:cubicBezTo>
                        <a:cubicBezTo>
                          <a:pt x="1178336" y="970413"/>
                          <a:pt x="1174461" y="982457"/>
                          <a:pt x="1178074" y="985986"/>
                        </a:cubicBezTo>
                        <a:cubicBezTo>
                          <a:pt x="1182745" y="990552"/>
                          <a:pt x="1197669" y="988887"/>
                          <a:pt x="1204152" y="987997"/>
                        </a:cubicBezTo>
                        <a:cubicBezTo>
                          <a:pt x="1214206" y="986604"/>
                          <a:pt x="1232271" y="975733"/>
                          <a:pt x="1242263" y="973953"/>
                        </a:cubicBezTo>
                        <a:cubicBezTo>
                          <a:pt x="1250159" y="972539"/>
                          <a:pt x="1267481" y="969816"/>
                          <a:pt x="1274351" y="973953"/>
                        </a:cubicBezTo>
                        <a:cubicBezTo>
                          <a:pt x="1290878" y="983902"/>
                          <a:pt x="1294355" y="1031533"/>
                          <a:pt x="1310462" y="1042163"/>
                        </a:cubicBezTo>
                        <a:cubicBezTo>
                          <a:pt x="1315499" y="1045493"/>
                          <a:pt x="1329219" y="1041294"/>
                          <a:pt x="1334528" y="1044174"/>
                        </a:cubicBezTo>
                        <a:cubicBezTo>
                          <a:pt x="1339556" y="1046897"/>
                          <a:pt x="1344028" y="1058752"/>
                          <a:pt x="1348573" y="1062229"/>
                        </a:cubicBezTo>
                        <a:cubicBezTo>
                          <a:pt x="1356773" y="1068523"/>
                          <a:pt x="1379541" y="1070806"/>
                          <a:pt x="1386684" y="1078284"/>
                        </a:cubicBezTo>
                        <a:cubicBezTo>
                          <a:pt x="1397554" y="1089647"/>
                          <a:pt x="1408499" y="1137298"/>
                          <a:pt x="1408499" y="1137298"/>
                        </a:cubicBezTo>
                        <a:cubicBezTo>
                          <a:pt x="1408499" y="1137298"/>
                          <a:pt x="1418898" y="1126972"/>
                          <a:pt x="1423171" y="1124721"/>
                        </a:cubicBezTo>
                        <a:cubicBezTo>
                          <a:pt x="1430366" y="1120929"/>
                          <a:pt x="1446599" y="1117746"/>
                          <a:pt x="1454600" y="1116332"/>
                        </a:cubicBezTo>
                        <a:cubicBezTo>
                          <a:pt x="1472226" y="1113232"/>
                          <a:pt x="1509436" y="1103000"/>
                          <a:pt x="1525889" y="1110038"/>
                        </a:cubicBezTo>
                        <a:cubicBezTo>
                          <a:pt x="1528979" y="1111357"/>
                          <a:pt x="1531377" y="1118824"/>
                          <a:pt x="1534267" y="1120521"/>
                        </a:cubicBezTo>
                        <a:cubicBezTo>
                          <a:pt x="1539766" y="1123747"/>
                          <a:pt x="1553747" y="1121799"/>
                          <a:pt x="1559423" y="1124710"/>
                        </a:cubicBezTo>
                        <a:cubicBezTo>
                          <a:pt x="1562722" y="1126407"/>
                          <a:pt x="1566409" y="1133989"/>
                          <a:pt x="1569906" y="1135183"/>
                        </a:cubicBezTo>
                        <a:cubicBezTo>
                          <a:pt x="1581898" y="1139299"/>
                          <a:pt x="1614050" y="1139980"/>
                          <a:pt x="1620208" y="1128899"/>
                        </a:cubicBezTo>
                        <a:cubicBezTo>
                          <a:pt x="1623853" y="1122343"/>
                          <a:pt x="1611306" y="1108194"/>
                          <a:pt x="1607641" y="1101638"/>
                        </a:cubicBezTo>
                        <a:cubicBezTo>
                          <a:pt x="1605797" y="1098339"/>
                          <a:pt x="1597639" y="1092475"/>
                          <a:pt x="1599252" y="1089050"/>
                        </a:cubicBezTo>
                        <a:cubicBezTo>
                          <a:pt x="1601504" y="1084295"/>
                          <a:pt x="1616668" y="1090862"/>
                          <a:pt x="1620208" y="1086955"/>
                        </a:cubicBezTo>
                        <a:cubicBezTo>
                          <a:pt x="1627246" y="1079184"/>
                          <a:pt x="1620208" y="1055505"/>
                          <a:pt x="1620208" y="1045022"/>
                        </a:cubicBezTo>
                        <a:cubicBezTo>
                          <a:pt x="1620208" y="1034538"/>
                          <a:pt x="1611400" y="1008304"/>
                          <a:pt x="1620208" y="1002230"/>
                        </a:cubicBezTo>
                        <a:cubicBezTo>
                          <a:pt x="1629906" y="995548"/>
                          <a:pt x="1652747" y="1016452"/>
                          <a:pt x="1664246" y="1018997"/>
                        </a:cubicBezTo>
                        <a:cubicBezTo>
                          <a:pt x="1671431" y="1020589"/>
                          <a:pt x="1686889" y="1018044"/>
                          <a:pt x="1693581" y="1021102"/>
                        </a:cubicBezTo>
                        <a:cubicBezTo>
                          <a:pt x="1700326" y="1024181"/>
                          <a:pt x="1710212" y="1036057"/>
                          <a:pt x="1714548" y="1042069"/>
                        </a:cubicBezTo>
                        <a:cubicBezTo>
                          <a:pt x="1717973" y="1046823"/>
                          <a:pt x="1720046" y="1059956"/>
                          <a:pt x="1725031" y="1063046"/>
                        </a:cubicBezTo>
                        <a:cubicBezTo>
                          <a:pt x="1732614" y="1067727"/>
                          <a:pt x="1751769" y="1062690"/>
                          <a:pt x="1760671" y="1063046"/>
                        </a:cubicBezTo>
                        <a:cubicBezTo>
                          <a:pt x="1773804" y="1063569"/>
                          <a:pt x="1800530" y="1063360"/>
                          <a:pt x="1813087" y="1067235"/>
                        </a:cubicBezTo>
                        <a:cubicBezTo>
                          <a:pt x="1821162" y="1069728"/>
                          <a:pt x="1834619" y="1080776"/>
                          <a:pt x="1842421" y="1084002"/>
                        </a:cubicBezTo>
                        <a:cubicBezTo>
                          <a:pt x="1847941" y="1086296"/>
                          <a:pt x="1861147" y="1086191"/>
                          <a:pt x="1865493" y="1090296"/>
                        </a:cubicBezTo>
                        <a:cubicBezTo>
                          <a:pt x="1869107" y="1093710"/>
                          <a:pt x="1867556" y="1106529"/>
                          <a:pt x="1871777" y="1109168"/>
                        </a:cubicBezTo>
                        <a:cubicBezTo>
                          <a:pt x="1885235" y="1117578"/>
                          <a:pt x="1921335" y="1109367"/>
                          <a:pt x="1934667" y="1100780"/>
                        </a:cubicBezTo>
                        <a:cubicBezTo>
                          <a:pt x="1938825" y="1098099"/>
                          <a:pt x="1940343" y="1085165"/>
                          <a:pt x="1945150" y="1084012"/>
                        </a:cubicBezTo>
                        <a:cubicBezTo>
                          <a:pt x="1951088" y="1082588"/>
                          <a:pt x="1960032" y="1097104"/>
                          <a:pt x="1966117" y="1096590"/>
                        </a:cubicBezTo>
                        <a:cubicBezTo>
                          <a:pt x="1975742" y="1095774"/>
                          <a:pt x="1986570" y="1075194"/>
                          <a:pt x="1995472" y="1071435"/>
                        </a:cubicBezTo>
                        <a:cubicBezTo>
                          <a:pt x="2000803" y="1069183"/>
                          <a:pt x="2012878" y="1068041"/>
                          <a:pt x="2018523" y="1069330"/>
                        </a:cubicBezTo>
                        <a:cubicBezTo>
                          <a:pt x="2024482" y="1070691"/>
                          <a:pt x="2039490" y="1081908"/>
                          <a:pt x="2039490" y="1081908"/>
                        </a:cubicBezTo>
                        <a:cubicBezTo>
                          <a:pt x="2039490" y="1081908"/>
                          <a:pt x="2052194" y="1098224"/>
                          <a:pt x="2058362" y="1100780"/>
                        </a:cubicBezTo>
                        <a:cubicBezTo>
                          <a:pt x="2065630" y="1103785"/>
                          <a:pt x="2083895" y="1105953"/>
                          <a:pt x="2089812" y="1100780"/>
                        </a:cubicBezTo>
                        <a:cubicBezTo>
                          <a:pt x="2098578" y="1093124"/>
                          <a:pt x="2090608" y="1064920"/>
                          <a:pt x="2096086" y="1054647"/>
                        </a:cubicBezTo>
                        <a:cubicBezTo>
                          <a:pt x="2099049" y="1049075"/>
                          <a:pt x="2113502" y="1044017"/>
                          <a:pt x="2114958" y="1037879"/>
                        </a:cubicBezTo>
                        <a:cubicBezTo>
                          <a:pt x="2117555" y="1026893"/>
                          <a:pt x="2097719" y="1007225"/>
                          <a:pt x="2098191" y="995946"/>
                        </a:cubicBezTo>
                        <a:cubicBezTo>
                          <a:pt x="2098484" y="988919"/>
                          <a:pt x="2104757" y="974424"/>
                          <a:pt x="2110779" y="970790"/>
                        </a:cubicBezTo>
                        <a:cubicBezTo>
                          <a:pt x="2132772" y="957510"/>
                          <a:pt x="2190080" y="962338"/>
                          <a:pt x="2213497" y="972885"/>
                        </a:cubicBezTo>
                        <a:cubicBezTo>
                          <a:pt x="2221949" y="976686"/>
                          <a:pt x="2232066" y="993610"/>
                          <a:pt x="2238653" y="1000146"/>
                        </a:cubicBezTo>
                        <a:cubicBezTo>
                          <a:pt x="2244182" y="1005633"/>
                          <a:pt x="2256373" y="1015436"/>
                          <a:pt x="2261704" y="1021112"/>
                        </a:cubicBezTo>
                        <a:cubicBezTo>
                          <a:pt x="2266301" y="1026003"/>
                          <a:pt x="2275612" y="1036015"/>
                          <a:pt x="2278492" y="1042079"/>
                        </a:cubicBezTo>
                        <a:cubicBezTo>
                          <a:pt x="2281707" y="1048855"/>
                          <a:pt x="2281518" y="1064669"/>
                          <a:pt x="2284776" y="1071435"/>
                        </a:cubicBezTo>
                        <a:cubicBezTo>
                          <a:pt x="2288001" y="1078148"/>
                          <a:pt x="2297259" y="1090663"/>
                          <a:pt x="2303648" y="1094496"/>
                        </a:cubicBezTo>
                        <a:cubicBezTo>
                          <a:pt x="2312812" y="1100005"/>
                          <a:pt x="2336009" y="1098120"/>
                          <a:pt x="2345581" y="1102885"/>
                        </a:cubicBezTo>
                        <a:cubicBezTo>
                          <a:pt x="2351226" y="1105702"/>
                          <a:pt x="2359500" y="1115745"/>
                          <a:pt x="2364453" y="1119652"/>
                        </a:cubicBezTo>
                        <a:cubicBezTo>
                          <a:pt x="2369470" y="1123621"/>
                          <a:pt x="2381095" y="1129601"/>
                          <a:pt x="2385409" y="1134335"/>
                        </a:cubicBezTo>
                        <a:cubicBezTo>
                          <a:pt x="2388258" y="1137456"/>
                          <a:pt x="2390227" y="1146745"/>
                          <a:pt x="2393799" y="1149018"/>
                        </a:cubicBezTo>
                        <a:cubicBezTo>
                          <a:pt x="2399118" y="1152411"/>
                          <a:pt x="2412660" y="1151479"/>
                          <a:pt x="2418965" y="1151123"/>
                        </a:cubicBezTo>
                        <a:cubicBezTo>
                          <a:pt x="2429636" y="1150515"/>
                          <a:pt x="2451012" y="1138639"/>
                          <a:pt x="2460887" y="1142734"/>
                        </a:cubicBezTo>
                        <a:cubicBezTo>
                          <a:pt x="2464386" y="1144179"/>
                          <a:pt x="2467821" y="1151824"/>
                          <a:pt x="2469276" y="1155322"/>
                        </a:cubicBezTo>
                        <a:cubicBezTo>
                          <a:pt x="2471318" y="1160266"/>
                          <a:pt x="2475382" y="1171294"/>
                          <a:pt x="2473476" y="1176289"/>
                        </a:cubicBezTo>
                        <a:cubicBezTo>
                          <a:pt x="2471612" y="1181190"/>
                          <a:pt x="2459128" y="1184217"/>
                          <a:pt x="2456709" y="1188867"/>
                        </a:cubicBezTo>
                        <a:cubicBezTo>
                          <a:pt x="2449671" y="1202356"/>
                          <a:pt x="2466449" y="1240132"/>
                          <a:pt x="2454614" y="1249673"/>
                        </a:cubicBezTo>
                        <a:cubicBezTo>
                          <a:pt x="2450048" y="1253349"/>
                          <a:pt x="2436790" y="1242855"/>
                          <a:pt x="2431542" y="1245483"/>
                        </a:cubicBezTo>
                        <a:cubicBezTo>
                          <a:pt x="2425259" y="1248625"/>
                          <a:pt x="2420326" y="1263748"/>
                          <a:pt x="2418975" y="1270650"/>
                        </a:cubicBezTo>
                        <a:cubicBezTo>
                          <a:pt x="2417666" y="1277353"/>
                          <a:pt x="2416503" y="1292821"/>
                          <a:pt x="2421069" y="1297900"/>
                        </a:cubicBezTo>
                        <a:cubicBezTo>
                          <a:pt x="2424997" y="1302246"/>
                          <a:pt x="2438465" y="1300581"/>
                          <a:pt x="2444121" y="1302089"/>
                        </a:cubicBezTo>
                        <a:cubicBezTo>
                          <a:pt x="2451650" y="1304100"/>
                          <a:pt x="2465768" y="1313704"/>
                          <a:pt x="2473476" y="1312573"/>
                        </a:cubicBezTo>
                        <a:cubicBezTo>
                          <a:pt x="2485708" y="1310771"/>
                          <a:pt x="2505031" y="1292423"/>
                          <a:pt x="2513294" y="1283228"/>
                        </a:cubicBezTo>
                        <a:cubicBezTo>
                          <a:pt x="2523023" y="1272388"/>
                          <a:pt x="2535810" y="1245766"/>
                          <a:pt x="2542650" y="1232906"/>
                        </a:cubicBezTo>
                        <a:cubicBezTo>
                          <a:pt x="2550022" y="1219029"/>
                          <a:pt x="2563668" y="1190710"/>
                          <a:pt x="2569900" y="1176289"/>
                        </a:cubicBezTo>
                        <a:cubicBezTo>
                          <a:pt x="2575691" y="1162884"/>
                          <a:pt x="2589788" y="1136335"/>
                          <a:pt x="2590867" y="1121778"/>
                        </a:cubicBezTo>
                        <a:cubicBezTo>
                          <a:pt x="2591945" y="1107315"/>
                          <a:pt x="2576508" y="1079551"/>
                          <a:pt x="2578278" y="1065161"/>
                        </a:cubicBezTo>
                        <a:cubicBezTo>
                          <a:pt x="2578854" y="1060511"/>
                          <a:pt x="2585818" y="1053002"/>
                          <a:pt x="2586667" y="1048394"/>
                        </a:cubicBezTo>
                        <a:cubicBezTo>
                          <a:pt x="2589411" y="1033355"/>
                          <a:pt x="2585557" y="1001968"/>
                          <a:pt x="2580383" y="987589"/>
                        </a:cubicBezTo>
                        <a:cubicBezTo>
                          <a:pt x="2576540" y="976917"/>
                          <a:pt x="2564286" y="956662"/>
                          <a:pt x="2555217" y="949844"/>
                        </a:cubicBezTo>
                        <a:cubicBezTo>
                          <a:pt x="2546870" y="943571"/>
                          <a:pt x="2525086" y="933370"/>
                          <a:pt x="2515399" y="937266"/>
                        </a:cubicBezTo>
                        <a:cubicBezTo>
                          <a:pt x="2509304" y="939717"/>
                          <a:pt x="2508246" y="956631"/>
                          <a:pt x="2502811" y="960328"/>
                        </a:cubicBezTo>
                        <a:cubicBezTo>
                          <a:pt x="2499323" y="962705"/>
                          <a:pt x="2489447" y="964925"/>
                          <a:pt x="2486043" y="962433"/>
                        </a:cubicBezTo>
                        <a:cubicBezTo>
                          <a:pt x="2481320" y="958966"/>
                          <a:pt x="2485363" y="944053"/>
                          <a:pt x="2481844" y="939371"/>
                        </a:cubicBezTo>
                        <a:cubicBezTo>
                          <a:pt x="2475518" y="930930"/>
                          <a:pt x="2451033" y="928469"/>
                          <a:pt x="2444121" y="920499"/>
                        </a:cubicBezTo>
                        <a:cubicBezTo>
                          <a:pt x="2440864" y="916739"/>
                          <a:pt x="2436695" y="906466"/>
                          <a:pt x="2437837" y="901627"/>
                        </a:cubicBezTo>
                        <a:cubicBezTo>
                          <a:pt x="2439711" y="893689"/>
                          <a:pt x="2455829" y="884954"/>
                          <a:pt x="2460887" y="878566"/>
                        </a:cubicBezTo>
                        <a:cubicBezTo>
                          <a:pt x="2468921" y="868418"/>
                          <a:pt x="2481991" y="845922"/>
                          <a:pt x="2488138" y="834527"/>
                        </a:cubicBezTo>
                        <a:cubicBezTo>
                          <a:pt x="2492264" y="826893"/>
                          <a:pt x="2498621" y="810670"/>
                          <a:pt x="2502800" y="803077"/>
                        </a:cubicBezTo>
                        <a:cubicBezTo>
                          <a:pt x="2507010" y="795443"/>
                          <a:pt x="2514603" y="778843"/>
                          <a:pt x="2521672" y="773732"/>
                        </a:cubicBezTo>
                        <a:cubicBezTo>
                          <a:pt x="2533517" y="765155"/>
                          <a:pt x="2563815" y="761228"/>
                          <a:pt x="2578278" y="759049"/>
                        </a:cubicBezTo>
                        <a:cubicBezTo>
                          <a:pt x="2589694" y="757332"/>
                          <a:pt x="2612860" y="756640"/>
                          <a:pt x="2624401" y="756944"/>
                        </a:cubicBezTo>
                        <a:cubicBezTo>
                          <a:pt x="2640194" y="757374"/>
                          <a:pt x="2673215" y="770412"/>
                          <a:pt x="2687290" y="763238"/>
                        </a:cubicBezTo>
                        <a:cubicBezTo>
                          <a:pt x="2693773" y="759929"/>
                          <a:pt x="2695281" y="740984"/>
                          <a:pt x="2701952" y="738083"/>
                        </a:cubicBezTo>
                        <a:cubicBezTo>
                          <a:pt x="2712802" y="733370"/>
                          <a:pt x="2740713" y="739318"/>
                          <a:pt x="2748085" y="748555"/>
                        </a:cubicBezTo>
                        <a:cubicBezTo>
                          <a:pt x="2750704" y="751833"/>
                          <a:pt x="2744881" y="762631"/>
                          <a:pt x="2748085" y="765333"/>
                        </a:cubicBezTo>
                        <a:cubicBezTo>
                          <a:pt x="2759878" y="775272"/>
                          <a:pt x="2798125" y="765909"/>
                          <a:pt x="2808870" y="754850"/>
                        </a:cubicBezTo>
                        <a:cubicBezTo>
                          <a:pt x="2814033" y="749529"/>
                          <a:pt x="2811583" y="732762"/>
                          <a:pt x="2813049" y="725494"/>
                        </a:cubicBezTo>
                        <a:cubicBezTo>
                          <a:pt x="2815091" y="715398"/>
                          <a:pt x="2819741" y="695227"/>
                          <a:pt x="2823553" y="685655"/>
                        </a:cubicBezTo>
                        <a:cubicBezTo>
                          <a:pt x="2825983" y="679550"/>
                          <a:pt x="2830476" y="665945"/>
                          <a:pt x="2836120" y="662594"/>
                        </a:cubicBezTo>
                        <a:cubicBezTo>
                          <a:pt x="2849641" y="654561"/>
                          <a:pt x="2884767" y="655923"/>
                          <a:pt x="2899010" y="662594"/>
                        </a:cubicBezTo>
                        <a:cubicBezTo>
                          <a:pt x="2906425" y="666071"/>
                          <a:pt x="2913411" y="682859"/>
                          <a:pt x="2919977" y="687750"/>
                        </a:cubicBezTo>
                        <a:cubicBezTo>
                          <a:pt x="2923182" y="690138"/>
                          <a:pt x="2930879" y="695332"/>
                          <a:pt x="2934660" y="694044"/>
                        </a:cubicBezTo>
                        <a:cubicBezTo>
                          <a:pt x="2944871" y="690546"/>
                          <a:pt x="2947437" y="663348"/>
                          <a:pt x="2955616" y="656300"/>
                        </a:cubicBezTo>
                        <a:cubicBezTo>
                          <a:pt x="2959010" y="653378"/>
                          <a:pt x="2968215" y="648382"/>
                          <a:pt x="2972384" y="650016"/>
                        </a:cubicBezTo>
                        <a:cubicBezTo>
                          <a:pt x="2980018" y="653011"/>
                          <a:pt x="2986941" y="671161"/>
                          <a:pt x="2987067" y="679361"/>
                        </a:cubicBezTo>
                        <a:cubicBezTo>
                          <a:pt x="2987182" y="686870"/>
                          <a:pt x="2979086" y="700694"/>
                          <a:pt x="2974478" y="706622"/>
                        </a:cubicBezTo>
                        <a:cubicBezTo>
                          <a:pt x="2967849" y="715157"/>
                          <a:pt x="2948201" y="725882"/>
                          <a:pt x="2940923" y="733883"/>
                        </a:cubicBezTo>
                        <a:cubicBezTo>
                          <a:pt x="2932021" y="743665"/>
                          <a:pt x="2919223" y="767124"/>
                          <a:pt x="2911588" y="777921"/>
                        </a:cubicBezTo>
                        <a:cubicBezTo>
                          <a:pt x="2905535" y="786478"/>
                          <a:pt x="2890161" y="801674"/>
                          <a:pt x="2886422" y="811466"/>
                        </a:cubicBezTo>
                        <a:cubicBezTo>
                          <a:pt x="2882097" y="822766"/>
                          <a:pt x="2882034" y="847597"/>
                          <a:pt x="2882233" y="859694"/>
                        </a:cubicBezTo>
                        <a:cubicBezTo>
                          <a:pt x="2882453" y="872889"/>
                          <a:pt x="2884296" y="899606"/>
                          <a:pt x="2888517" y="912121"/>
                        </a:cubicBezTo>
                        <a:cubicBezTo>
                          <a:pt x="2891826" y="921913"/>
                          <a:pt x="2905566" y="938198"/>
                          <a:pt x="2909483" y="947760"/>
                        </a:cubicBezTo>
                        <a:cubicBezTo>
                          <a:pt x="2913578" y="957762"/>
                          <a:pt x="2915599" y="979818"/>
                          <a:pt x="2919966" y="989694"/>
                        </a:cubicBezTo>
                        <a:cubicBezTo>
                          <a:pt x="2923024" y="996606"/>
                          <a:pt x="2931267" y="1009634"/>
                          <a:pt x="2936734" y="1014850"/>
                        </a:cubicBezTo>
                        <a:cubicBezTo>
                          <a:pt x="2941153" y="1019070"/>
                          <a:pt x="2951762" y="1028883"/>
                          <a:pt x="2957701" y="1027427"/>
                        </a:cubicBezTo>
                        <a:cubicBezTo>
                          <a:pt x="2968435" y="1024788"/>
                          <a:pt x="2975400" y="999360"/>
                          <a:pt x="2980751" y="989694"/>
                        </a:cubicBezTo>
                        <a:cubicBezTo>
                          <a:pt x="2987004" y="978414"/>
                          <a:pt x="3000859" y="956118"/>
                          <a:pt x="3003823" y="943561"/>
                        </a:cubicBezTo>
                        <a:cubicBezTo>
                          <a:pt x="3005383" y="936931"/>
                          <a:pt x="2999006" y="921117"/>
                          <a:pt x="3003823" y="916300"/>
                        </a:cubicBezTo>
                        <a:cubicBezTo>
                          <a:pt x="3008274" y="911849"/>
                          <a:pt x="3024810" y="921012"/>
                          <a:pt x="3028979" y="916300"/>
                        </a:cubicBezTo>
                        <a:cubicBezTo>
                          <a:pt x="3034571" y="909964"/>
                          <a:pt x="3024622" y="891207"/>
                          <a:pt x="3024790" y="882755"/>
                        </a:cubicBezTo>
                        <a:cubicBezTo>
                          <a:pt x="3024915" y="876377"/>
                          <a:pt x="3024413" y="862050"/>
                          <a:pt x="3028979" y="857589"/>
                        </a:cubicBezTo>
                        <a:cubicBezTo>
                          <a:pt x="3031629" y="855002"/>
                          <a:pt x="3042018" y="858814"/>
                          <a:pt x="3043662" y="855494"/>
                        </a:cubicBezTo>
                        <a:cubicBezTo>
                          <a:pt x="3046060" y="850656"/>
                          <a:pt x="3036331" y="840989"/>
                          <a:pt x="3033158" y="836622"/>
                        </a:cubicBezTo>
                        <a:cubicBezTo>
                          <a:pt x="3027272" y="828516"/>
                          <a:pt x="3014788" y="811906"/>
                          <a:pt x="3005918" y="807266"/>
                        </a:cubicBezTo>
                        <a:cubicBezTo>
                          <a:pt x="3001634" y="805025"/>
                          <a:pt x="2991235" y="805172"/>
                          <a:pt x="2991235" y="794689"/>
                        </a:cubicBezTo>
                        <a:cubicBezTo>
                          <a:pt x="2991235" y="784205"/>
                          <a:pt x="2995162" y="765521"/>
                          <a:pt x="2999623" y="756944"/>
                        </a:cubicBezTo>
                        <a:cubicBezTo>
                          <a:pt x="3002378" y="751645"/>
                          <a:pt x="3009635" y="741821"/>
                          <a:pt x="3014296" y="738083"/>
                        </a:cubicBezTo>
                        <a:cubicBezTo>
                          <a:pt x="3022894" y="731191"/>
                          <a:pt x="3044605" y="724751"/>
                          <a:pt x="3054134" y="719210"/>
                        </a:cubicBezTo>
                        <a:cubicBezTo>
                          <a:pt x="3059664" y="715995"/>
                          <a:pt x="3069237" y="707083"/>
                          <a:pt x="3075101" y="704527"/>
                        </a:cubicBezTo>
                        <a:cubicBezTo>
                          <a:pt x="3081982" y="701532"/>
                          <a:pt x="3096958" y="697814"/>
                          <a:pt x="3104457" y="698233"/>
                        </a:cubicBezTo>
                        <a:cubicBezTo>
                          <a:pt x="3109421" y="698505"/>
                          <a:pt x="3119245" y="701679"/>
                          <a:pt x="3123329" y="704527"/>
                        </a:cubicBezTo>
                        <a:cubicBezTo>
                          <a:pt x="3128838" y="708371"/>
                          <a:pt x="3135404" y="720697"/>
                          <a:pt x="3140096" y="725494"/>
                        </a:cubicBezTo>
                        <a:cubicBezTo>
                          <a:pt x="3142966" y="728416"/>
                          <a:pt x="3148736" y="737098"/>
                          <a:pt x="3152674" y="735977"/>
                        </a:cubicBezTo>
                        <a:cubicBezTo>
                          <a:pt x="3163828" y="732804"/>
                          <a:pt x="3161251" y="701825"/>
                          <a:pt x="3167346" y="691949"/>
                        </a:cubicBezTo>
                        <a:cubicBezTo>
                          <a:pt x="3169682" y="688169"/>
                          <a:pt x="3177851" y="683299"/>
                          <a:pt x="3179914" y="679361"/>
                        </a:cubicBezTo>
                        <a:cubicBezTo>
                          <a:pt x="3182637" y="674166"/>
                          <a:pt x="3179495" y="659913"/>
                          <a:pt x="3184114" y="656300"/>
                        </a:cubicBezTo>
                        <a:cubicBezTo>
                          <a:pt x="3190733" y="651126"/>
                          <a:pt x="3209584" y="660761"/>
                          <a:pt x="3217648" y="658405"/>
                        </a:cubicBezTo>
                        <a:cubicBezTo>
                          <a:pt x="3227011" y="655661"/>
                          <a:pt x="3240217" y="639365"/>
                          <a:pt x="3249098" y="635343"/>
                        </a:cubicBezTo>
                        <a:cubicBezTo>
                          <a:pt x="3253497" y="633343"/>
                          <a:pt x="3263152" y="630735"/>
                          <a:pt x="3267970" y="631154"/>
                        </a:cubicBezTo>
                        <a:cubicBezTo>
                          <a:pt x="3277574" y="631982"/>
                          <a:pt x="3294666" y="649419"/>
                          <a:pt x="3303610" y="645837"/>
                        </a:cubicBezTo>
                        <a:cubicBezTo>
                          <a:pt x="3308406" y="643921"/>
                          <a:pt x="3312637" y="632086"/>
                          <a:pt x="3311988" y="626965"/>
                        </a:cubicBezTo>
                        <a:cubicBezTo>
                          <a:pt x="3310406" y="614377"/>
                          <a:pt x="3289879" y="595725"/>
                          <a:pt x="3280548" y="587126"/>
                        </a:cubicBezTo>
                        <a:cubicBezTo>
                          <a:pt x="3270829" y="578151"/>
                          <a:pt x="3237379" y="570977"/>
                          <a:pt x="3236509" y="557781"/>
                        </a:cubicBezTo>
                        <a:cubicBezTo>
                          <a:pt x="3236143" y="552220"/>
                          <a:pt x="3248826" y="546450"/>
                          <a:pt x="3253277" y="543098"/>
                        </a:cubicBezTo>
                        <a:cubicBezTo>
                          <a:pt x="3260251" y="537851"/>
                          <a:pt x="3280736" y="532741"/>
                          <a:pt x="3282643" y="524226"/>
                        </a:cubicBezTo>
                        <a:cubicBezTo>
                          <a:pt x="3283721" y="519398"/>
                          <a:pt x="3273510" y="512214"/>
                          <a:pt x="3272138" y="507459"/>
                        </a:cubicBezTo>
                        <a:cubicBezTo>
                          <a:pt x="3270253" y="500913"/>
                          <a:pt x="3268085" y="485686"/>
                          <a:pt x="3272138" y="480198"/>
                        </a:cubicBezTo>
                        <a:cubicBezTo>
                          <a:pt x="3276380" y="474459"/>
                          <a:pt x="3293032" y="468605"/>
                          <a:pt x="3299410" y="471809"/>
                        </a:cubicBezTo>
                        <a:cubicBezTo>
                          <a:pt x="3306374" y="475297"/>
                          <a:pt x="3307233" y="493834"/>
                          <a:pt x="3309872" y="501165"/>
                        </a:cubicBezTo>
                        <a:cubicBezTo>
                          <a:pt x="3311956" y="506935"/>
                          <a:pt x="3313328" y="520592"/>
                          <a:pt x="3318272" y="524226"/>
                        </a:cubicBezTo>
                        <a:cubicBezTo>
                          <a:pt x="3327571" y="531054"/>
                          <a:pt x="3353817" y="521671"/>
                          <a:pt x="3364373" y="526331"/>
                        </a:cubicBezTo>
                        <a:cubicBezTo>
                          <a:pt x="3370479" y="529023"/>
                          <a:pt x="3377161" y="542449"/>
                          <a:pt x="3383245" y="545203"/>
                        </a:cubicBezTo>
                        <a:cubicBezTo>
                          <a:pt x="3390419" y="548460"/>
                          <a:pt x="3407877" y="543350"/>
                          <a:pt x="3414695" y="547298"/>
                        </a:cubicBezTo>
                        <a:cubicBezTo>
                          <a:pt x="3421241" y="551089"/>
                          <a:pt x="3425545" y="567762"/>
                          <a:pt x="3431462" y="572464"/>
                        </a:cubicBezTo>
                        <a:cubicBezTo>
                          <a:pt x="3434971" y="575250"/>
                          <a:pt x="3443862" y="579701"/>
                          <a:pt x="3448250" y="578748"/>
                        </a:cubicBezTo>
                        <a:cubicBezTo>
                          <a:pt x="3455487" y="577177"/>
                          <a:pt x="3468861" y="565186"/>
                          <a:pt x="3469206" y="557781"/>
                        </a:cubicBezTo>
                        <a:cubicBezTo>
                          <a:pt x="3469573" y="549602"/>
                          <a:pt x="3449779" y="540658"/>
                          <a:pt x="3448250" y="532615"/>
                        </a:cubicBezTo>
                        <a:cubicBezTo>
                          <a:pt x="3447329" y="527735"/>
                          <a:pt x="3450492" y="516654"/>
                          <a:pt x="3454513" y="513743"/>
                        </a:cubicBezTo>
                        <a:cubicBezTo>
                          <a:pt x="3458336" y="510978"/>
                          <a:pt x="3468788" y="514821"/>
                          <a:pt x="3473385" y="513743"/>
                        </a:cubicBezTo>
                        <a:cubicBezTo>
                          <a:pt x="3477951" y="512664"/>
                          <a:pt x="3487325" y="509082"/>
                          <a:pt x="3490173" y="505354"/>
                        </a:cubicBezTo>
                        <a:cubicBezTo>
                          <a:pt x="3495043" y="498986"/>
                          <a:pt x="3501536" y="480104"/>
                          <a:pt x="3496457" y="473904"/>
                        </a:cubicBezTo>
                        <a:cubicBezTo>
                          <a:pt x="3489147" y="464981"/>
                          <a:pt x="3461436" y="477046"/>
                          <a:pt x="3450334" y="473904"/>
                        </a:cubicBezTo>
                        <a:cubicBezTo>
                          <a:pt x="3442637" y="471726"/>
                          <a:pt x="3430886" y="458886"/>
                          <a:pt x="3423084" y="457137"/>
                        </a:cubicBezTo>
                        <a:cubicBezTo>
                          <a:pt x="3413826" y="455063"/>
                          <a:pt x="3393383" y="456268"/>
                          <a:pt x="3385350" y="461326"/>
                        </a:cubicBezTo>
                        <a:cubicBezTo>
                          <a:pt x="3381171" y="463955"/>
                          <a:pt x="3379821" y="478250"/>
                          <a:pt x="3374877" y="478093"/>
                        </a:cubicBezTo>
                        <a:cubicBezTo>
                          <a:pt x="3367138" y="477842"/>
                          <a:pt x="3364289" y="457409"/>
                          <a:pt x="3360194" y="450832"/>
                        </a:cubicBezTo>
                        <a:cubicBezTo>
                          <a:pt x="3357807" y="447010"/>
                          <a:pt x="3353450" y="438663"/>
                          <a:pt x="3349711" y="436149"/>
                        </a:cubicBezTo>
                        <a:cubicBezTo>
                          <a:pt x="3342108" y="431049"/>
                          <a:pt x="3320439" y="434337"/>
                          <a:pt x="3314072" y="427760"/>
                        </a:cubicBezTo>
                        <a:cubicBezTo>
                          <a:pt x="3310354" y="423917"/>
                          <a:pt x="3314009" y="410187"/>
                          <a:pt x="3309872" y="406794"/>
                        </a:cubicBezTo>
                        <a:cubicBezTo>
                          <a:pt x="3300551" y="399148"/>
                          <a:pt x="3272578" y="411904"/>
                          <a:pt x="3261665" y="406794"/>
                        </a:cubicBezTo>
                        <a:cubicBezTo>
                          <a:pt x="3254250" y="403317"/>
                          <a:pt x="3247118" y="386717"/>
                          <a:pt x="3240699" y="381627"/>
                        </a:cubicBezTo>
                        <a:cubicBezTo>
                          <a:pt x="3233347" y="375804"/>
                          <a:pt x="3216108" y="367646"/>
                          <a:pt x="3207164" y="364860"/>
                        </a:cubicBezTo>
                        <a:cubicBezTo>
                          <a:pt x="3200095" y="362650"/>
                          <a:pt x="3184993" y="362504"/>
                          <a:pt x="3177809" y="360671"/>
                        </a:cubicBezTo>
                        <a:cubicBezTo>
                          <a:pt x="3169127" y="358451"/>
                          <a:pt x="3152161" y="352293"/>
                          <a:pt x="3144254" y="348083"/>
                        </a:cubicBezTo>
                        <a:cubicBezTo>
                          <a:pt x="3140274" y="345967"/>
                          <a:pt x="3133624" y="339610"/>
                          <a:pt x="3129581" y="337610"/>
                        </a:cubicBezTo>
                        <a:cubicBezTo>
                          <a:pt x="3121716" y="333693"/>
                          <a:pt x="3104729" y="328446"/>
                          <a:pt x="3096047" y="327126"/>
                        </a:cubicBezTo>
                        <a:cubicBezTo>
                          <a:pt x="3085166" y="325461"/>
                          <a:pt x="3063005" y="327755"/>
                          <a:pt x="3052009" y="327126"/>
                        </a:cubicBezTo>
                        <a:cubicBezTo>
                          <a:pt x="3038310" y="326341"/>
                          <a:pt x="3008546" y="312695"/>
                          <a:pt x="2997508" y="320832"/>
                        </a:cubicBezTo>
                        <a:cubicBezTo>
                          <a:pt x="2990637" y="325901"/>
                          <a:pt x="2997319" y="348407"/>
                          <a:pt x="2991224" y="354387"/>
                        </a:cubicBezTo>
                        <a:cubicBezTo>
                          <a:pt x="2986668" y="358849"/>
                          <a:pt x="2972080" y="360723"/>
                          <a:pt x="2966068" y="358576"/>
                        </a:cubicBezTo>
                        <a:cubicBezTo>
                          <a:pt x="2960821" y="356702"/>
                          <a:pt x="2956695" y="343516"/>
                          <a:pt x="2951406" y="341809"/>
                        </a:cubicBezTo>
                        <a:cubicBezTo>
                          <a:pt x="2944745" y="339652"/>
                          <a:pt x="2931120" y="348491"/>
                          <a:pt x="2924135" y="348093"/>
                        </a:cubicBezTo>
                        <a:cubicBezTo>
                          <a:pt x="2914699" y="347559"/>
                          <a:pt x="2897879" y="336615"/>
                          <a:pt x="2888496" y="335515"/>
                        </a:cubicBezTo>
                        <a:cubicBezTo>
                          <a:pt x="2873844" y="333808"/>
                          <a:pt x="2842237" y="333860"/>
                          <a:pt x="2829806" y="341809"/>
                        </a:cubicBezTo>
                        <a:cubicBezTo>
                          <a:pt x="2824653" y="345098"/>
                          <a:pt x="2822925" y="360566"/>
                          <a:pt x="2817217" y="362776"/>
                        </a:cubicBezTo>
                        <a:cubicBezTo>
                          <a:pt x="2812117" y="364755"/>
                          <a:pt x="2801057" y="359100"/>
                          <a:pt x="2796250" y="356492"/>
                        </a:cubicBezTo>
                        <a:cubicBezTo>
                          <a:pt x="2788406" y="352240"/>
                          <a:pt x="2775462" y="339589"/>
                          <a:pt x="2769010" y="333431"/>
                        </a:cubicBezTo>
                        <a:cubicBezTo>
                          <a:pt x="2761763" y="326508"/>
                          <a:pt x="2750442" y="309040"/>
                          <a:pt x="2741739" y="304075"/>
                        </a:cubicBezTo>
                        <a:cubicBezTo>
                          <a:pt x="2726836" y="295561"/>
                          <a:pt x="2691825" y="288963"/>
                          <a:pt x="2674671" y="289393"/>
                        </a:cubicBezTo>
                        <a:cubicBezTo>
                          <a:pt x="2668691" y="289550"/>
                          <a:pt x="2657244" y="293718"/>
                          <a:pt x="2651599" y="295687"/>
                        </a:cubicBezTo>
                        <a:cubicBezTo>
                          <a:pt x="2647828" y="296996"/>
                          <a:pt x="2640875" y="301384"/>
                          <a:pt x="2636926" y="301970"/>
                        </a:cubicBezTo>
                        <a:cubicBezTo>
                          <a:pt x="2627543" y="303363"/>
                          <a:pt x="2608241" y="300630"/>
                          <a:pt x="2599192" y="297781"/>
                        </a:cubicBezTo>
                        <a:cubicBezTo>
                          <a:pt x="2586667" y="293833"/>
                          <a:pt x="2564716" y="278710"/>
                          <a:pt x="2553070" y="272625"/>
                        </a:cubicBezTo>
                        <a:cubicBezTo>
                          <a:pt x="2545802" y="268824"/>
                          <a:pt x="2529516" y="263744"/>
                          <a:pt x="2523714" y="257942"/>
                        </a:cubicBezTo>
                        <a:cubicBezTo>
                          <a:pt x="2521232" y="255460"/>
                          <a:pt x="2520405" y="247208"/>
                          <a:pt x="2517420" y="245364"/>
                        </a:cubicBezTo>
                        <a:cubicBezTo>
                          <a:pt x="2502255" y="236002"/>
                          <a:pt x="2463642" y="241992"/>
                          <a:pt x="2446152" y="245364"/>
                        </a:cubicBezTo>
                        <a:cubicBezTo>
                          <a:pt x="2440612" y="246433"/>
                          <a:pt x="2430663" y="255136"/>
                          <a:pt x="2425196" y="253753"/>
                        </a:cubicBezTo>
                        <a:cubicBezTo>
                          <a:pt x="2417258" y="251742"/>
                          <a:pt x="2411644" y="232064"/>
                          <a:pt x="2404229" y="228587"/>
                        </a:cubicBezTo>
                        <a:cubicBezTo>
                          <a:pt x="2395212" y="224366"/>
                          <a:pt x="2373387" y="232902"/>
                          <a:pt x="2364412" y="228587"/>
                        </a:cubicBezTo>
                        <a:cubicBezTo>
                          <a:pt x="2358358" y="225675"/>
                          <a:pt x="2354211" y="208940"/>
                          <a:pt x="2347623" y="207620"/>
                        </a:cubicBezTo>
                        <a:cubicBezTo>
                          <a:pt x="2341182" y="206332"/>
                          <a:pt x="2330155" y="216742"/>
                          <a:pt x="2324573" y="220198"/>
                        </a:cubicBezTo>
                        <a:cubicBezTo>
                          <a:pt x="2319137" y="223570"/>
                          <a:pt x="2305334" y="228713"/>
                          <a:pt x="2303606" y="234881"/>
                        </a:cubicBezTo>
                        <a:cubicBezTo>
                          <a:pt x="2301124" y="243699"/>
                          <a:pt x="2322499" y="260309"/>
                          <a:pt x="2318278" y="268436"/>
                        </a:cubicBezTo>
                        <a:cubicBezTo>
                          <a:pt x="2314571" y="275547"/>
                          <a:pt x="2294850" y="274594"/>
                          <a:pt x="2286839" y="274731"/>
                        </a:cubicBezTo>
                        <a:cubicBezTo>
                          <a:pt x="2277277" y="274888"/>
                          <a:pt x="2258604" y="269567"/>
                          <a:pt x="2249105" y="268436"/>
                        </a:cubicBezTo>
                        <a:cubicBezTo>
                          <a:pt x="2241805" y="267567"/>
                          <a:pt x="2226934" y="264739"/>
                          <a:pt x="2219749" y="266331"/>
                        </a:cubicBezTo>
                        <a:cubicBezTo>
                          <a:pt x="2214482" y="267494"/>
                          <a:pt x="2206292" y="276616"/>
                          <a:pt x="2200898" y="276815"/>
                        </a:cubicBezTo>
                        <a:cubicBezTo>
                          <a:pt x="2193400" y="277097"/>
                          <a:pt x="2179638" y="268729"/>
                          <a:pt x="2173627" y="264237"/>
                        </a:cubicBezTo>
                        <a:cubicBezTo>
                          <a:pt x="2169165" y="260896"/>
                          <a:pt x="2164306" y="245899"/>
                          <a:pt x="2158954" y="247459"/>
                        </a:cubicBezTo>
                        <a:cubicBezTo>
                          <a:pt x="2152336" y="249386"/>
                          <a:pt x="2159730" y="269955"/>
                          <a:pt x="2154755" y="274720"/>
                        </a:cubicBezTo>
                        <a:cubicBezTo>
                          <a:pt x="2147906" y="281287"/>
                          <a:pt x="2126446" y="279977"/>
                          <a:pt x="2117021" y="278909"/>
                        </a:cubicBezTo>
                        <a:cubicBezTo>
                          <a:pt x="2104338" y="277485"/>
                          <a:pt x="2080847" y="266373"/>
                          <a:pt x="2068814" y="262132"/>
                        </a:cubicBezTo>
                        <a:cubicBezTo>
                          <a:pt x="2061462" y="259545"/>
                          <a:pt x="2042370" y="258885"/>
                          <a:pt x="2039458" y="251648"/>
                        </a:cubicBezTo>
                        <a:cubicBezTo>
                          <a:pt x="2037710" y="247302"/>
                          <a:pt x="2044255" y="237887"/>
                          <a:pt x="2047848" y="234871"/>
                        </a:cubicBezTo>
                        <a:cubicBezTo>
                          <a:pt x="2052037" y="231341"/>
                          <a:pt x="2066646" y="233603"/>
                          <a:pt x="2068814" y="228576"/>
                        </a:cubicBezTo>
                        <a:cubicBezTo>
                          <a:pt x="2072532" y="219968"/>
                          <a:pt x="2059032" y="201284"/>
                          <a:pt x="2052047" y="195032"/>
                        </a:cubicBezTo>
                        <a:cubicBezTo>
                          <a:pt x="2044140" y="187952"/>
                          <a:pt x="2022723" y="181794"/>
                          <a:pt x="2012208" y="180349"/>
                        </a:cubicBezTo>
                        <a:cubicBezTo>
                          <a:pt x="1999191" y="178558"/>
                          <a:pt x="1970452" y="176840"/>
                          <a:pt x="1959802" y="184538"/>
                        </a:cubicBezTo>
                        <a:cubicBezTo>
                          <a:pt x="1951046" y="190874"/>
                          <a:pt x="1952942" y="220072"/>
                          <a:pt x="1943035" y="224377"/>
                        </a:cubicBezTo>
                        <a:cubicBezTo>
                          <a:pt x="1933305" y="228608"/>
                          <a:pt x="1912988" y="213799"/>
                          <a:pt x="1903196" y="209694"/>
                        </a:cubicBezTo>
                        <a:cubicBezTo>
                          <a:pt x="1894116" y="205892"/>
                          <a:pt x="1876867" y="196142"/>
                          <a:pt x="1867556" y="192916"/>
                        </a:cubicBezTo>
                        <a:cubicBezTo>
                          <a:pt x="1854340" y="188340"/>
                          <a:pt x="1826943" y="181920"/>
                          <a:pt x="1813056" y="180338"/>
                        </a:cubicBezTo>
                        <a:cubicBezTo>
                          <a:pt x="1788057" y="177490"/>
                          <a:pt x="1737578" y="180338"/>
                          <a:pt x="1712411" y="180338"/>
                        </a:cubicBezTo>
                        <a:cubicBezTo>
                          <a:pt x="1703499" y="180338"/>
                          <a:pt x="1685517" y="178610"/>
                          <a:pt x="1676772" y="180338"/>
                        </a:cubicBezTo>
                        <a:cubicBezTo>
                          <a:pt x="1667315" y="182213"/>
                          <a:pt x="1650171" y="191660"/>
                          <a:pt x="1641133" y="195021"/>
                        </a:cubicBezTo>
                        <a:cubicBezTo>
                          <a:pt x="1628712" y="199640"/>
                          <a:pt x="1598225" y="222795"/>
                          <a:pt x="1590831" y="211788"/>
                        </a:cubicBezTo>
                        <a:cubicBezTo>
                          <a:pt x="1585438" y="203766"/>
                          <a:pt x="1608363" y="188382"/>
                          <a:pt x="1615987" y="182443"/>
                        </a:cubicBezTo>
                        <a:cubicBezTo>
                          <a:pt x="1627078" y="173782"/>
                          <a:pt x="1653732" y="163571"/>
                          <a:pt x="1666310" y="157277"/>
                        </a:cubicBezTo>
                        <a:cubicBezTo>
                          <a:pt x="1671556" y="154659"/>
                          <a:pt x="1682522" y="150218"/>
                          <a:pt x="1687276" y="146794"/>
                        </a:cubicBezTo>
                        <a:cubicBezTo>
                          <a:pt x="1694492" y="141589"/>
                          <a:pt x="1708536" y="129639"/>
                          <a:pt x="1712411" y="121638"/>
                        </a:cubicBezTo>
                        <a:cubicBezTo>
                          <a:pt x="1716328" y="113563"/>
                          <a:pt x="1721072" y="93780"/>
                          <a:pt x="1716611" y="85999"/>
                        </a:cubicBezTo>
                        <a:cubicBezTo>
                          <a:pt x="1712055" y="78060"/>
                          <a:pt x="1690031" y="77275"/>
                          <a:pt x="1683077" y="71316"/>
                        </a:cubicBezTo>
                        <a:cubicBezTo>
                          <a:pt x="1677882" y="66865"/>
                          <a:pt x="1674248" y="51773"/>
                          <a:pt x="1668394" y="48254"/>
                        </a:cubicBezTo>
                        <a:cubicBezTo>
                          <a:pt x="1651271" y="37959"/>
                          <a:pt x="1607243" y="34430"/>
                          <a:pt x="1588737" y="41960"/>
                        </a:cubicBezTo>
                        <a:cubicBezTo>
                          <a:pt x="1583574" y="44065"/>
                          <a:pt x="1579521" y="57575"/>
                          <a:pt x="1574064" y="58738"/>
                        </a:cubicBezTo>
                        <a:cubicBezTo>
                          <a:pt x="1566723" y="60298"/>
                          <a:pt x="1552302" y="51260"/>
                          <a:pt x="1546793" y="46149"/>
                        </a:cubicBezTo>
                        <a:cubicBezTo>
                          <a:pt x="1542845" y="42473"/>
                          <a:pt x="1539808" y="31403"/>
                          <a:pt x="1536320" y="27277"/>
                        </a:cubicBezTo>
                        <a:cubicBezTo>
                          <a:pt x="1531984" y="22145"/>
                          <a:pt x="1520925" y="14249"/>
                          <a:pt x="1515353" y="10510"/>
                        </a:cubicBezTo>
                        <a:cubicBezTo>
                          <a:pt x="1510871" y="7504"/>
                          <a:pt x="1501875" y="320"/>
                          <a:pt x="1496481" y="27"/>
                        </a:cubicBezTo>
                        <a:cubicBezTo>
                          <a:pt x="1485694" y="-560"/>
                          <a:pt x="1463743" y="8656"/>
                          <a:pt x="1456642" y="16804"/>
                        </a:cubicBezTo>
                        <a:cubicBezTo>
                          <a:pt x="1451301" y="22941"/>
                          <a:pt x="1451626" y="40839"/>
                          <a:pt x="1448275" y="48254"/>
                        </a:cubicBezTo>
                        <a:cubicBezTo>
                          <a:pt x="1446714" y="51700"/>
                          <a:pt x="1438650" y="57250"/>
                          <a:pt x="1439875" y="60832"/>
                        </a:cubicBezTo>
                        <a:cubicBezTo>
                          <a:pt x="1441488" y="65535"/>
                          <a:pt x="1458318" y="62173"/>
                          <a:pt x="1458748" y="67126"/>
                        </a:cubicBezTo>
                        <a:cubicBezTo>
                          <a:pt x="1459407" y="74834"/>
                          <a:pt x="1439153" y="80699"/>
                          <a:pt x="1431497" y="81799"/>
                        </a:cubicBezTo>
                        <a:cubicBezTo>
                          <a:pt x="1421422" y="83255"/>
                          <a:pt x="1401848" y="73693"/>
                          <a:pt x="1391679" y="73410"/>
                        </a:cubicBezTo>
                        <a:cubicBezTo>
                          <a:pt x="1384788" y="73222"/>
                          <a:pt x="1370566" y="74478"/>
                          <a:pt x="1364408" y="77599"/>
                        </a:cubicBezTo>
                        <a:cubicBezTo>
                          <a:pt x="1360439" y="79610"/>
                          <a:pt x="1356281" y="90429"/>
                          <a:pt x="1351840" y="90188"/>
                        </a:cubicBezTo>
                        <a:cubicBezTo>
                          <a:pt x="1345138" y="89821"/>
                          <a:pt x="1341598" y="70781"/>
                          <a:pt x="1335073" y="69221"/>
                        </a:cubicBezTo>
                        <a:cubicBezTo>
                          <a:pt x="1328915" y="67744"/>
                          <a:pt x="1318327" y="79275"/>
                          <a:pt x="1312001" y="79704"/>
                        </a:cubicBezTo>
                        <a:cubicBezTo>
                          <a:pt x="1306545" y="80071"/>
                          <a:pt x="1295580" y="70363"/>
                          <a:pt x="1291035" y="73410"/>
                        </a:cubicBezTo>
                        <a:cubicBezTo>
                          <a:pt x="1286657" y="76343"/>
                          <a:pt x="1292752" y="90753"/>
                          <a:pt x="1288929" y="94387"/>
                        </a:cubicBezTo>
                        <a:cubicBezTo>
                          <a:pt x="1281326" y="101624"/>
                          <a:pt x="1257469" y="95634"/>
                          <a:pt x="1247007" y="96482"/>
                        </a:cubicBezTo>
                        <a:cubicBezTo>
                          <a:pt x="1237550" y="97246"/>
                          <a:pt x="1218290" y="97697"/>
                          <a:pt x="1209283" y="100671"/>
                        </a:cubicBezTo>
                        <a:cubicBezTo>
                          <a:pt x="1202371" y="102954"/>
                          <a:pt x="1190684" y="112202"/>
                          <a:pt x="1184117" y="115354"/>
                        </a:cubicBezTo>
                        <a:cubicBezTo>
                          <a:pt x="1177540" y="118517"/>
                          <a:pt x="1160993" y="119826"/>
                          <a:pt x="1156867" y="125837"/>
                        </a:cubicBezTo>
                        <a:cubicBezTo>
                          <a:pt x="1153903" y="130163"/>
                          <a:pt x="1153735" y="142594"/>
                          <a:pt x="1156867" y="146804"/>
                        </a:cubicBezTo>
                        <a:cubicBezTo>
                          <a:pt x="1160134" y="151192"/>
                          <a:pt x="1174094" y="149098"/>
                          <a:pt x="1177833" y="153098"/>
                        </a:cubicBezTo>
                        <a:cubicBezTo>
                          <a:pt x="1182609" y="158199"/>
                          <a:pt x="1188767" y="175133"/>
                          <a:pt x="1184117" y="180359"/>
                        </a:cubicBezTo>
                        <a:cubicBezTo>
                          <a:pt x="1177802" y="187449"/>
                          <a:pt x="1155872" y="176484"/>
                          <a:pt x="1146383" y="176170"/>
                        </a:cubicBezTo>
                        <a:cubicBezTo>
                          <a:pt x="1134329" y="175762"/>
                          <a:pt x="1109990" y="175814"/>
                          <a:pt x="1098177" y="178275"/>
                        </a:cubicBezTo>
                        <a:cubicBezTo>
                          <a:pt x="1091024" y="179762"/>
                          <a:pt x="1075702" y="183239"/>
                          <a:pt x="1070905" y="188748"/>
                        </a:cubicBezTo>
                        <a:cubicBezTo>
                          <a:pt x="1066318" y="194026"/>
                          <a:pt x="1063668" y="209076"/>
                          <a:pt x="1064621" y="216009"/>
                        </a:cubicBezTo>
                        <a:cubicBezTo>
                          <a:pt x="1065512" y="222513"/>
                          <a:pt x="1071733" y="235447"/>
                          <a:pt x="1077210" y="239070"/>
                        </a:cubicBezTo>
                        <a:cubicBezTo>
                          <a:pt x="1081598" y="241982"/>
                          <a:pt x="1093548" y="238651"/>
                          <a:pt x="1098177" y="241175"/>
                        </a:cubicBezTo>
                        <a:cubicBezTo>
                          <a:pt x="1104073" y="244380"/>
                          <a:pt x="1111247" y="256539"/>
                          <a:pt x="1114943" y="262142"/>
                        </a:cubicBezTo>
                        <a:cubicBezTo>
                          <a:pt x="1119216" y="268593"/>
                          <a:pt x="1128097" y="281810"/>
                          <a:pt x="1129616" y="289403"/>
                        </a:cubicBezTo>
                        <a:cubicBezTo>
                          <a:pt x="1130643" y="294566"/>
                          <a:pt x="1132475" y="308600"/>
                          <a:pt x="1127511" y="310370"/>
                        </a:cubicBezTo>
                        <a:cubicBezTo>
                          <a:pt x="1115645" y="314601"/>
                          <a:pt x="1102711" y="281161"/>
                          <a:pt x="1091872" y="274731"/>
                        </a:cubicBezTo>
                        <a:cubicBezTo>
                          <a:pt x="1083881" y="269986"/>
                          <a:pt x="1063825" y="269599"/>
                          <a:pt x="1056232" y="264247"/>
                        </a:cubicBezTo>
                        <a:cubicBezTo>
                          <a:pt x="1050409" y="260142"/>
                          <a:pt x="1045969" y="244097"/>
                          <a:pt x="1039465" y="241186"/>
                        </a:cubicBezTo>
                        <a:cubicBezTo>
                          <a:pt x="1034659" y="239028"/>
                          <a:pt x="1022688" y="240086"/>
                          <a:pt x="1018499" y="243280"/>
                        </a:cubicBezTo>
                        <a:cubicBezTo>
                          <a:pt x="1012697" y="247710"/>
                          <a:pt x="1007094" y="263294"/>
                          <a:pt x="1008015" y="270541"/>
                        </a:cubicBezTo>
                        <a:cubicBezTo>
                          <a:pt x="1008581" y="275013"/>
                          <a:pt x="1016823" y="281035"/>
                          <a:pt x="1018499" y="285224"/>
                        </a:cubicBezTo>
                        <a:cubicBezTo>
                          <a:pt x="1019881" y="288670"/>
                          <a:pt x="1023473" y="297561"/>
                          <a:pt x="1020593" y="299907"/>
                        </a:cubicBezTo>
                        <a:cubicBezTo>
                          <a:pt x="1014561" y="304840"/>
                          <a:pt x="997983" y="293330"/>
                          <a:pt x="991238" y="289424"/>
                        </a:cubicBezTo>
                        <a:cubicBezTo>
                          <a:pt x="982880" y="284575"/>
                          <a:pt x="966501" y="272762"/>
                          <a:pt x="961882" y="264268"/>
                        </a:cubicBezTo>
                        <a:cubicBezTo>
                          <a:pt x="958102" y="257293"/>
                          <a:pt x="960489" y="240243"/>
                          <a:pt x="957693" y="232818"/>
                        </a:cubicBezTo>
                        <a:cubicBezTo>
                          <a:pt x="955693" y="227508"/>
                          <a:pt x="950771" y="214312"/>
                          <a:pt x="945105" y="213946"/>
                        </a:cubicBezTo>
                        <a:cubicBezTo>
                          <a:pt x="939544" y="213579"/>
                          <a:pt x="931961" y="225361"/>
                          <a:pt x="930443" y="230713"/>
                        </a:cubicBezTo>
                        <a:cubicBezTo>
                          <a:pt x="928704" y="236850"/>
                          <a:pt x="934883" y="249501"/>
                          <a:pt x="934632" y="255869"/>
                        </a:cubicBezTo>
                        <a:cubicBezTo>
                          <a:pt x="934464" y="260184"/>
                          <a:pt x="930443" y="268321"/>
                          <a:pt x="930443" y="272646"/>
                        </a:cubicBezTo>
                        <a:cubicBezTo>
                          <a:pt x="930443" y="276972"/>
                          <a:pt x="931689" y="286251"/>
                          <a:pt x="934632" y="289413"/>
                        </a:cubicBezTo>
                        <a:cubicBezTo>
                          <a:pt x="936883" y="291843"/>
                          <a:pt x="945157" y="291005"/>
                          <a:pt x="947210" y="293603"/>
                        </a:cubicBezTo>
                        <a:cubicBezTo>
                          <a:pt x="954404" y="302683"/>
                          <a:pt x="949849" y="328257"/>
                          <a:pt x="951409" y="339736"/>
                        </a:cubicBezTo>
                        <a:cubicBezTo>
                          <a:pt x="952195" y="345548"/>
                          <a:pt x="951357" y="358754"/>
                          <a:pt x="955599" y="362797"/>
                        </a:cubicBezTo>
                        <a:cubicBezTo>
                          <a:pt x="961338" y="368274"/>
                          <a:pt x="980325" y="371196"/>
                          <a:pt x="987048" y="366986"/>
                        </a:cubicBezTo>
                        <a:cubicBezTo>
                          <a:pt x="989855" y="365227"/>
                          <a:pt x="988253" y="355853"/>
                          <a:pt x="991238" y="354408"/>
                        </a:cubicBezTo>
                        <a:cubicBezTo>
                          <a:pt x="996757" y="351738"/>
                          <a:pt x="1008591" y="360535"/>
                          <a:pt x="1014289" y="362797"/>
                        </a:cubicBezTo>
                        <a:cubicBezTo>
                          <a:pt x="1018006" y="364263"/>
                          <a:pt x="1025861" y="366588"/>
                          <a:pt x="1028972" y="369091"/>
                        </a:cubicBezTo>
                        <a:cubicBezTo>
                          <a:pt x="1032480" y="371919"/>
                          <a:pt x="1037518" y="379700"/>
                          <a:pt x="1039455" y="383774"/>
                        </a:cubicBezTo>
                        <a:cubicBezTo>
                          <a:pt x="1042021" y="389178"/>
                          <a:pt x="1042513" y="401808"/>
                          <a:pt x="1045738" y="406835"/>
                        </a:cubicBezTo>
                        <a:cubicBezTo>
                          <a:pt x="1047949" y="410281"/>
                          <a:pt x="1054955" y="414983"/>
                          <a:pt x="1058327" y="417319"/>
                        </a:cubicBezTo>
                        <a:cubicBezTo>
                          <a:pt x="1061794" y="419728"/>
                          <a:pt x="1070873" y="422053"/>
                          <a:pt x="1073000" y="425708"/>
                        </a:cubicBezTo>
                        <a:cubicBezTo>
                          <a:pt x="1075105" y="429331"/>
                          <a:pt x="1076644" y="440412"/>
                          <a:pt x="1073000" y="442475"/>
                        </a:cubicBezTo>
                        <a:cubicBezTo>
                          <a:pt x="1067679" y="445491"/>
                          <a:pt x="1056735" y="433803"/>
                          <a:pt x="1052033" y="429897"/>
                        </a:cubicBezTo>
                        <a:cubicBezTo>
                          <a:pt x="1047173" y="425865"/>
                          <a:pt x="1039905" y="415298"/>
                          <a:pt x="1035266" y="411025"/>
                        </a:cubicBezTo>
                        <a:cubicBezTo>
                          <a:pt x="1029485" y="405704"/>
                          <a:pt x="1017567" y="394635"/>
                          <a:pt x="1010110" y="392153"/>
                        </a:cubicBezTo>
                        <a:cubicBezTo>
                          <a:pt x="1004140" y="390163"/>
                          <a:pt x="990306" y="388843"/>
                          <a:pt x="984954" y="392153"/>
                        </a:cubicBezTo>
                        <a:cubicBezTo>
                          <a:pt x="982954" y="393388"/>
                          <a:pt x="981540" y="398331"/>
                          <a:pt x="980754" y="400541"/>
                        </a:cubicBezTo>
                        <a:cubicBezTo>
                          <a:pt x="979142" y="405097"/>
                          <a:pt x="978115" y="414837"/>
                          <a:pt x="976565" y="419413"/>
                        </a:cubicBezTo>
                        <a:cubicBezTo>
                          <a:pt x="974167" y="426525"/>
                          <a:pt x="967318" y="439951"/>
                          <a:pt x="963977" y="446674"/>
                        </a:cubicBezTo>
                        <a:cubicBezTo>
                          <a:pt x="960008" y="454655"/>
                          <a:pt x="953881" y="472218"/>
                          <a:pt x="947210" y="478124"/>
                        </a:cubicBezTo>
                        <a:cubicBezTo>
                          <a:pt x="941743" y="482963"/>
                          <a:pt x="927259" y="488388"/>
                          <a:pt x="919960" y="488608"/>
                        </a:cubicBezTo>
                        <a:cubicBezTo>
                          <a:pt x="909518" y="488932"/>
                          <a:pt x="884477" y="485518"/>
                          <a:pt x="880121" y="476019"/>
                        </a:cubicBezTo>
                        <a:cubicBezTo>
                          <a:pt x="878455" y="472396"/>
                          <a:pt x="883472" y="464049"/>
                          <a:pt x="886404" y="461347"/>
                        </a:cubicBezTo>
                        <a:cubicBezTo>
                          <a:pt x="891284" y="456854"/>
                          <a:pt x="905496" y="455608"/>
                          <a:pt x="911570" y="452958"/>
                        </a:cubicBezTo>
                        <a:cubicBezTo>
                          <a:pt x="917592" y="450340"/>
                          <a:pt x="930171" y="445198"/>
                          <a:pt x="934622" y="440370"/>
                        </a:cubicBezTo>
                        <a:cubicBezTo>
                          <a:pt x="939449" y="435123"/>
                          <a:pt x="943000" y="421498"/>
                          <a:pt x="943000" y="413109"/>
                        </a:cubicBezTo>
                        <a:cubicBezTo>
                          <a:pt x="943000" y="404720"/>
                          <a:pt x="934098" y="384612"/>
                          <a:pt x="930432" y="375364"/>
                        </a:cubicBezTo>
                        <a:cubicBezTo>
                          <a:pt x="928170" y="369657"/>
                          <a:pt x="923101" y="358346"/>
                          <a:pt x="922033" y="352303"/>
                        </a:cubicBezTo>
                        <a:cubicBezTo>
                          <a:pt x="921216" y="347653"/>
                          <a:pt x="922850" y="338081"/>
                          <a:pt x="922033" y="333431"/>
                        </a:cubicBezTo>
                        <a:cubicBezTo>
                          <a:pt x="920975" y="327388"/>
                          <a:pt x="915362" y="316266"/>
                          <a:pt x="913665" y="310370"/>
                        </a:cubicBezTo>
                        <a:cubicBezTo>
                          <a:pt x="911591" y="303154"/>
                          <a:pt x="909057" y="288324"/>
                          <a:pt x="907360" y="281014"/>
                        </a:cubicBezTo>
                        <a:cubicBezTo>
                          <a:pt x="904920" y="270489"/>
                          <a:pt x="899600" y="249543"/>
                          <a:pt x="896898" y="239081"/>
                        </a:cubicBezTo>
                        <a:cubicBezTo>
                          <a:pt x="894867" y="231205"/>
                          <a:pt x="892238" y="214857"/>
                          <a:pt x="888499" y="207631"/>
                        </a:cubicBezTo>
                        <a:cubicBezTo>
                          <a:pt x="884729" y="200363"/>
                          <a:pt x="875156" y="185449"/>
                          <a:pt x="867532" y="182475"/>
                        </a:cubicBezTo>
                        <a:cubicBezTo>
                          <a:pt x="860148" y="179595"/>
                          <a:pt x="842397" y="181857"/>
                          <a:pt x="836093" y="186664"/>
                        </a:cubicBezTo>
                        <a:cubicBezTo>
                          <a:pt x="827505" y="193220"/>
                          <a:pt x="822247" y="216093"/>
                          <a:pt x="819325" y="226503"/>
                        </a:cubicBezTo>
                        <a:cubicBezTo>
                          <a:pt x="816456" y="236714"/>
                          <a:pt x="818864" y="259597"/>
                          <a:pt x="813021" y="268436"/>
                        </a:cubicBezTo>
                        <a:cubicBezTo>
                          <a:pt x="808611" y="275108"/>
                          <a:pt x="789415" y="278082"/>
                          <a:pt x="785781" y="285203"/>
                        </a:cubicBezTo>
                        <a:cubicBezTo>
                          <a:pt x="782681" y="291288"/>
                          <a:pt x="785634" y="306003"/>
                          <a:pt x="787865" y="312464"/>
                        </a:cubicBezTo>
                        <a:cubicBezTo>
                          <a:pt x="790337" y="319617"/>
                          <a:pt x="800401" y="331378"/>
                          <a:pt x="804653" y="337631"/>
                        </a:cubicBezTo>
                        <a:cubicBezTo>
                          <a:pt x="809313" y="344490"/>
                          <a:pt x="818613" y="358210"/>
                          <a:pt x="823525" y="364892"/>
                        </a:cubicBezTo>
                        <a:cubicBezTo>
                          <a:pt x="827065" y="369709"/>
                          <a:pt x="835370" y="378496"/>
                          <a:pt x="838197" y="383764"/>
                        </a:cubicBezTo>
                        <a:cubicBezTo>
                          <a:pt x="840544" y="388152"/>
                          <a:pt x="846649" y="398164"/>
                          <a:pt x="844481" y="402636"/>
                        </a:cubicBezTo>
                        <a:cubicBezTo>
                          <a:pt x="841811" y="408155"/>
                          <a:pt x="827295" y="412805"/>
                          <a:pt x="821431" y="411025"/>
                        </a:cubicBezTo>
                        <a:cubicBezTo>
                          <a:pt x="812099" y="408197"/>
                          <a:pt x="805616" y="386089"/>
                          <a:pt x="798358" y="379575"/>
                        </a:cubicBezTo>
                        <a:cubicBezTo>
                          <a:pt x="789792" y="371887"/>
                          <a:pt x="769160" y="360891"/>
                          <a:pt x="758520" y="356513"/>
                        </a:cubicBezTo>
                        <a:cubicBezTo>
                          <a:pt x="746999" y="351780"/>
                          <a:pt x="722619" y="345841"/>
                          <a:pt x="710313" y="343925"/>
                        </a:cubicBezTo>
                        <a:cubicBezTo>
                          <a:pt x="700458" y="342396"/>
                          <a:pt x="679324" y="337233"/>
                          <a:pt x="670474" y="341830"/>
                        </a:cubicBezTo>
                        <a:cubicBezTo>
                          <a:pt x="666086" y="344113"/>
                          <a:pt x="658944" y="353769"/>
                          <a:pt x="659991" y="358597"/>
                        </a:cubicBezTo>
                        <a:cubicBezTo>
                          <a:pt x="660787" y="362294"/>
                          <a:pt x="670904" y="363593"/>
                          <a:pt x="672580" y="366986"/>
                        </a:cubicBezTo>
                        <a:cubicBezTo>
                          <a:pt x="676067" y="374055"/>
                          <a:pt x="675397" y="392278"/>
                          <a:pt x="670485" y="398447"/>
                        </a:cubicBezTo>
                        <a:cubicBezTo>
                          <a:pt x="667070" y="402730"/>
                          <a:pt x="654252" y="407485"/>
                          <a:pt x="649518" y="404730"/>
                        </a:cubicBezTo>
                        <a:cubicBezTo>
                          <a:pt x="643475" y="401212"/>
                          <a:pt x="648429" y="382161"/>
                          <a:pt x="643234" y="377470"/>
                        </a:cubicBezTo>
                        <a:cubicBezTo>
                          <a:pt x="640093" y="374642"/>
                          <a:pt x="630384" y="373783"/>
                          <a:pt x="626467" y="375364"/>
                        </a:cubicBezTo>
                        <a:cubicBezTo>
                          <a:pt x="620246" y="377888"/>
                          <a:pt x="615732" y="393430"/>
                          <a:pt x="609679" y="396342"/>
                        </a:cubicBezTo>
                        <a:cubicBezTo>
                          <a:pt x="598347" y="401788"/>
                          <a:pt x="570867" y="391220"/>
                          <a:pt x="559378" y="396342"/>
                        </a:cubicBezTo>
                        <a:cubicBezTo>
                          <a:pt x="552937" y="399211"/>
                          <a:pt x="547523" y="418031"/>
                          <a:pt x="540506" y="417308"/>
                        </a:cubicBezTo>
                        <a:cubicBezTo>
                          <a:pt x="533269" y="416565"/>
                          <a:pt x="532546" y="394980"/>
                          <a:pt x="525833" y="392153"/>
                        </a:cubicBezTo>
                        <a:cubicBezTo>
                          <a:pt x="521853" y="390477"/>
                          <a:pt x="513140" y="394907"/>
                          <a:pt x="509066" y="396342"/>
                        </a:cubicBezTo>
                        <a:cubicBezTo>
                          <a:pt x="501986" y="398834"/>
                          <a:pt x="488717" y="405998"/>
                          <a:pt x="481794" y="408920"/>
                        </a:cubicBezTo>
                        <a:cubicBezTo>
                          <a:pt x="475071" y="411758"/>
                          <a:pt x="460807" y="415633"/>
                          <a:pt x="454555" y="419403"/>
                        </a:cubicBezTo>
                        <a:cubicBezTo>
                          <a:pt x="445014" y="425163"/>
                          <a:pt x="430331" y="442663"/>
                          <a:pt x="421000" y="448758"/>
                        </a:cubicBezTo>
                        <a:cubicBezTo>
                          <a:pt x="412757" y="454152"/>
                          <a:pt x="394723" y="468584"/>
                          <a:pt x="385361" y="465526"/>
                        </a:cubicBezTo>
                        <a:cubicBezTo>
                          <a:pt x="379118" y="463483"/>
                          <a:pt x="374405" y="448821"/>
                          <a:pt x="372772" y="442464"/>
                        </a:cubicBezTo>
                        <a:cubicBezTo>
                          <a:pt x="371609" y="437888"/>
                          <a:pt x="374479" y="427991"/>
                          <a:pt x="372772" y="423592"/>
                        </a:cubicBezTo>
                        <a:cubicBezTo>
                          <a:pt x="369682" y="415643"/>
                          <a:pt x="357712" y="401411"/>
                          <a:pt x="349721" y="398436"/>
                        </a:cubicBezTo>
                        <a:cubicBezTo>
                          <a:pt x="341312" y="395315"/>
                          <a:pt x="318669" y="394917"/>
                          <a:pt x="314082" y="402625"/>
                        </a:cubicBezTo>
                        <a:cubicBezTo>
                          <a:pt x="311202" y="407474"/>
                          <a:pt x="320523" y="418293"/>
                          <a:pt x="322471" y="423592"/>
                        </a:cubicBezTo>
                        <a:cubicBezTo>
                          <a:pt x="324754" y="429823"/>
                          <a:pt x="328430" y="442590"/>
                          <a:pt x="330849" y="448758"/>
                        </a:cubicBezTo>
                        <a:cubicBezTo>
                          <a:pt x="333163" y="454655"/>
                          <a:pt x="339772" y="465683"/>
                          <a:pt x="341333" y="471820"/>
                        </a:cubicBezTo>
                        <a:cubicBezTo>
                          <a:pt x="343144" y="478952"/>
                          <a:pt x="349543" y="497091"/>
                          <a:pt x="343427" y="501175"/>
                        </a:cubicBezTo>
                        <a:cubicBezTo>
                          <a:pt x="337583" y="505082"/>
                          <a:pt x="324953" y="490776"/>
                          <a:pt x="318260" y="488597"/>
                        </a:cubicBezTo>
                        <a:cubicBezTo>
                          <a:pt x="312197" y="486628"/>
                          <a:pt x="299116" y="482261"/>
                          <a:pt x="293105" y="484408"/>
                        </a:cubicBezTo>
                        <a:cubicBezTo>
                          <a:pt x="287858" y="486283"/>
                          <a:pt x="283166" y="498243"/>
                          <a:pt x="278443" y="501175"/>
                        </a:cubicBezTo>
                        <a:cubicBezTo>
                          <a:pt x="271530" y="505469"/>
                          <a:pt x="252260" y="503364"/>
                          <a:pt x="246993" y="509564"/>
                        </a:cubicBezTo>
                        <a:cubicBezTo>
                          <a:pt x="243578" y="513575"/>
                          <a:pt x="242447" y="525870"/>
                          <a:pt x="244887" y="530541"/>
                        </a:cubicBezTo>
                        <a:cubicBezTo>
                          <a:pt x="247391" y="535327"/>
                          <a:pt x="261739" y="536019"/>
                          <a:pt x="263760" y="541014"/>
                        </a:cubicBezTo>
                        <a:cubicBezTo>
                          <a:pt x="266420" y="547633"/>
                          <a:pt x="261110" y="564034"/>
                          <a:pt x="255371" y="568275"/>
                        </a:cubicBezTo>
                        <a:cubicBezTo>
                          <a:pt x="250731" y="571700"/>
                          <a:pt x="236394" y="572349"/>
                          <a:pt x="232320" y="568275"/>
                        </a:cubicBezTo>
                        <a:cubicBezTo>
                          <a:pt x="227502" y="563458"/>
                          <a:pt x="236101" y="546690"/>
                          <a:pt x="232320" y="541014"/>
                        </a:cubicBezTo>
                        <a:cubicBezTo>
                          <a:pt x="228539" y="535348"/>
                          <a:pt x="213971" y="530426"/>
                          <a:pt x="207154" y="530541"/>
                        </a:cubicBezTo>
                        <a:cubicBezTo>
                          <a:pt x="200828" y="530646"/>
                          <a:pt x="187255" y="535537"/>
                          <a:pt x="184103" y="541014"/>
                        </a:cubicBezTo>
                        <a:cubicBezTo>
                          <a:pt x="181474" y="545580"/>
                          <a:pt x="182992" y="557813"/>
                          <a:pt x="186208" y="561981"/>
                        </a:cubicBezTo>
                        <a:cubicBezTo>
                          <a:pt x="188941" y="565531"/>
                          <a:pt x="199540" y="565395"/>
                          <a:pt x="202975" y="568265"/>
                        </a:cubicBezTo>
                        <a:cubicBezTo>
                          <a:pt x="205321" y="570223"/>
                          <a:pt x="209636" y="575721"/>
                          <a:pt x="209259" y="578748"/>
                        </a:cubicBezTo>
                        <a:cubicBezTo>
                          <a:pt x="208714" y="583157"/>
                          <a:pt x="201121" y="591012"/>
                          <a:pt x="196691" y="591326"/>
                        </a:cubicBezTo>
                        <a:cubicBezTo>
                          <a:pt x="188847" y="591881"/>
                          <a:pt x="177086" y="578025"/>
                          <a:pt x="171525" y="572464"/>
                        </a:cubicBezTo>
                        <a:cubicBezTo>
                          <a:pt x="165964" y="566903"/>
                          <a:pt x="156790" y="553990"/>
                          <a:pt x="152653" y="547298"/>
                        </a:cubicBezTo>
                        <a:cubicBezTo>
                          <a:pt x="148956" y="541318"/>
                          <a:pt x="142295" y="528813"/>
                          <a:pt x="140085" y="522132"/>
                        </a:cubicBezTo>
                        <a:cubicBezTo>
                          <a:pt x="137247" y="513544"/>
                          <a:pt x="137289" y="494829"/>
                          <a:pt x="133791" y="486492"/>
                        </a:cubicBezTo>
                        <a:cubicBezTo>
                          <a:pt x="132053" y="482335"/>
                          <a:pt x="120690" y="475464"/>
                          <a:pt x="123318" y="471809"/>
                        </a:cubicBezTo>
                        <a:cubicBezTo>
                          <a:pt x="127486" y="466028"/>
                          <a:pt x="143740" y="478135"/>
                          <a:pt x="150558" y="480198"/>
                        </a:cubicBezTo>
                        <a:cubicBezTo>
                          <a:pt x="161031" y="483382"/>
                          <a:pt x="181547" y="492587"/>
                          <a:pt x="192492" y="492776"/>
                        </a:cubicBezTo>
                        <a:cubicBezTo>
                          <a:pt x="202787" y="492954"/>
                          <a:pt x="223397" y="487424"/>
                          <a:pt x="232331" y="482293"/>
                        </a:cubicBezTo>
                        <a:cubicBezTo>
                          <a:pt x="237472" y="479339"/>
                          <a:pt x="245527" y="470259"/>
                          <a:pt x="249097" y="465526"/>
                        </a:cubicBezTo>
                        <a:cubicBezTo>
                          <a:pt x="252344" y="461221"/>
                          <a:pt x="260712" y="451932"/>
                          <a:pt x="259581" y="446653"/>
                        </a:cubicBezTo>
                        <a:cubicBezTo>
                          <a:pt x="256847" y="433835"/>
                          <a:pt x="228916" y="421906"/>
                          <a:pt x="217658" y="415203"/>
                        </a:cubicBezTo>
                        <a:cubicBezTo>
                          <a:pt x="205761" y="408124"/>
                          <a:pt x="179673" y="398405"/>
                          <a:pt x="167336" y="392142"/>
                        </a:cubicBezTo>
                        <a:cubicBezTo>
                          <a:pt x="153941" y="385335"/>
                          <a:pt x="128188" y="369814"/>
                          <a:pt x="114919" y="362787"/>
                        </a:cubicBezTo>
                        <a:cubicBezTo>
                          <a:pt x="108709" y="359498"/>
                          <a:pt x="89784" y="350209"/>
                          <a:pt x="89784" y="350209"/>
                        </a:cubicBezTo>
                        <a:cubicBezTo>
                          <a:pt x="89784" y="350209"/>
                          <a:pt x="67603" y="362985"/>
                          <a:pt x="61078" y="368421"/>
                        </a:cubicBezTo>
                        <a:cubicBezTo>
                          <a:pt x="53380" y="374830"/>
                          <a:pt x="39211" y="389325"/>
                          <a:pt x="33838" y="397776"/>
                        </a:cubicBezTo>
                        <a:cubicBezTo>
                          <a:pt x="30078" y="403704"/>
                          <a:pt x="23313" y="423802"/>
                          <a:pt x="23313" y="423802"/>
                        </a:cubicBezTo>
                        <a:cubicBezTo>
                          <a:pt x="23313" y="423802"/>
                          <a:pt x="22537" y="443637"/>
                          <a:pt x="23344" y="450193"/>
                        </a:cubicBezTo>
                        <a:cubicBezTo>
                          <a:pt x="24412" y="458771"/>
                          <a:pt x="30466" y="475192"/>
                          <a:pt x="31743" y="483748"/>
                        </a:cubicBezTo>
                        <a:cubicBezTo>
                          <a:pt x="33220" y="493614"/>
                          <a:pt x="32079" y="513764"/>
                          <a:pt x="33838" y="523587"/>
                        </a:cubicBezTo>
                        <a:cubicBezTo>
                          <a:pt x="35388" y="532238"/>
                          <a:pt x="41609" y="548775"/>
                          <a:pt x="44311" y="557142"/>
                        </a:cubicBezTo>
                        <a:cubicBezTo>
                          <a:pt x="47369" y="566610"/>
                          <a:pt x="51998" y="586236"/>
                          <a:pt x="56899" y="594887"/>
                        </a:cubicBezTo>
                        <a:cubicBezTo>
                          <a:pt x="59287" y="599097"/>
                          <a:pt x="66063" y="606156"/>
                          <a:pt x="69487" y="609570"/>
                        </a:cubicBezTo>
                        <a:cubicBezTo>
                          <a:pt x="73436" y="613507"/>
                          <a:pt x="86475" y="624033"/>
                          <a:pt x="86475" y="624033"/>
                        </a:cubicBezTo>
                        <a:lnTo>
                          <a:pt x="86475" y="624033"/>
                        </a:lnTo>
                        <a:cubicBezTo>
                          <a:pt x="86475" y="624033"/>
                          <a:pt x="72441" y="636056"/>
                          <a:pt x="68042" y="640370"/>
                        </a:cubicBezTo>
                        <a:cubicBezTo>
                          <a:pt x="61413" y="646864"/>
                          <a:pt x="49013" y="660677"/>
                          <a:pt x="42876" y="667631"/>
                        </a:cubicBezTo>
                        <a:cubicBezTo>
                          <a:pt x="36959" y="674324"/>
                          <a:pt x="24004" y="687006"/>
                          <a:pt x="19804" y="694892"/>
                        </a:cubicBezTo>
                        <a:cubicBezTo>
                          <a:pt x="16977" y="700202"/>
                          <a:pt x="13876" y="712068"/>
                          <a:pt x="13259" y="718048"/>
                        </a:cubicBezTo>
                        <a:cubicBezTo>
                          <a:pt x="12546" y="724929"/>
                          <a:pt x="15185" y="745654"/>
                          <a:pt x="15185" y="745654"/>
                        </a:cubicBezTo>
                        <a:lnTo>
                          <a:pt x="15185" y="745654"/>
                        </a:lnTo>
                        <a:lnTo>
                          <a:pt x="0" y="751446"/>
                        </a:lnTo>
                        <a:lnTo>
                          <a:pt x="26580" y="789462"/>
                        </a:lnTo>
                        <a:lnTo>
                          <a:pt x="64691" y="823573"/>
                        </a:lnTo>
                        <a:cubicBezTo>
                          <a:pt x="64691" y="823573"/>
                          <a:pt x="120459" y="835240"/>
                          <a:pt x="130890" y="849650"/>
                        </a:cubicBezTo>
                        <a:cubicBezTo>
                          <a:pt x="143699" y="867349"/>
                          <a:pt x="143678" y="916499"/>
                          <a:pt x="135906" y="936921"/>
                        </a:cubicBezTo>
                        <a:cubicBezTo>
                          <a:pt x="134639" y="940230"/>
                          <a:pt x="127717" y="943917"/>
                          <a:pt x="125874" y="946954"/>
                        </a:cubicBezTo>
                        <a:cubicBezTo>
                          <a:pt x="121140" y="954746"/>
                          <a:pt x="114856" y="981745"/>
                          <a:pt x="114856" y="981745"/>
                        </a:cubicBezTo>
                        <a:cubicBezTo>
                          <a:pt x="114856" y="981745"/>
                          <a:pt x="164665" y="969292"/>
                          <a:pt x="177945" y="977849"/>
                        </a:cubicBezTo>
                        <a:cubicBezTo>
                          <a:pt x="186009" y="983043"/>
                          <a:pt x="186061" y="1005874"/>
                          <a:pt x="191622" y="1013698"/>
                        </a:cubicBezTo>
                        <a:cubicBezTo>
                          <a:pt x="209740" y="1039168"/>
                          <a:pt x="277060" y="1064627"/>
                          <a:pt x="287324" y="1094150"/>
                        </a:cubicBezTo>
                        <a:cubicBezTo>
                          <a:pt x="293513" y="1111944"/>
                          <a:pt x="266755" y="1149929"/>
                          <a:pt x="272170" y="1167974"/>
                        </a:cubicBezTo>
                        <a:cubicBezTo>
                          <a:pt x="273447" y="1172236"/>
                          <a:pt x="284831" y="1176111"/>
                          <a:pt x="284737" y="1180552"/>
                        </a:cubicBezTo>
                        <a:cubicBezTo>
                          <a:pt x="284548" y="1189077"/>
                          <a:pt x="265749" y="1197717"/>
                          <a:pt x="259581" y="1203613"/>
                        </a:cubicBezTo>
                        <a:cubicBezTo>
                          <a:pt x="254229" y="1208745"/>
                          <a:pt x="242626" y="1218348"/>
                          <a:pt x="238614" y="1224580"/>
                        </a:cubicBezTo>
                        <a:cubicBezTo>
                          <a:pt x="236195" y="1228339"/>
                          <a:pt x="230749" y="1237158"/>
                          <a:pt x="232331" y="1241347"/>
                        </a:cubicBezTo>
                        <a:cubicBezTo>
                          <a:pt x="235472" y="1249683"/>
                          <a:pt x="256690" y="1252699"/>
                          <a:pt x="263770" y="1258114"/>
                        </a:cubicBezTo>
                        <a:cubicBezTo>
                          <a:pt x="268933" y="1262073"/>
                          <a:pt x="281584" y="1277101"/>
                          <a:pt x="281584" y="1277101"/>
                        </a:cubicBezTo>
                        <a:cubicBezTo>
                          <a:pt x="281584" y="1277101"/>
                          <a:pt x="318459" y="1247159"/>
                          <a:pt x="333467" y="1246876"/>
                        </a:cubicBezTo>
                        <a:cubicBezTo>
                          <a:pt x="341992" y="1246719"/>
                          <a:pt x="355282" y="1260858"/>
                          <a:pt x="363556" y="1262931"/>
                        </a:cubicBezTo>
                        <a:cubicBezTo>
                          <a:pt x="368425" y="1264146"/>
                          <a:pt x="378940" y="1261120"/>
                          <a:pt x="383611" y="1262931"/>
                        </a:cubicBezTo>
                        <a:cubicBezTo>
                          <a:pt x="390565" y="1265623"/>
                          <a:pt x="400483" y="1277646"/>
                          <a:pt x="405678" y="1282997"/>
                        </a:cubicBezTo>
                        <a:cubicBezTo>
                          <a:pt x="412119" y="1289637"/>
                          <a:pt x="429745" y="1311086"/>
                          <a:pt x="429745" y="1311086"/>
                        </a:cubicBezTo>
                        <a:lnTo>
                          <a:pt x="477584" y="1297963"/>
                        </a:lnTo>
                        <a:cubicBezTo>
                          <a:pt x="477584" y="1297963"/>
                          <a:pt x="464368" y="1273352"/>
                          <a:pt x="464996" y="1264418"/>
                        </a:cubicBezTo>
                        <a:cubicBezTo>
                          <a:pt x="465457" y="1257862"/>
                          <a:pt x="473563" y="1246552"/>
                          <a:pt x="477584" y="1241357"/>
                        </a:cubicBezTo>
                        <a:cubicBezTo>
                          <a:pt x="484622" y="1232267"/>
                          <a:pt x="502877" y="1217908"/>
                          <a:pt x="511140" y="1209907"/>
                        </a:cubicBezTo>
                        <a:close/>
                      </a:path>
                    </a:pathLst>
                  </a:custGeom>
                  <a:solidFill>
                    <a:srgbClr val="F2F2F2"/>
                  </a:solidFill>
                  <a:ln w="1046" cap="flat">
                    <a:noFill/>
                    <a:prstDash val="solid"/>
                    <a:miter/>
                  </a:ln>
                </p:spPr>
                <p:txBody>
                  <a:bodyPr rtlCol="0" anchor="ctr"/>
                  <a:lstStyle/>
                  <a:p>
                    <a:endParaRPr lang="en-US" dirty="0"/>
                  </a:p>
                </p:txBody>
              </p:sp>
            </p:grpSp>
            <p:sp>
              <p:nvSpPr>
                <p:cNvPr id="1051" name="Freeform 1050">
                  <a:extLst>
                    <a:ext uri="{FF2B5EF4-FFF2-40B4-BE49-F238E27FC236}">
                      <a16:creationId xmlns:a16="http://schemas.microsoft.com/office/drawing/2014/main" id="{07C3CCD9-8046-F8F7-3875-04BEFD246220}"/>
                    </a:ext>
                  </a:extLst>
                </p:cNvPr>
                <p:cNvSpPr/>
                <p:nvPr/>
              </p:nvSpPr>
              <p:spPr>
                <a:xfrm>
                  <a:off x="6201780" y="3166551"/>
                  <a:ext cx="148316" cy="82096"/>
                </a:xfrm>
                <a:custGeom>
                  <a:avLst/>
                  <a:gdLst>
                    <a:gd name="connsiteX0" fmla="*/ 148306 w 148316"/>
                    <a:gd name="connsiteY0" fmla="*/ 20306 h 82096"/>
                    <a:gd name="connsiteX1" fmla="*/ 128942 w 148316"/>
                    <a:gd name="connsiteY1" fmla="*/ 4220 h 82096"/>
                    <a:gd name="connsiteX2" fmla="*/ 116375 w 148316"/>
                    <a:gd name="connsiteY2" fmla="*/ 31 h 82096"/>
                    <a:gd name="connsiteX3" fmla="*/ 76536 w 148316"/>
                    <a:gd name="connsiteY3" fmla="*/ 8420 h 82096"/>
                    <a:gd name="connsiteX4" fmla="*/ 49285 w 148316"/>
                    <a:gd name="connsiteY4" fmla="*/ 8420 h 82096"/>
                    <a:gd name="connsiteX5" fmla="*/ 16139 w 148316"/>
                    <a:gd name="connsiteY5" fmla="*/ 3644 h 82096"/>
                    <a:gd name="connsiteX6" fmla="*/ 19071 w 148316"/>
                    <a:gd name="connsiteY6" fmla="*/ 26925 h 82096"/>
                    <a:gd name="connsiteX7" fmla="*/ 9635 w 148316"/>
                    <a:gd name="connsiteY7" fmla="*/ 41598 h 82096"/>
                    <a:gd name="connsiteX8" fmla="*/ 8588 w 148316"/>
                    <a:gd name="connsiteY8" fmla="*/ 47892 h 82096"/>
                    <a:gd name="connsiteX9" fmla="*/ 0 w 148316"/>
                    <a:gd name="connsiteY9" fmla="*/ 59622 h 82096"/>
                    <a:gd name="connsiteX10" fmla="*/ 10064 w 148316"/>
                    <a:gd name="connsiteY10" fmla="*/ 62408 h 82096"/>
                    <a:gd name="connsiteX11" fmla="*/ 10064 w 148316"/>
                    <a:gd name="connsiteY11" fmla="*/ 62408 h 82096"/>
                    <a:gd name="connsiteX12" fmla="*/ 36236 w 148316"/>
                    <a:gd name="connsiteY12" fmla="*/ 75813 h 82096"/>
                    <a:gd name="connsiteX13" fmla="*/ 63487 w 148316"/>
                    <a:gd name="connsiteY13" fmla="*/ 82097 h 82096"/>
                    <a:gd name="connsiteX14" fmla="*/ 78170 w 148316"/>
                    <a:gd name="connsiteY14" fmla="*/ 69519 h 82096"/>
                    <a:gd name="connsiteX15" fmla="*/ 97482 w 148316"/>
                    <a:gd name="connsiteY15" fmla="*/ 71152 h 82096"/>
                    <a:gd name="connsiteX16" fmla="*/ 120731 w 148316"/>
                    <a:gd name="connsiteY16" fmla="*/ 64659 h 82096"/>
                    <a:gd name="connsiteX17" fmla="*/ 137520 w 148316"/>
                    <a:gd name="connsiteY17" fmla="*/ 37398 h 82096"/>
                    <a:gd name="connsiteX18" fmla="*/ 148317 w 148316"/>
                    <a:gd name="connsiteY18" fmla="*/ 20296 h 8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8316" h="82096">
                      <a:moveTo>
                        <a:pt x="148306" y="20306"/>
                      </a:moveTo>
                      <a:cubicBezTo>
                        <a:pt x="148306" y="20306"/>
                        <a:pt x="134440" y="7289"/>
                        <a:pt x="128942" y="4220"/>
                      </a:cubicBezTo>
                      <a:cubicBezTo>
                        <a:pt x="126052" y="2607"/>
                        <a:pt x="119684" y="220"/>
                        <a:pt x="116375" y="31"/>
                      </a:cubicBezTo>
                      <a:cubicBezTo>
                        <a:pt x="106216" y="-555"/>
                        <a:pt x="86663" y="7362"/>
                        <a:pt x="76536" y="8420"/>
                      </a:cubicBezTo>
                      <a:cubicBezTo>
                        <a:pt x="69760" y="9122"/>
                        <a:pt x="56082" y="8902"/>
                        <a:pt x="49285" y="8420"/>
                      </a:cubicBezTo>
                      <a:cubicBezTo>
                        <a:pt x="40939" y="7823"/>
                        <a:pt x="16139" y="3644"/>
                        <a:pt x="16139" y="3644"/>
                      </a:cubicBezTo>
                      <a:cubicBezTo>
                        <a:pt x="16139" y="3644"/>
                        <a:pt x="20370" y="21207"/>
                        <a:pt x="19071" y="26925"/>
                      </a:cubicBezTo>
                      <a:cubicBezTo>
                        <a:pt x="18108" y="31177"/>
                        <a:pt x="11206" y="37524"/>
                        <a:pt x="9635" y="41598"/>
                      </a:cubicBezTo>
                      <a:cubicBezTo>
                        <a:pt x="9059" y="43085"/>
                        <a:pt x="9206" y="46426"/>
                        <a:pt x="8588" y="47892"/>
                      </a:cubicBezTo>
                      <a:cubicBezTo>
                        <a:pt x="7174" y="51243"/>
                        <a:pt x="0" y="59622"/>
                        <a:pt x="0" y="59622"/>
                      </a:cubicBezTo>
                      <a:cubicBezTo>
                        <a:pt x="0" y="59622"/>
                        <a:pt x="7478" y="62052"/>
                        <a:pt x="10064" y="62408"/>
                      </a:cubicBezTo>
                      <a:lnTo>
                        <a:pt x="10064" y="62408"/>
                      </a:lnTo>
                      <a:cubicBezTo>
                        <a:pt x="17207" y="64136"/>
                        <a:pt x="29335" y="73289"/>
                        <a:pt x="36236" y="75813"/>
                      </a:cubicBezTo>
                      <a:cubicBezTo>
                        <a:pt x="42803" y="78211"/>
                        <a:pt x="63487" y="82097"/>
                        <a:pt x="63487" y="82097"/>
                      </a:cubicBezTo>
                      <a:cubicBezTo>
                        <a:pt x="63487" y="82097"/>
                        <a:pt x="73572" y="71006"/>
                        <a:pt x="78170" y="69519"/>
                      </a:cubicBezTo>
                      <a:cubicBezTo>
                        <a:pt x="82778" y="68032"/>
                        <a:pt x="97482" y="71152"/>
                        <a:pt x="97482" y="71152"/>
                      </a:cubicBezTo>
                      <a:cubicBezTo>
                        <a:pt x="97482" y="71152"/>
                        <a:pt x="115914" y="68293"/>
                        <a:pt x="120731" y="64659"/>
                      </a:cubicBezTo>
                      <a:cubicBezTo>
                        <a:pt x="127120" y="59842"/>
                        <a:pt x="133278" y="44195"/>
                        <a:pt x="137520" y="37398"/>
                      </a:cubicBezTo>
                      <a:cubicBezTo>
                        <a:pt x="140190" y="33104"/>
                        <a:pt x="148317" y="20296"/>
                        <a:pt x="148317" y="20296"/>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052" name="Freeform 1051">
                  <a:extLst>
                    <a:ext uri="{FF2B5EF4-FFF2-40B4-BE49-F238E27FC236}">
                      <a16:creationId xmlns:a16="http://schemas.microsoft.com/office/drawing/2014/main" id="{F2D4908F-21A6-BAE0-DAEC-36F8E219490F}"/>
                    </a:ext>
                  </a:extLst>
                </p:cNvPr>
                <p:cNvSpPr/>
                <p:nvPr/>
              </p:nvSpPr>
              <p:spPr>
                <a:xfrm>
                  <a:off x="6346661" y="3294742"/>
                  <a:ext cx="134590" cy="102146"/>
                </a:xfrm>
                <a:custGeom>
                  <a:avLst/>
                  <a:gdLst>
                    <a:gd name="connsiteX0" fmla="*/ 102091 w 134590"/>
                    <a:gd name="connsiteY0" fmla="*/ 88031 h 102146"/>
                    <a:gd name="connsiteX1" fmla="*/ 79427 w 134590"/>
                    <a:gd name="connsiteY1" fmla="*/ 91833 h 102146"/>
                    <a:gd name="connsiteX2" fmla="*/ 67080 w 134590"/>
                    <a:gd name="connsiteY2" fmla="*/ 91602 h 102146"/>
                    <a:gd name="connsiteX3" fmla="*/ 51350 w 134590"/>
                    <a:gd name="connsiteY3" fmla="*/ 102075 h 102146"/>
                    <a:gd name="connsiteX4" fmla="*/ 30383 w 134590"/>
                    <a:gd name="connsiteY4" fmla="*/ 95792 h 102146"/>
                    <a:gd name="connsiteX5" fmla="*/ 17596 w 134590"/>
                    <a:gd name="connsiteY5" fmla="*/ 95991 h 102146"/>
                    <a:gd name="connsiteX6" fmla="*/ 16276 w 134590"/>
                    <a:gd name="connsiteY6" fmla="*/ 76417 h 102146"/>
                    <a:gd name="connsiteX7" fmla="*/ 15082 w 134590"/>
                    <a:gd name="connsiteY7" fmla="*/ 58676 h 102146"/>
                    <a:gd name="connsiteX8" fmla="*/ 2515 w 134590"/>
                    <a:gd name="connsiteY8" fmla="*/ 35614 h 102146"/>
                    <a:gd name="connsiteX9" fmla="*/ 420 w 134590"/>
                    <a:gd name="connsiteY9" fmla="*/ 20931 h 102146"/>
                    <a:gd name="connsiteX10" fmla="*/ 21795 w 134590"/>
                    <a:gd name="connsiteY10" fmla="*/ 3745 h 102146"/>
                    <a:gd name="connsiteX11" fmla="*/ 28299 w 134590"/>
                    <a:gd name="connsiteY11" fmla="*/ 9820 h 102146"/>
                    <a:gd name="connsiteX12" fmla="*/ 35630 w 134590"/>
                    <a:gd name="connsiteY12" fmla="*/ 394 h 102146"/>
                    <a:gd name="connsiteX13" fmla="*/ 62880 w 134590"/>
                    <a:gd name="connsiteY13" fmla="*/ 9820 h 102146"/>
                    <a:gd name="connsiteX14" fmla="*/ 70211 w 134590"/>
                    <a:gd name="connsiteY14" fmla="*/ 30797 h 102146"/>
                    <a:gd name="connsiteX15" fmla="*/ 104814 w 134590"/>
                    <a:gd name="connsiteY15" fmla="*/ 26608 h 102146"/>
                    <a:gd name="connsiteX16" fmla="*/ 126818 w 134590"/>
                    <a:gd name="connsiteY16" fmla="*/ 23466 h 102146"/>
                    <a:gd name="connsiteX17" fmla="*/ 134588 w 134590"/>
                    <a:gd name="connsiteY17" fmla="*/ 44003 h 102146"/>
                    <a:gd name="connsiteX18" fmla="*/ 127236 w 134590"/>
                    <a:gd name="connsiteY18" fmla="*/ 60770 h 102146"/>
                    <a:gd name="connsiteX19" fmla="*/ 117800 w 134590"/>
                    <a:gd name="connsiteY19" fmla="*/ 72311 h 102146"/>
                    <a:gd name="connsiteX20" fmla="*/ 125152 w 134590"/>
                    <a:gd name="connsiteY20" fmla="*/ 84889 h 102146"/>
                    <a:gd name="connsiteX21" fmla="*/ 102091 w 134590"/>
                    <a:gd name="connsiteY21" fmla="*/ 88031 h 10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90" h="102146">
                      <a:moveTo>
                        <a:pt x="102091" y="88031"/>
                      </a:moveTo>
                      <a:lnTo>
                        <a:pt x="79427" y="91833"/>
                      </a:lnTo>
                      <a:cubicBezTo>
                        <a:pt x="79427" y="91833"/>
                        <a:pt x="70044" y="90744"/>
                        <a:pt x="67080" y="91602"/>
                      </a:cubicBezTo>
                      <a:cubicBezTo>
                        <a:pt x="62545" y="92932"/>
                        <a:pt x="56021" y="101384"/>
                        <a:pt x="51350" y="102075"/>
                      </a:cubicBezTo>
                      <a:cubicBezTo>
                        <a:pt x="45935" y="102882"/>
                        <a:pt x="35808" y="96546"/>
                        <a:pt x="30383" y="95792"/>
                      </a:cubicBezTo>
                      <a:cubicBezTo>
                        <a:pt x="27220" y="95352"/>
                        <a:pt x="17596" y="95991"/>
                        <a:pt x="17596" y="95991"/>
                      </a:cubicBezTo>
                      <a:lnTo>
                        <a:pt x="16276" y="76417"/>
                      </a:lnTo>
                      <a:cubicBezTo>
                        <a:pt x="16276" y="76417"/>
                        <a:pt x="16276" y="62362"/>
                        <a:pt x="15082" y="58676"/>
                      </a:cubicBezTo>
                      <a:cubicBezTo>
                        <a:pt x="13061" y="52423"/>
                        <a:pt x="4578" y="41846"/>
                        <a:pt x="2515" y="35614"/>
                      </a:cubicBezTo>
                      <a:cubicBezTo>
                        <a:pt x="1342" y="32095"/>
                        <a:pt x="-941" y="24387"/>
                        <a:pt x="420" y="20931"/>
                      </a:cubicBezTo>
                      <a:cubicBezTo>
                        <a:pt x="2933" y="14553"/>
                        <a:pt x="21795" y="3745"/>
                        <a:pt x="21795" y="3745"/>
                      </a:cubicBezTo>
                      <a:cubicBezTo>
                        <a:pt x="21795" y="3745"/>
                        <a:pt x="26079" y="9998"/>
                        <a:pt x="28299" y="9820"/>
                      </a:cubicBezTo>
                      <a:cubicBezTo>
                        <a:pt x="31273" y="9579"/>
                        <a:pt x="32771" y="1242"/>
                        <a:pt x="35630" y="394"/>
                      </a:cubicBezTo>
                      <a:cubicBezTo>
                        <a:pt x="42542" y="-1659"/>
                        <a:pt x="57770" y="4730"/>
                        <a:pt x="62880" y="9820"/>
                      </a:cubicBezTo>
                      <a:cubicBezTo>
                        <a:pt x="66818" y="13736"/>
                        <a:pt x="65498" y="27854"/>
                        <a:pt x="70211" y="30797"/>
                      </a:cubicBezTo>
                      <a:cubicBezTo>
                        <a:pt x="77605" y="35405"/>
                        <a:pt x="96174" y="27749"/>
                        <a:pt x="104814" y="26608"/>
                      </a:cubicBezTo>
                      <a:cubicBezTo>
                        <a:pt x="110323" y="25885"/>
                        <a:pt x="126818" y="23466"/>
                        <a:pt x="126818" y="23466"/>
                      </a:cubicBezTo>
                      <a:cubicBezTo>
                        <a:pt x="126818" y="23466"/>
                        <a:pt x="134735" y="38515"/>
                        <a:pt x="134588" y="44003"/>
                      </a:cubicBezTo>
                      <a:cubicBezTo>
                        <a:pt x="134473" y="48580"/>
                        <a:pt x="129624" y="56874"/>
                        <a:pt x="127236" y="60770"/>
                      </a:cubicBezTo>
                      <a:cubicBezTo>
                        <a:pt x="125289" y="63944"/>
                        <a:pt x="118094" y="68593"/>
                        <a:pt x="117800" y="72311"/>
                      </a:cubicBezTo>
                      <a:cubicBezTo>
                        <a:pt x="117517" y="75945"/>
                        <a:pt x="126744" y="81611"/>
                        <a:pt x="125152" y="84889"/>
                      </a:cubicBezTo>
                      <a:cubicBezTo>
                        <a:pt x="122607" y="90126"/>
                        <a:pt x="102091" y="88031"/>
                        <a:pt x="102091" y="88031"/>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053" name="Freeform 1052">
                  <a:extLst>
                    <a:ext uri="{FF2B5EF4-FFF2-40B4-BE49-F238E27FC236}">
                      <a16:creationId xmlns:a16="http://schemas.microsoft.com/office/drawing/2014/main" id="{1D4BB88E-5C06-C88A-1CE1-13640433DD06}"/>
                    </a:ext>
                  </a:extLst>
                </p:cNvPr>
                <p:cNvSpPr/>
                <p:nvPr/>
              </p:nvSpPr>
              <p:spPr>
                <a:xfrm>
                  <a:off x="6156542" y="2949582"/>
                  <a:ext cx="221603" cy="172752"/>
                </a:xfrm>
                <a:custGeom>
                  <a:avLst/>
                  <a:gdLst>
                    <a:gd name="connsiteX0" fmla="*/ 15695 w 221603"/>
                    <a:gd name="connsiteY0" fmla="*/ 123718 h 172752"/>
                    <a:gd name="connsiteX1" fmla="*/ 226 w 221603"/>
                    <a:gd name="connsiteY1" fmla="*/ 79156 h 172752"/>
                    <a:gd name="connsiteX2" fmla="*/ 4740 w 221603"/>
                    <a:gd name="connsiteY2" fmla="*/ 31190 h 172752"/>
                    <a:gd name="connsiteX3" fmla="*/ 72280 w 221603"/>
                    <a:gd name="connsiteY3" fmla="*/ 2 h 172752"/>
                    <a:gd name="connsiteX4" fmla="*/ 96137 w 221603"/>
                    <a:gd name="connsiteY4" fmla="*/ 9700 h 172752"/>
                    <a:gd name="connsiteX5" fmla="*/ 129692 w 221603"/>
                    <a:gd name="connsiteY5" fmla="*/ 5511 h 172752"/>
                    <a:gd name="connsiteX6" fmla="*/ 169510 w 221603"/>
                    <a:gd name="connsiteY6" fmla="*/ 20194 h 172752"/>
                    <a:gd name="connsiteX7" fmla="*/ 203044 w 221603"/>
                    <a:gd name="connsiteY7" fmla="*/ 49549 h 172752"/>
                    <a:gd name="connsiteX8" fmla="*/ 203044 w 221603"/>
                    <a:gd name="connsiteY8" fmla="*/ 83094 h 172752"/>
                    <a:gd name="connsiteX9" fmla="*/ 217727 w 221603"/>
                    <a:gd name="connsiteY9" fmla="*/ 83094 h 172752"/>
                    <a:gd name="connsiteX10" fmla="*/ 218554 w 221603"/>
                    <a:gd name="connsiteY10" fmla="*/ 111046 h 172752"/>
                    <a:gd name="connsiteX11" fmla="*/ 219821 w 221603"/>
                    <a:gd name="connsiteY11" fmla="*/ 154383 h 172752"/>
                    <a:gd name="connsiteX12" fmla="*/ 201599 w 221603"/>
                    <a:gd name="connsiteY12" fmla="*/ 168406 h 172752"/>
                    <a:gd name="connsiteX13" fmla="*/ 201599 w 221603"/>
                    <a:gd name="connsiteY13" fmla="*/ 168406 h 172752"/>
                    <a:gd name="connsiteX14" fmla="*/ 162001 w 221603"/>
                    <a:gd name="connsiteY14" fmla="*/ 170291 h 172752"/>
                    <a:gd name="connsiteX15" fmla="*/ 122717 w 221603"/>
                    <a:gd name="connsiteY15" fmla="*/ 172752 h 172752"/>
                    <a:gd name="connsiteX16" fmla="*/ 96032 w 221603"/>
                    <a:gd name="connsiteY16" fmla="*/ 158059 h 172752"/>
                    <a:gd name="connsiteX17" fmla="*/ 38756 w 221603"/>
                    <a:gd name="connsiteY17" fmla="*/ 138401 h 172752"/>
                    <a:gd name="connsiteX18" fmla="*/ 15705 w 221603"/>
                    <a:gd name="connsiteY18" fmla="*/ 123718 h 172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1603" h="172752">
                      <a:moveTo>
                        <a:pt x="15695" y="123718"/>
                      </a:moveTo>
                      <a:cubicBezTo>
                        <a:pt x="15695" y="123718"/>
                        <a:pt x="1640" y="90865"/>
                        <a:pt x="226" y="79156"/>
                      </a:cubicBezTo>
                      <a:cubicBezTo>
                        <a:pt x="-1219" y="67196"/>
                        <a:pt x="4740" y="31190"/>
                        <a:pt x="4740" y="31190"/>
                      </a:cubicBezTo>
                      <a:cubicBezTo>
                        <a:pt x="4740" y="31190"/>
                        <a:pt x="53690" y="442"/>
                        <a:pt x="72280" y="2"/>
                      </a:cubicBezTo>
                      <a:cubicBezTo>
                        <a:pt x="78710" y="-145"/>
                        <a:pt x="89748" y="8851"/>
                        <a:pt x="96137" y="9700"/>
                      </a:cubicBezTo>
                      <a:cubicBezTo>
                        <a:pt x="104515" y="10799"/>
                        <a:pt x="129692" y="5511"/>
                        <a:pt x="129692" y="5511"/>
                      </a:cubicBezTo>
                      <a:cubicBezTo>
                        <a:pt x="129692" y="5511"/>
                        <a:pt x="160388" y="14769"/>
                        <a:pt x="169510" y="20194"/>
                      </a:cubicBezTo>
                      <a:cubicBezTo>
                        <a:pt x="179093" y="25880"/>
                        <a:pt x="203044" y="49549"/>
                        <a:pt x="203044" y="49549"/>
                      </a:cubicBezTo>
                      <a:cubicBezTo>
                        <a:pt x="203044" y="49549"/>
                        <a:pt x="197116" y="77166"/>
                        <a:pt x="203044" y="83094"/>
                      </a:cubicBezTo>
                      <a:cubicBezTo>
                        <a:pt x="205641" y="85691"/>
                        <a:pt x="215098" y="80538"/>
                        <a:pt x="217727" y="83094"/>
                      </a:cubicBezTo>
                      <a:cubicBezTo>
                        <a:pt x="222743" y="87964"/>
                        <a:pt x="218554" y="111046"/>
                        <a:pt x="218554" y="111046"/>
                      </a:cubicBezTo>
                      <a:cubicBezTo>
                        <a:pt x="218554" y="111046"/>
                        <a:pt x="224471" y="144590"/>
                        <a:pt x="219821" y="154383"/>
                      </a:cubicBezTo>
                      <a:cubicBezTo>
                        <a:pt x="217360" y="159577"/>
                        <a:pt x="201599" y="168406"/>
                        <a:pt x="201599" y="168406"/>
                      </a:cubicBezTo>
                      <a:lnTo>
                        <a:pt x="201599" y="168406"/>
                      </a:lnTo>
                      <a:cubicBezTo>
                        <a:pt x="201599" y="168406"/>
                        <a:pt x="171898" y="169746"/>
                        <a:pt x="162001" y="170291"/>
                      </a:cubicBezTo>
                      <a:cubicBezTo>
                        <a:pt x="152177" y="170836"/>
                        <a:pt x="122717" y="172752"/>
                        <a:pt x="122717" y="172752"/>
                      </a:cubicBezTo>
                      <a:cubicBezTo>
                        <a:pt x="122717" y="172752"/>
                        <a:pt x="102996" y="161138"/>
                        <a:pt x="96032" y="158059"/>
                      </a:cubicBezTo>
                      <a:cubicBezTo>
                        <a:pt x="82187" y="151932"/>
                        <a:pt x="52392" y="144968"/>
                        <a:pt x="38756" y="138401"/>
                      </a:cubicBezTo>
                      <a:cubicBezTo>
                        <a:pt x="32598" y="135437"/>
                        <a:pt x="15705" y="123718"/>
                        <a:pt x="15705" y="123718"/>
                      </a:cubicBezTo>
                    </a:path>
                  </a:pathLst>
                </a:custGeom>
                <a:solidFill>
                  <a:schemeClr val="bg1">
                    <a:lumMod val="95000"/>
                  </a:schemeClr>
                </a:solidFill>
                <a:ln w="1046" cap="flat">
                  <a:noFill/>
                  <a:prstDash val="solid"/>
                  <a:miter/>
                </a:ln>
              </p:spPr>
              <p:txBody>
                <a:bodyPr rtlCol="0" anchor="ctr"/>
                <a:lstStyle/>
                <a:p>
                  <a:endParaRPr lang="en-US" dirty="0"/>
                </a:p>
              </p:txBody>
            </p:sp>
            <p:sp>
              <p:nvSpPr>
                <p:cNvPr id="1054" name="Freeform 1053">
                  <a:extLst>
                    <a:ext uri="{FF2B5EF4-FFF2-40B4-BE49-F238E27FC236}">
                      <a16:creationId xmlns:a16="http://schemas.microsoft.com/office/drawing/2014/main" id="{0DE040F9-A134-0C5E-98B3-E9CC9256F7FD}"/>
                    </a:ext>
                  </a:extLst>
                </p:cNvPr>
                <p:cNvSpPr/>
                <p:nvPr/>
              </p:nvSpPr>
              <p:spPr>
                <a:xfrm>
                  <a:off x="6299262" y="3185406"/>
                  <a:ext cx="196230" cy="141595"/>
                </a:xfrm>
                <a:custGeom>
                  <a:avLst/>
                  <a:gdLst>
                    <a:gd name="connsiteX0" fmla="*/ 69194 w 196230"/>
                    <a:gd name="connsiteY0" fmla="*/ 113092 h 141595"/>
                    <a:gd name="connsiteX1" fmla="*/ 54731 w 196230"/>
                    <a:gd name="connsiteY1" fmla="*/ 102400 h 141595"/>
                    <a:gd name="connsiteX2" fmla="*/ 31680 w 196230"/>
                    <a:gd name="connsiteY2" fmla="*/ 89822 h 141595"/>
                    <a:gd name="connsiteX3" fmla="*/ 13018 w 196230"/>
                    <a:gd name="connsiteY3" fmla="*/ 78940 h 141595"/>
                    <a:gd name="connsiteX4" fmla="*/ 6514 w 196230"/>
                    <a:gd name="connsiteY4" fmla="*/ 75149 h 141595"/>
                    <a:gd name="connsiteX5" fmla="*/ 0 w 196230"/>
                    <a:gd name="connsiteY5" fmla="*/ 52308 h 141595"/>
                    <a:gd name="connsiteX6" fmla="*/ 23250 w 196230"/>
                    <a:gd name="connsiteY6" fmla="*/ 45815 h 141595"/>
                    <a:gd name="connsiteX7" fmla="*/ 40038 w 196230"/>
                    <a:gd name="connsiteY7" fmla="*/ 18554 h 141595"/>
                    <a:gd name="connsiteX8" fmla="*/ 50835 w 196230"/>
                    <a:gd name="connsiteY8" fmla="*/ 1451 h 141595"/>
                    <a:gd name="connsiteX9" fmla="*/ 85752 w 196230"/>
                    <a:gd name="connsiteY9" fmla="*/ 1127 h 141595"/>
                    <a:gd name="connsiteX10" fmla="*/ 98351 w 196230"/>
                    <a:gd name="connsiteY10" fmla="*/ 10552 h 141595"/>
                    <a:gd name="connsiteX11" fmla="*/ 133990 w 196230"/>
                    <a:gd name="connsiteY11" fmla="*/ 13705 h 141595"/>
                    <a:gd name="connsiteX12" fmla="*/ 148003 w 196230"/>
                    <a:gd name="connsiteY12" fmla="*/ 8070 h 141595"/>
                    <a:gd name="connsiteX13" fmla="*/ 180511 w 196230"/>
                    <a:gd name="connsiteY13" fmla="*/ 41615 h 141595"/>
                    <a:gd name="connsiteX14" fmla="*/ 183642 w 196230"/>
                    <a:gd name="connsiteY14" fmla="*/ 68876 h 141595"/>
                    <a:gd name="connsiteX15" fmla="*/ 196231 w 196230"/>
                    <a:gd name="connsiteY15" fmla="*/ 99279 h 141595"/>
                    <a:gd name="connsiteX16" fmla="*/ 192690 w 196230"/>
                    <a:gd name="connsiteY16" fmla="*/ 116444 h 141595"/>
                    <a:gd name="connsiteX17" fmla="*/ 174248 w 196230"/>
                    <a:gd name="connsiteY17" fmla="*/ 132802 h 141595"/>
                    <a:gd name="connsiteX18" fmla="*/ 152244 w 196230"/>
                    <a:gd name="connsiteY18" fmla="*/ 135944 h 141595"/>
                    <a:gd name="connsiteX19" fmla="*/ 117642 w 196230"/>
                    <a:gd name="connsiteY19" fmla="*/ 140133 h 141595"/>
                    <a:gd name="connsiteX20" fmla="*/ 110311 w 196230"/>
                    <a:gd name="connsiteY20" fmla="*/ 119156 h 141595"/>
                    <a:gd name="connsiteX21" fmla="*/ 83060 w 196230"/>
                    <a:gd name="connsiteY21" fmla="*/ 109731 h 141595"/>
                    <a:gd name="connsiteX22" fmla="*/ 75729 w 196230"/>
                    <a:gd name="connsiteY22" fmla="*/ 119156 h 141595"/>
                    <a:gd name="connsiteX23" fmla="*/ 69226 w 196230"/>
                    <a:gd name="connsiteY23" fmla="*/ 113082 h 14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6230" h="141595">
                      <a:moveTo>
                        <a:pt x="69194" y="113092"/>
                      </a:moveTo>
                      <a:cubicBezTo>
                        <a:pt x="69194" y="113092"/>
                        <a:pt x="58522" y="104819"/>
                        <a:pt x="54731" y="102400"/>
                      </a:cubicBezTo>
                      <a:cubicBezTo>
                        <a:pt x="49202" y="98870"/>
                        <a:pt x="37399" y="93047"/>
                        <a:pt x="31680" y="89822"/>
                      </a:cubicBezTo>
                      <a:cubicBezTo>
                        <a:pt x="27146" y="87266"/>
                        <a:pt x="13018" y="78940"/>
                        <a:pt x="13018" y="78940"/>
                      </a:cubicBezTo>
                      <a:cubicBezTo>
                        <a:pt x="13018" y="78940"/>
                        <a:pt x="7781" y="76783"/>
                        <a:pt x="6514" y="75149"/>
                      </a:cubicBezTo>
                      <a:cubicBezTo>
                        <a:pt x="2870" y="70457"/>
                        <a:pt x="0" y="52308"/>
                        <a:pt x="0" y="52308"/>
                      </a:cubicBezTo>
                      <a:cubicBezTo>
                        <a:pt x="0" y="52308"/>
                        <a:pt x="18432" y="49449"/>
                        <a:pt x="23250" y="45815"/>
                      </a:cubicBezTo>
                      <a:cubicBezTo>
                        <a:pt x="29638" y="40997"/>
                        <a:pt x="35796" y="25351"/>
                        <a:pt x="40038" y="18554"/>
                      </a:cubicBezTo>
                      <a:cubicBezTo>
                        <a:pt x="42708" y="14260"/>
                        <a:pt x="50835" y="1451"/>
                        <a:pt x="50835" y="1451"/>
                      </a:cubicBezTo>
                      <a:cubicBezTo>
                        <a:pt x="50835" y="1451"/>
                        <a:pt x="77457" y="-1586"/>
                        <a:pt x="85752" y="1127"/>
                      </a:cubicBezTo>
                      <a:cubicBezTo>
                        <a:pt x="89491" y="2352"/>
                        <a:pt x="94675" y="9149"/>
                        <a:pt x="98351" y="10552"/>
                      </a:cubicBezTo>
                      <a:cubicBezTo>
                        <a:pt x="106708" y="13747"/>
                        <a:pt x="125141" y="15014"/>
                        <a:pt x="133990" y="13705"/>
                      </a:cubicBezTo>
                      <a:cubicBezTo>
                        <a:pt x="137729" y="13150"/>
                        <a:pt x="148003" y="8070"/>
                        <a:pt x="148003" y="8070"/>
                      </a:cubicBezTo>
                      <a:cubicBezTo>
                        <a:pt x="148003" y="8070"/>
                        <a:pt x="175515" y="31058"/>
                        <a:pt x="180511" y="41615"/>
                      </a:cubicBezTo>
                      <a:cubicBezTo>
                        <a:pt x="183443" y="47815"/>
                        <a:pt x="181924" y="62236"/>
                        <a:pt x="183642" y="68876"/>
                      </a:cubicBezTo>
                      <a:cubicBezTo>
                        <a:pt x="185705" y="76835"/>
                        <a:pt x="196231" y="99279"/>
                        <a:pt x="196231" y="99279"/>
                      </a:cubicBezTo>
                      <a:cubicBezTo>
                        <a:pt x="196231" y="99279"/>
                        <a:pt x="194880" y="112653"/>
                        <a:pt x="192690" y="116444"/>
                      </a:cubicBezTo>
                      <a:cubicBezTo>
                        <a:pt x="189601" y="121774"/>
                        <a:pt x="174248" y="132802"/>
                        <a:pt x="174248" y="132802"/>
                      </a:cubicBezTo>
                      <a:cubicBezTo>
                        <a:pt x="174248" y="132802"/>
                        <a:pt x="157753" y="135222"/>
                        <a:pt x="152244" y="135944"/>
                      </a:cubicBezTo>
                      <a:cubicBezTo>
                        <a:pt x="143604" y="137086"/>
                        <a:pt x="125036" y="144741"/>
                        <a:pt x="117642" y="140133"/>
                      </a:cubicBezTo>
                      <a:cubicBezTo>
                        <a:pt x="112929" y="137201"/>
                        <a:pt x="114238" y="123084"/>
                        <a:pt x="110311" y="119156"/>
                      </a:cubicBezTo>
                      <a:cubicBezTo>
                        <a:pt x="105200" y="114066"/>
                        <a:pt x="89972" y="107678"/>
                        <a:pt x="83060" y="109731"/>
                      </a:cubicBezTo>
                      <a:cubicBezTo>
                        <a:pt x="80201" y="110579"/>
                        <a:pt x="78704" y="118926"/>
                        <a:pt x="75729" y="119156"/>
                      </a:cubicBezTo>
                      <a:cubicBezTo>
                        <a:pt x="73509" y="119334"/>
                        <a:pt x="69226" y="113082"/>
                        <a:pt x="69226" y="113082"/>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055" name="Freeform 1054">
                  <a:extLst>
                    <a:ext uri="{FF2B5EF4-FFF2-40B4-BE49-F238E27FC236}">
                      <a16:creationId xmlns:a16="http://schemas.microsoft.com/office/drawing/2014/main" id="{4C826821-BA2B-C996-C110-A116D4DFF7D5}"/>
                    </a:ext>
                  </a:extLst>
                </p:cNvPr>
                <p:cNvSpPr/>
                <p:nvPr/>
              </p:nvSpPr>
              <p:spPr>
                <a:xfrm>
                  <a:off x="6355435" y="2856008"/>
                  <a:ext cx="233787" cy="204865"/>
                </a:xfrm>
                <a:custGeom>
                  <a:avLst/>
                  <a:gdLst>
                    <a:gd name="connsiteX0" fmla="*/ 19661 w 233787"/>
                    <a:gd name="connsiteY0" fmla="*/ 204619 h 204865"/>
                    <a:gd name="connsiteX1" fmla="*/ 190348 w 233787"/>
                    <a:gd name="connsiteY1" fmla="*/ 185580 h 204865"/>
                    <a:gd name="connsiteX2" fmla="*/ 207408 w 233787"/>
                    <a:gd name="connsiteY2" fmla="*/ 158172 h 204865"/>
                    <a:gd name="connsiteX3" fmla="*/ 218426 w 233787"/>
                    <a:gd name="connsiteY3" fmla="*/ 123381 h 204865"/>
                    <a:gd name="connsiteX4" fmla="*/ 228459 w 233787"/>
                    <a:gd name="connsiteY4" fmla="*/ 113348 h 204865"/>
                    <a:gd name="connsiteX5" fmla="*/ 223442 w 233787"/>
                    <a:gd name="connsiteY5" fmla="*/ 26078 h 204865"/>
                    <a:gd name="connsiteX6" fmla="*/ 157243 w 233787"/>
                    <a:gd name="connsiteY6" fmla="*/ 0 h 204865"/>
                    <a:gd name="connsiteX7" fmla="*/ 139188 w 233787"/>
                    <a:gd name="connsiteY7" fmla="*/ 12033 h 204865"/>
                    <a:gd name="connsiteX8" fmla="*/ 115122 w 233787"/>
                    <a:gd name="connsiteY8" fmla="*/ 4011 h 204865"/>
                    <a:gd name="connsiteX9" fmla="*/ 105089 w 233787"/>
                    <a:gd name="connsiteY9" fmla="*/ 36110 h 204865"/>
                    <a:gd name="connsiteX10" fmla="*/ 99067 w 233787"/>
                    <a:gd name="connsiteY10" fmla="*/ 32099 h 204865"/>
                    <a:gd name="connsiteX11" fmla="*/ 83022 w 233787"/>
                    <a:gd name="connsiteY11" fmla="*/ 64199 h 204865"/>
                    <a:gd name="connsiteX12" fmla="*/ 95055 w 233787"/>
                    <a:gd name="connsiteY12" fmla="*/ 82254 h 204865"/>
                    <a:gd name="connsiteX13" fmla="*/ 62956 w 233787"/>
                    <a:gd name="connsiteY13" fmla="*/ 94287 h 204865"/>
                    <a:gd name="connsiteX14" fmla="*/ 56934 w 233787"/>
                    <a:gd name="connsiteY14" fmla="*/ 114353 h 204865"/>
                    <a:gd name="connsiteX15" fmla="*/ 26846 w 233787"/>
                    <a:gd name="connsiteY15" fmla="*/ 110342 h 204865"/>
                    <a:gd name="connsiteX16" fmla="*/ 768 w 233787"/>
                    <a:gd name="connsiteY16" fmla="*/ 120375 h 204865"/>
                    <a:gd name="connsiteX17" fmla="*/ 4119 w 233787"/>
                    <a:gd name="connsiteY17" fmla="*/ 143122 h 204865"/>
                    <a:gd name="connsiteX18" fmla="*/ 4119 w 233787"/>
                    <a:gd name="connsiteY18" fmla="*/ 176667 h 204865"/>
                    <a:gd name="connsiteX19" fmla="*/ 18802 w 233787"/>
                    <a:gd name="connsiteY19" fmla="*/ 176667 h 204865"/>
                    <a:gd name="connsiteX20" fmla="*/ 19630 w 233787"/>
                    <a:gd name="connsiteY20" fmla="*/ 204619 h 204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3787" h="204865">
                      <a:moveTo>
                        <a:pt x="19661" y="204619"/>
                      </a:moveTo>
                      <a:cubicBezTo>
                        <a:pt x="19661" y="204619"/>
                        <a:pt x="154028" y="208484"/>
                        <a:pt x="190348" y="185580"/>
                      </a:cubicBezTo>
                      <a:cubicBezTo>
                        <a:pt x="197176" y="181275"/>
                        <a:pt x="207408" y="158172"/>
                        <a:pt x="207408" y="158172"/>
                      </a:cubicBezTo>
                      <a:cubicBezTo>
                        <a:pt x="207408" y="158172"/>
                        <a:pt x="213692" y="131183"/>
                        <a:pt x="218426" y="123381"/>
                      </a:cubicBezTo>
                      <a:cubicBezTo>
                        <a:pt x="220269" y="120354"/>
                        <a:pt x="227192" y="116668"/>
                        <a:pt x="228459" y="113348"/>
                      </a:cubicBezTo>
                      <a:cubicBezTo>
                        <a:pt x="236240" y="92926"/>
                        <a:pt x="236251" y="43777"/>
                        <a:pt x="223442" y="26078"/>
                      </a:cubicBezTo>
                      <a:cubicBezTo>
                        <a:pt x="213315" y="13646"/>
                        <a:pt x="157243" y="0"/>
                        <a:pt x="157243" y="0"/>
                      </a:cubicBezTo>
                      <a:cubicBezTo>
                        <a:pt x="157243" y="0"/>
                        <a:pt x="144561" y="11321"/>
                        <a:pt x="139188" y="12033"/>
                      </a:cubicBezTo>
                      <a:cubicBezTo>
                        <a:pt x="132905" y="12871"/>
                        <a:pt x="120766" y="1121"/>
                        <a:pt x="115122" y="4011"/>
                      </a:cubicBezTo>
                      <a:cubicBezTo>
                        <a:pt x="107633" y="7844"/>
                        <a:pt x="105089" y="36110"/>
                        <a:pt x="105089" y="36110"/>
                      </a:cubicBezTo>
                      <a:cubicBezTo>
                        <a:pt x="105089" y="36110"/>
                        <a:pt x="100816" y="31639"/>
                        <a:pt x="99067" y="32099"/>
                      </a:cubicBezTo>
                      <a:cubicBezTo>
                        <a:pt x="90395" y="34403"/>
                        <a:pt x="82457" y="55244"/>
                        <a:pt x="83022" y="64199"/>
                      </a:cubicBezTo>
                      <a:cubicBezTo>
                        <a:pt x="83357" y="69613"/>
                        <a:pt x="96721" y="77091"/>
                        <a:pt x="95055" y="82254"/>
                      </a:cubicBezTo>
                      <a:cubicBezTo>
                        <a:pt x="92427" y="90412"/>
                        <a:pt x="68810" y="88025"/>
                        <a:pt x="62956" y="94287"/>
                      </a:cubicBezTo>
                      <a:cubicBezTo>
                        <a:pt x="59385" y="98110"/>
                        <a:pt x="61333" y="111505"/>
                        <a:pt x="56934" y="114353"/>
                      </a:cubicBezTo>
                      <a:cubicBezTo>
                        <a:pt x="50556" y="118469"/>
                        <a:pt x="34386" y="109452"/>
                        <a:pt x="26846" y="110342"/>
                      </a:cubicBezTo>
                      <a:cubicBezTo>
                        <a:pt x="19912" y="111159"/>
                        <a:pt x="4287" y="114343"/>
                        <a:pt x="768" y="120375"/>
                      </a:cubicBezTo>
                      <a:cubicBezTo>
                        <a:pt x="-2133" y="125339"/>
                        <a:pt x="4119" y="143122"/>
                        <a:pt x="4119" y="143122"/>
                      </a:cubicBezTo>
                      <a:cubicBezTo>
                        <a:pt x="4119" y="143122"/>
                        <a:pt x="-1808" y="170740"/>
                        <a:pt x="4119" y="176667"/>
                      </a:cubicBezTo>
                      <a:cubicBezTo>
                        <a:pt x="6717" y="179264"/>
                        <a:pt x="16174" y="174112"/>
                        <a:pt x="18802" y="176667"/>
                      </a:cubicBezTo>
                      <a:cubicBezTo>
                        <a:pt x="23819" y="181537"/>
                        <a:pt x="19630" y="204619"/>
                        <a:pt x="19630" y="204619"/>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056" name="Freeform 1055">
                  <a:extLst>
                    <a:ext uri="{FF2B5EF4-FFF2-40B4-BE49-F238E27FC236}">
                      <a16:creationId xmlns:a16="http://schemas.microsoft.com/office/drawing/2014/main" id="{D44C6CEA-6AC2-B5CC-D09C-43779EDFCD76}"/>
                    </a:ext>
                  </a:extLst>
                </p:cNvPr>
                <p:cNvSpPr/>
                <p:nvPr/>
              </p:nvSpPr>
              <p:spPr>
                <a:xfrm>
                  <a:off x="6104949" y="3073310"/>
                  <a:ext cx="174299" cy="96895"/>
                </a:xfrm>
                <a:custGeom>
                  <a:avLst/>
                  <a:gdLst>
                    <a:gd name="connsiteX0" fmla="*/ 198 w 174299"/>
                    <a:gd name="connsiteY0" fmla="*/ 26203 h 96895"/>
                    <a:gd name="connsiteX1" fmla="*/ 67287 w 174299"/>
                    <a:gd name="connsiteY1" fmla="*/ 0 h 96895"/>
                    <a:gd name="connsiteX2" fmla="*/ 90338 w 174299"/>
                    <a:gd name="connsiteY2" fmla="*/ 14683 h 96895"/>
                    <a:gd name="connsiteX3" fmla="*/ 147614 w 174299"/>
                    <a:gd name="connsiteY3" fmla="*/ 34341 h 96895"/>
                    <a:gd name="connsiteX4" fmla="*/ 174299 w 174299"/>
                    <a:gd name="connsiteY4" fmla="*/ 49034 h 96895"/>
                    <a:gd name="connsiteX5" fmla="*/ 128480 w 174299"/>
                    <a:gd name="connsiteY5" fmla="*/ 79646 h 96895"/>
                    <a:gd name="connsiteX6" fmla="*/ 112970 w 174299"/>
                    <a:gd name="connsiteY6" fmla="*/ 96895 h 96895"/>
                    <a:gd name="connsiteX7" fmla="*/ 97680 w 174299"/>
                    <a:gd name="connsiteY7" fmla="*/ 88066 h 96895"/>
                    <a:gd name="connsiteX8" fmla="*/ 99774 w 174299"/>
                    <a:gd name="connsiteY8" fmla="*/ 72336 h 96895"/>
                    <a:gd name="connsiteX9" fmla="*/ 78807 w 174299"/>
                    <a:gd name="connsiteY9" fmla="*/ 70242 h 96895"/>
                    <a:gd name="connsiteX10" fmla="*/ 73571 w 174299"/>
                    <a:gd name="connsiteY10" fmla="*/ 83867 h 96895"/>
                    <a:gd name="connsiteX11" fmla="*/ 56804 w 174299"/>
                    <a:gd name="connsiteY11" fmla="*/ 85961 h 96895"/>
                    <a:gd name="connsiteX12" fmla="*/ 37932 w 174299"/>
                    <a:gd name="connsiteY12" fmla="*/ 69194 h 96895"/>
                    <a:gd name="connsiteX13" fmla="*/ 198 w 174299"/>
                    <a:gd name="connsiteY13" fmla="*/ 26203 h 96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299" h="96895">
                      <a:moveTo>
                        <a:pt x="198" y="26203"/>
                      </a:moveTo>
                      <a:cubicBezTo>
                        <a:pt x="4460" y="8703"/>
                        <a:pt x="67287" y="0"/>
                        <a:pt x="67287" y="0"/>
                      </a:cubicBezTo>
                      <a:cubicBezTo>
                        <a:pt x="67287" y="0"/>
                        <a:pt x="84180" y="11719"/>
                        <a:pt x="90338" y="14683"/>
                      </a:cubicBezTo>
                      <a:cubicBezTo>
                        <a:pt x="103984" y="21250"/>
                        <a:pt x="133769" y="28203"/>
                        <a:pt x="147614" y="34341"/>
                      </a:cubicBezTo>
                      <a:cubicBezTo>
                        <a:pt x="154579" y="37430"/>
                        <a:pt x="174299" y="49034"/>
                        <a:pt x="174299" y="49034"/>
                      </a:cubicBezTo>
                      <a:cubicBezTo>
                        <a:pt x="174299" y="49034"/>
                        <a:pt x="138890" y="70629"/>
                        <a:pt x="128480" y="79646"/>
                      </a:cubicBezTo>
                      <a:cubicBezTo>
                        <a:pt x="124092" y="83437"/>
                        <a:pt x="112970" y="96895"/>
                        <a:pt x="112970" y="96895"/>
                      </a:cubicBezTo>
                      <a:cubicBezTo>
                        <a:pt x="112970" y="96895"/>
                        <a:pt x="99627" y="92036"/>
                        <a:pt x="97680" y="88066"/>
                      </a:cubicBezTo>
                      <a:cubicBezTo>
                        <a:pt x="95930" y="84506"/>
                        <a:pt x="102246" y="75447"/>
                        <a:pt x="99774" y="72336"/>
                      </a:cubicBezTo>
                      <a:cubicBezTo>
                        <a:pt x="96506" y="68199"/>
                        <a:pt x="83290" y="67477"/>
                        <a:pt x="78807" y="70242"/>
                      </a:cubicBezTo>
                      <a:cubicBezTo>
                        <a:pt x="75697" y="72158"/>
                        <a:pt x="76451" y="81626"/>
                        <a:pt x="73571" y="83867"/>
                      </a:cubicBezTo>
                      <a:cubicBezTo>
                        <a:pt x="70240" y="86475"/>
                        <a:pt x="60836" y="87208"/>
                        <a:pt x="56804" y="85961"/>
                      </a:cubicBezTo>
                      <a:cubicBezTo>
                        <a:pt x="50782" y="84087"/>
                        <a:pt x="37932" y="69194"/>
                        <a:pt x="37932" y="69194"/>
                      </a:cubicBezTo>
                      <a:cubicBezTo>
                        <a:pt x="37932" y="69194"/>
                        <a:pt x="-3185" y="40101"/>
                        <a:pt x="198" y="26203"/>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057" name="Freeform 1056">
                  <a:extLst>
                    <a:ext uri="{FF2B5EF4-FFF2-40B4-BE49-F238E27FC236}">
                      <a16:creationId xmlns:a16="http://schemas.microsoft.com/office/drawing/2014/main" id="{994BEF4D-66F6-1270-0FFF-EBC76D90F596}"/>
                    </a:ext>
                  </a:extLst>
                </p:cNvPr>
                <p:cNvSpPr/>
                <p:nvPr/>
              </p:nvSpPr>
              <p:spPr>
                <a:xfrm>
                  <a:off x="6217929" y="3117988"/>
                  <a:ext cx="140221" cy="68859"/>
                </a:xfrm>
                <a:custGeom>
                  <a:avLst/>
                  <a:gdLst>
                    <a:gd name="connsiteX0" fmla="*/ 61329 w 140221"/>
                    <a:gd name="connsiteY0" fmla="*/ 4346 h 68859"/>
                    <a:gd name="connsiteX1" fmla="*/ 140222 w 140221"/>
                    <a:gd name="connsiteY1" fmla="*/ 0 h 68859"/>
                    <a:gd name="connsiteX2" fmla="*/ 132168 w 140221"/>
                    <a:gd name="connsiteY2" fmla="*/ 68859 h 68859"/>
                    <a:gd name="connsiteX3" fmla="*/ 112803 w 140221"/>
                    <a:gd name="connsiteY3" fmla="*/ 52773 h 68859"/>
                    <a:gd name="connsiteX4" fmla="*/ 100236 w 140221"/>
                    <a:gd name="connsiteY4" fmla="*/ 48584 h 68859"/>
                    <a:gd name="connsiteX5" fmla="*/ 60397 w 140221"/>
                    <a:gd name="connsiteY5" fmla="*/ 56972 h 68859"/>
                    <a:gd name="connsiteX6" fmla="*/ 33147 w 140221"/>
                    <a:gd name="connsiteY6" fmla="*/ 56972 h 68859"/>
                    <a:gd name="connsiteX7" fmla="*/ 0 w 140221"/>
                    <a:gd name="connsiteY7" fmla="*/ 52197 h 68859"/>
                    <a:gd name="connsiteX8" fmla="*/ 15510 w 140221"/>
                    <a:gd name="connsiteY8" fmla="*/ 34948 h 68859"/>
                    <a:gd name="connsiteX9" fmla="*/ 61329 w 140221"/>
                    <a:gd name="connsiteY9" fmla="*/ 4336 h 68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221" h="68859">
                      <a:moveTo>
                        <a:pt x="61329" y="4346"/>
                      </a:moveTo>
                      <a:lnTo>
                        <a:pt x="140222" y="0"/>
                      </a:lnTo>
                      <a:lnTo>
                        <a:pt x="132168" y="68859"/>
                      </a:lnTo>
                      <a:cubicBezTo>
                        <a:pt x="132168" y="68859"/>
                        <a:pt x="118302" y="55841"/>
                        <a:pt x="112803" y="52773"/>
                      </a:cubicBezTo>
                      <a:cubicBezTo>
                        <a:pt x="109913" y="51160"/>
                        <a:pt x="103546" y="48772"/>
                        <a:pt x="100236" y="48584"/>
                      </a:cubicBezTo>
                      <a:cubicBezTo>
                        <a:pt x="90077" y="47997"/>
                        <a:pt x="70525" y="55915"/>
                        <a:pt x="60397" y="56972"/>
                      </a:cubicBezTo>
                      <a:cubicBezTo>
                        <a:pt x="53621" y="57674"/>
                        <a:pt x="39944" y="57454"/>
                        <a:pt x="33147" y="56972"/>
                      </a:cubicBezTo>
                      <a:cubicBezTo>
                        <a:pt x="24800" y="56376"/>
                        <a:pt x="0" y="52197"/>
                        <a:pt x="0" y="52197"/>
                      </a:cubicBezTo>
                      <a:cubicBezTo>
                        <a:pt x="0" y="52197"/>
                        <a:pt x="11133" y="38739"/>
                        <a:pt x="15510" y="34948"/>
                      </a:cubicBezTo>
                      <a:cubicBezTo>
                        <a:pt x="25931" y="25931"/>
                        <a:pt x="61329" y="4336"/>
                        <a:pt x="61329" y="4336"/>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058" name="Freeform 1057">
                  <a:extLst>
                    <a:ext uri="{FF2B5EF4-FFF2-40B4-BE49-F238E27FC236}">
                      <a16:creationId xmlns:a16="http://schemas.microsoft.com/office/drawing/2014/main" id="{1C20788F-CCF3-236E-7A82-9DB228EE1EEA}"/>
                    </a:ext>
                  </a:extLst>
                </p:cNvPr>
                <p:cNvSpPr/>
                <p:nvPr/>
              </p:nvSpPr>
              <p:spPr>
                <a:xfrm>
                  <a:off x="6447233" y="3190725"/>
                  <a:ext cx="80133" cy="97760"/>
                </a:xfrm>
                <a:custGeom>
                  <a:avLst/>
                  <a:gdLst>
                    <a:gd name="connsiteX0" fmla="*/ 10 w 80133"/>
                    <a:gd name="connsiteY0" fmla="*/ 2751 h 97760"/>
                    <a:gd name="connsiteX1" fmla="*/ 28906 w 80133"/>
                    <a:gd name="connsiteY1" fmla="*/ 342 h 97760"/>
                    <a:gd name="connsiteX2" fmla="*/ 50972 w 80133"/>
                    <a:gd name="connsiteY2" fmla="*/ 12375 h 97760"/>
                    <a:gd name="connsiteX3" fmla="*/ 80055 w 80133"/>
                    <a:gd name="connsiteY3" fmla="*/ 58519 h 97760"/>
                    <a:gd name="connsiteX4" fmla="*/ 74965 w 80133"/>
                    <a:gd name="connsiteY4" fmla="*/ 76972 h 97760"/>
                    <a:gd name="connsiteX5" fmla="*/ 65393 w 80133"/>
                    <a:gd name="connsiteY5" fmla="*/ 97761 h 97760"/>
                    <a:gd name="connsiteX6" fmla="*/ 54909 w 80133"/>
                    <a:gd name="connsiteY6" fmla="*/ 80983 h 97760"/>
                    <a:gd name="connsiteX7" fmla="*/ 48228 w 80133"/>
                    <a:gd name="connsiteY7" fmla="*/ 93959 h 97760"/>
                    <a:gd name="connsiteX8" fmla="*/ 35639 w 80133"/>
                    <a:gd name="connsiteY8" fmla="*/ 63556 h 97760"/>
                    <a:gd name="connsiteX9" fmla="*/ 32508 w 80133"/>
                    <a:gd name="connsiteY9" fmla="*/ 36295 h 97760"/>
                    <a:gd name="connsiteX10" fmla="*/ 0 w 80133"/>
                    <a:gd name="connsiteY10" fmla="*/ 2751 h 9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133" h="97760">
                      <a:moveTo>
                        <a:pt x="10" y="2751"/>
                      </a:moveTo>
                      <a:cubicBezTo>
                        <a:pt x="10" y="2751"/>
                        <a:pt x="21815" y="-1156"/>
                        <a:pt x="28906" y="342"/>
                      </a:cubicBezTo>
                      <a:cubicBezTo>
                        <a:pt x="35053" y="1641"/>
                        <a:pt x="46395" y="8081"/>
                        <a:pt x="50972" y="12375"/>
                      </a:cubicBezTo>
                      <a:cubicBezTo>
                        <a:pt x="60910" y="21707"/>
                        <a:pt x="78065" y="45030"/>
                        <a:pt x="80055" y="58519"/>
                      </a:cubicBezTo>
                      <a:cubicBezTo>
                        <a:pt x="80757" y="63253"/>
                        <a:pt x="76599" y="72479"/>
                        <a:pt x="74965" y="76972"/>
                      </a:cubicBezTo>
                      <a:cubicBezTo>
                        <a:pt x="72996" y="82345"/>
                        <a:pt x="65393" y="97761"/>
                        <a:pt x="65393" y="97761"/>
                      </a:cubicBezTo>
                      <a:cubicBezTo>
                        <a:pt x="65393" y="97761"/>
                        <a:pt x="59853" y="80774"/>
                        <a:pt x="54909" y="80983"/>
                      </a:cubicBezTo>
                      <a:cubicBezTo>
                        <a:pt x="51265" y="81130"/>
                        <a:pt x="48228" y="93959"/>
                        <a:pt x="48228" y="93959"/>
                      </a:cubicBezTo>
                      <a:cubicBezTo>
                        <a:pt x="48228" y="93959"/>
                        <a:pt x="37703" y="71516"/>
                        <a:pt x="35639" y="63556"/>
                      </a:cubicBezTo>
                      <a:cubicBezTo>
                        <a:pt x="33922" y="56917"/>
                        <a:pt x="35440" y="42495"/>
                        <a:pt x="32508" y="36295"/>
                      </a:cubicBezTo>
                      <a:cubicBezTo>
                        <a:pt x="27513" y="25739"/>
                        <a:pt x="0" y="2751"/>
                        <a:pt x="0" y="2751"/>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059" name="Freeform 1058">
                  <a:extLst>
                    <a:ext uri="{FF2B5EF4-FFF2-40B4-BE49-F238E27FC236}">
                      <a16:creationId xmlns:a16="http://schemas.microsoft.com/office/drawing/2014/main" id="{65A15661-F6B8-226C-66AF-0CA26BD88AB7}"/>
                    </a:ext>
                  </a:extLst>
                </p:cNvPr>
                <p:cNvSpPr/>
                <p:nvPr/>
              </p:nvSpPr>
              <p:spPr>
                <a:xfrm>
                  <a:off x="6350107" y="3007293"/>
                  <a:ext cx="386193" cy="294902"/>
                </a:xfrm>
                <a:custGeom>
                  <a:avLst/>
                  <a:gdLst>
                    <a:gd name="connsiteX0" fmla="*/ 385224 w 386193"/>
                    <a:gd name="connsiteY0" fmla="*/ 119304 h 294902"/>
                    <a:gd name="connsiteX1" fmla="*/ 289523 w 386193"/>
                    <a:gd name="connsiteY1" fmla="*/ 38851 h 294902"/>
                    <a:gd name="connsiteX2" fmla="*/ 275846 w 386193"/>
                    <a:gd name="connsiteY2" fmla="*/ 3002 h 294902"/>
                    <a:gd name="connsiteX3" fmla="*/ 212757 w 386193"/>
                    <a:gd name="connsiteY3" fmla="*/ 6898 h 294902"/>
                    <a:gd name="connsiteX4" fmla="*/ 195696 w 386193"/>
                    <a:gd name="connsiteY4" fmla="*/ 34306 h 294902"/>
                    <a:gd name="connsiteX5" fmla="*/ 25009 w 386193"/>
                    <a:gd name="connsiteY5" fmla="*/ 53345 h 294902"/>
                    <a:gd name="connsiteX6" fmla="*/ 26277 w 386193"/>
                    <a:gd name="connsiteY6" fmla="*/ 96682 h 294902"/>
                    <a:gd name="connsiteX7" fmla="*/ 8054 w 386193"/>
                    <a:gd name="connsiteY7" fmla="*/ 110705 h 294902"/>
                    <a:gd name="connsiteX8" fmla="*/ 0 w 386193"/>
                    <a:gd name="connsiteY8" fmla="*/ 179565 h 294902"/>
                    <a:gd name="connsiteX9" fmla="*/ 34917 w 386193"/>
                    <a:gd name="connsiteY9" fmla="*/ 179240 h 294902"/>
                    <a:gd name="connsiteX10" fmla="*/ 47516 w 386193"/>
                    <a:gd name="connsiteY10" fmla="*/ 188666 h 294902"/>
                    <a:gd name="connsiteX11" fmla="*/ 83155 w 386193"/>
                    <a:gd name="connsiteY11" fmla="*/ 191818 h 294902"/>
                    <a:gd name="connsiteX12" fmla="*/ 97167 w 386193"/>
                    <a:gd name="connsiteY12" fmla="*/ 186183 h 294902"/>
                    <a:gd name="connsiteX13" fmla="*/ 126062 w 386193"/>
                    <a:gd name="connsiteY13" fmla="*/ 183775 h 294902"/>
                    <a:gd name="connsiteX14" fmla="*/ 148128 w 386193"/>
                    <a:gd name="connsiteY14" fmla="*/ 195808 h 294902"/>
                    <a:gd name="connsiteX15" fmla="*/ 177212 w 386193"/>
                    <a:gd name="connsiteY15" fmla="*/ 241952 h 294902"/>
                    <a:gd name="connsiteX16" fmla="*/ 172122 w 386193"/>
                    <a:gd name="connsiteY16" fmla="*/ 260405 h 294902"/>
                    <a:gd name="connsiteX17" fmla="*/ 162550 w 386193"/>
                    <a:gd name="connsiteY17" fmla="*/ 281194 h 294902"/>
                    <a:gd name="connsiteX18" fmla="*/ 183516 w 386193"/>
                    <a:gd name="connsiteY18" fmla="*/ 262321 h 294902"/>
                    <a:gd name="connsiteX19" fmla="*/ 196084 w 386193"/>
                    <a:gd name="connsiteY19" fmla="*/ 207810 h 294902"/>
                    <a:gd name="connsiteX20" fmla="*/ 221250 w 386193"/>
                    <a:gd name="connsiteY20" fmla="*/ 203621 h 294902"/>
                    <a:gd name="connsiteX21" fmla="*/ 229639 w 386193"/>
                    <a:gd name="connsiteY21" fmla="*/ 235071 h 294902"/>
                    <a:gd name="connsiteX22" fmla="*/ 250627 w 386193"/>
                    <a:gd name="connsiteY22" fmla="*/ 239857 h 294902"/>
                    <a:gd name="connsiteX23" fmla="*/ 251150 w 386193"/>
                    <a:gd name="connsiteY23" fmla="*/ 248654 h 294902"/>
                    <a:gd name="connsiteX24" fmla="*/ 250103 w 386193"/>
                    <a:gd name="connsiteY24" fmla="*/ 256509 h 294902"/>
                    <a:gd name="connsiteX25" fmla="*/ 241463 w 386193"/>
                    <a:gd name="connsiteY25" fmla="*/ 269600 h 294902"/>
                    <a:gd name="connsiteX26" fmla="*/ 226277 w 386193"/>
                    <a:gd name="connsiteY26" fmla="*/ 273266 h 294902"/>
                    <a:gd name="connsiteX27" fmla="*/ 220779 w 386193"/>
                    <a:gd name="connsiteY27" fmla="*/ 282168 h 294902"/>
                    <a:gd name="connsiteX28" fmla="*/ 217637 w 386193"/>
                    <a:gd name="connsiteY28" fmla="*/ 290546 h 294902"/>
                    <a:gd name="connsiteX29" fmla="*/ 230466 w 386193"/>
                    <a:gd name="connsiteY29" fmla="*/ 294735 h 294902"/>
                    <a:gd name="connsiteX30" fmla="*/ 251150 w 386193"/>
                    <a:gd name="connsiteY30" fmla="*/ 293688 h 294902"/>
                    <a:gd name="connsiteX31" fmla="*/ 271573 w 386193"/>
                    <a:gd name="connsiteY31" fmla="*/ 293688 h 294902"/>
                    <a:gd name="connsiteX32" fmla="*/ 288329 w 386193"/>
                    <a:gd name="connsiteY32" fmla="*/ 284786 h 294902"/>
                    <a:gd name="connsiteX33" fmla="*/ 306133 w 386193"/>
                    <a:gd name="connsiteY33" fmla="*/ 277455 h 294902"/>
                    <a:gd name="connsiteX34" fmla="*/ 318700 w 386193"/>
                    <a:gd name="connsiteY34" fmla="*/ 271695 h 294902"/>
                    <a:gd name="connsiteX35" fmla="*/ 309799 w 386193"/>
                    <a:gd name="connsiteY35" fmla="*/ 262269 h 294902"/>
                    <a:gd name="connsiteX36" fmla="*/ 293042 w 386193"/>
                    <a:gd name="connsiteY36" fmla="*/ 262793 h 294902"/>
                    <a:gd name="connsiteX37" fmla="*/ 277856 w 386193"/>
                    <a:gd name="connsiteY37" fmla="*/ 255462 h 294902"/>
                    <a:gd name="connsiteX38" fmla="*/ 271049 w 386193"/>
                    <a:gd name="connsiteY38" fmla="*/ 247083 h 294902"/>
                    <a:gd name="connsiteX39" fmla="*/ 272390 w 386193"/>
                    <a:gd name="connsiteY39" fmla="*/ 237647 h 294902"/>
                    <a:gd name="connsiteX40" fmla="*/ 292529 w 386193"/>
                    <a:gd name="connsiteY40" fmla="*/ 230871 h 294902"/>
                    <a:gd name="connsiteX41" fmla="*/ 305149 w 386193"/>
                    <a:gd name="connsiteY41" fmla="*/ 211769 h 294902"/>
                    <a:gd name="connsiteX42" fmla="*/ 323969 w 386193"/>
                    <a:gd name="connsiteY42" fmla="*/ 214094 h 294902"/>
                    <a:gd name="connsiteX43" fmla="*/ 370102 w 386193"/>
                    <a:gd name="connsiteY43" fmla="*/ 193127 h 294902"/>
                    <a:gd name="connsiteX44" fmla="*/ 385255 w 386193"/>
                    <a:gd name="connsiteY44" fmla="*/ 119304 h 29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86193" h="294902">
                      <a:moveTo>
                        <a:pt x="385224" y="119304"/>
                      </a:moveTo>
                      <a:cubicBezTo>
                        <a:pt x="374961" y="89781"/>
                        <a:pt x="307641" y="64321"/>
                        <a:pt x="289523" y="38851"/>
                      </a:cubicBezTo>
                      <a:cubicBezTo>
                        <a:pt x="283962" y="31038"/>
                        <a:pt x="283910" y="8197"/>
                        <a:pt x="275846" y="3002"/>
                      </a:cubicBezTo>
                      <a:cubicBezTo>
                        <a:pt x="262555" y="-5554"/>
                        <a:pt x="212757" y="6898"/>
                        <a:pt x="212757" y="6898"/>
                      </a:cubicBezTo>
                      <a:cubicBezTo>
                        <a:pt x="212757" y="6898"/>
                        <a:pt x="202514" y="30001"/>
                        <a:pt x="195696" y="34306"/>
                      </a:cubicBezTo>
                      <a:cubicBezTo>
                        <a:pt x="159377" y="57210"/>
                        <a:pt x="25009" y="53345"/>
                        <a:pt x="25009" y="53345"/>
                      </a:cubicBezTo>
                      <a:cubicBezTo>
                        <a:pt x="25009" y="53345"/>
                        <a:pt x="30926" y="86890"/>
                        <a:pt x="26277" y="96682"/>
                      </a:cubicBezTo>
                      <a:cubicBezTo>
                        <a:pt x="23815" y="101877"/>
                        <a:pt x="8054" y="110705"/>
                        <a:pt x="8054" y="110705"/>
                      </a:cubicBezTo>
                      <a:lnTo>
                        <a:pt x="0" y="179565"/>
                      </a:lnTo>
                      <a:cubicBezTo>
                        <a:pt x="0" y="179565"/>
                        <a:pt x="26622" y="176528"/>
                        <a:pt x="34917" y="179240"/>
                      </a:cubicBezTo>
                      <a:cubicBezTo>
                        <a:pt x="38656" y="180465"/>
                        <a:pt x="43840" y="187262"/>
                        <a:pt x="47516" y="188666"/>
                      </a:cubicBezTo>
                      <a:cubicBezTo>
                        <a:pt x="55873" y="191860"/>
                        <a:pt x="74305" y="193127"/>
                        <a:pt x="83155" y="191818"/>
                      </a:cubicBezTo>
                      <a:cubicBezTo>
                        <a:pt x="86894" y="191263"/>
                        <a:pt x="97167" y="186183"/>
                        <a:pt x="97167" y="186183"/>
                      </a:cubicBezTo>
                      <a:cubicBezTo>
                        <a:pt x="97167" y="186183"/>
                        <a:pt x="118972" y="182277"/>
                        <a:pt x="126062" y="183775"/>
                      </a:cubicBezTo>
                      <a:cubicBezTo>
                        <a:pt x="132210" y="185073"/>
                        <a:pt x="143552" y="191514"/>
                        <a:pt x="148128" y="195808"/>
                      </a:cubicBezTo>
                      <a:cubicBezTo>
                        <a:pt x="158067" y="205139"/>
                        <a:pt x="175222" y="228463"/>
                        <a:pt x="177212" y="241952"/>
                      </a:cubicBezTo>
                      <a:cubicBezTo>
                        <a:pt x="177913" y="246685"/>
                        <a:pt x="173756" y="255912"/>
                        <a:pt x="172122" y="260405"/>
                      </a:cubicBezTo>
                      <a:cubicBezTo>
                        <a:pt x="170153" y="265777"/>
                        <a:pt x="162550" y="281194"/>
                        <a:pt x="162550" y="281194"/>
                      </a:cubicBezTo>
                      <a:cubicBezTo>
                        <a:pt x="162550" y="281194"/>
                        <a:pt x="179935" y="268396"/>
                        <a:pt x="183516" y="262321"/>
                      </a:cubicBezTo>
                      <a:cubicBezTo>
                        <a:pt x="190617" y="250267"/>
                        <a:pt x="185894" y="217393"/>
                        <a:pt x="196084" y="207810"/>
                      </a:cubicBezTo>
                      <a:cubicBezTo>
                        <a:pt x="200734" y="203443"/>
                        <a:pt x="215888" y="200165"/>
                        <a:pt x="221250" y="203621"/>
                      </a:cubicBezTo>
                      <a:cubicBezTo>
                        <a:pt x="228089" y="208030"/>
                        <a:pt x="223020" y="230327"/>
                        <a:pt x="229639" y="235071"/>
                      </a:cubicBezTo>
                      <a:cubicBezTo>
                        <a:pt x="234268" y="238391"/>
                        <a:pt x="241997" y="239794"/>
                        <a:pt x="250627" y="239857"/>
                      </a:cubicBezTo>
                      <a:cubicBezTo>
                        <a:pt x="250910" y="243041"/>
                        <a:pt x="251203" y="246801"/>
                        <a:pt x="251150" y="248654"/>
                      </a:cubicBezTo>
                      <a:cubicBezTo>
                        <a:pt x="251087" y="250634"/>
                        <a:pt x="250794" y="254655"/>
                        <a:pt x="250103" y="256509"/>
                      </a:cubicBezTo>
                      <a:cubicBezTo>
                        <a:pt x="248731" y="260185"/>
                        <a:pt x="244668" y="267348"/>
                        <a:pt x="241463" y="269600"/>
                      </a:cubicBezTo>
                      <a:cubicBezTo>
                        <a:pt x="238269" y="271841"/>
                        <a:pt x="229440" y="270972"/>
                        <a:pt x="226277" y="273266"/>
                      </a:cubicBezTo>
                      <a:cubicBezTo>
                        <a:pt x="224162" y="274805"/>
                        <a:pt x="221931" y="279822"/>
                        <a:pt x="220779" y="282168"/>
                      </a:cubicBezTo>
                      <a:cubicBezTo>
                        <a:pt x="219795" y="284178"/>
                        <a:pt x="216663" y="288535"/>
                        <a:pt x="217637" y="290546"/>
                      </a:cubicBezTo>
                      <a:cubicBezTo>
                        <a:pt x="219103" y="293583"/>
                        <a:pt x="227126" y="294285"/>
                        <a:pt x="230466" y="294735"/>
                      </a:cubicBezTo>
                      <a:cubicBezTo>
                        <a:pt x="235598" y="295416"/>
                        <a:pt x="245977" y="293813"/>
                        <a:pt x="251150" y="293688"/>
                      </a:cubicBezTo>
                      <a:cubicBezTo>
                        <a:pt x="256251" y="293562"/>
                        <a:pt x="266619" y="294923"/>
                        <a:pt x="271573" y="293688"/>
                      </a:cubicBezTo>
                      <a:cubicBezTo>
                        <a:pt x="276180" y="292536"/>
                        <a:pt x="284035" y="286807"/>
                        <a:pt x="288329" y="284786"/>
                      </a:cubicBezTo>
                      <a:cubicBezTo>
                        <a:pt x="292686" y="282733"/>
                        <a:pt x="301724" y="279371"/>
                        <a:pt x="306133" y="277455"/>
                      </a:cubicBezTo>
                      <a:cubicBezTo>
                        <a:pt x="309307" y="276072"/>
                        <a:pt x="318041" y="275088"/>
                        <a:pt x="318700" y="271695"/>
                      </a:cubicBezTo>
                      <a:cubicBezTo>
                        <a:pt x="319318" y="268511"/>
                        <a:pt x="312794" y="263505"/>
                        <a:pt x="309799" y="262269"/>
                      </a:cubicBezTo>
                      <a:cubicBezTo>
                        <a:pt x="305923" y="260667"/>
                        <a:pt x="297147" y="263662"/>
                        <a:pt x="293042" y="262793"/>
                      </a:cubicBezTo>
                      <a:cubicBezTo>
                        <a:pt x="288916" y="261913"/>
                        <a:pt x="281166" y="258080"/>
                        <a:pt x="277856" y="255462"/>
                      </a:cubicBezTo>
                      <a:cubicBezTo>
                        <a:pt x="275741" y="253786"/>
                        <a:pt x="271688" y="249702"/>
                        <a:pt x="271049" y="247083"/>
                      </a:cubicBezTo>
                      <a:cubicBezTo>
                        <a:pt x="270567" y="245114"/>
                        <a:pt x="271447" y="241072"/>
                        <a:pt x="272390" y="237647"/>
                      </a:cubicBezTo>
                      <a:cubicBezTo>
                        <a:pt x="280537" y="236003"/>
                        <a:pt x="287868" y="233584"/>
                        <a:pt x="292529" y="230871"/>
                      </a:cubicBezTo>
                      <a:cubicBezTo>
                        <a:pt x="297472" y="227991"/>
                        <a:pt x="299943" y="214157"/>
                        <a:pt x="305149" y="211769"/>
                      </a:cubicBezTo>
                      <a:cubicBezTo>
                        <a:pt x="309453" y="209779"/>
                        <a:pt x="319287" y="214816"/>
                        <a:pt x="323969" y="214094"/>
                      </a:cubicBezTo>
                      <a:cubicBezTo>
                        <a:pt x="336494" y="212177"/>
                        <a:pt x="362205" y="203034"/>
                        <a:pt x="370102" y="193127"/>
                      </a:cubicBezTo>
                      <a:cubicBezTo>
                        <a:pt x="364781" y="173071"/>
                        <a:pt x="391445" y="137097"/>
                        <a:pt x="385255" y="119304"/>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060" name="Freeform 1059">
                  <a:extLst>
                    <a:ext uri="{FF2B5EF4-FFF2-40B4-BE49-F238E27FC236}">
                      <a16:creationId xmlns:a16="http://schemas.microsoft.com/office/drawing/2014/main" id="{E25BCB89-2469-6290-8F94-BDA7C3AB0DBE}"/>
                    </a:ext>
                  </a:extLst>
                </p:cNvPr>
                <p:cNvSpPr/>
                <p:nvPr/>
              </p:nvSpPr>
              <p:spPr>
                <a:xfrm>
                  <a:off x="6286223" y="2940524"/>
                  <a:ext cx="27889" cy="23825"/>
                </a:xfrm>
                <a:custGeom>
                  <a:avLst/>
                  <a:gdLst>
                    <a:gd name="connsiteX0" fmla="*/ 10 w 27889"/>
                    <a:gd name="connsiteY0" fmla="*/ 14568 h 23825"/>
                    <a:gd name="connsiteX1" fmla="*/ 27889 w 27889"/>
                    <a:gd name="connsiteY1" fmla="*/ 23826 h 23825"/>
                    <a:gd name="connsiteX2" fmla="*/ 25879 w 27889"/>
                    <a:gd name="connsiteY2" fmla="*/ 12787 h 23825"/>
                    <a:gd name="connsiteX3" fmla="*/ 10452 w 27889"/>
                    <a:gd name="connsiteY3" fmla="*/ 0 h 23825"/>
                    <a:gd name="connsiteX4" fmla="*/ 0 w 27889"/>
                    <a:gd name="connsiteY4" fmla="*/ 14557 h 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89" h="23825">
                      <a:moveTo>
                        <a:pt x="10" y="14568"/>
                      </a:moveTo>
                      <a:lnTo>
                        <a:pt x="27889" y="23826"/>
                      </a:lnTo>
                      <a:cubicBezTo>
                        <a:pt x="27889" y="23826"/>
                        <a:pt x="27345" y="15186"/>
                        <a:pt x="25879" y="12787"/>
                      </a:cubicBezTo>
                      <a:cubicBezTo>
                        <a:pt x="23082" y="8211"/>
                        <a:pt x="10452" y="0"/>
                        <a:pt x="10452" y="0"/>
                      </a:cubicBezTo>
                      <a:lnTo>
                        <a:pt x="0" y="14557"/>
                      </a:lnTo>
                      <a:close/>
                    </a:path>
                  </a:pathLst>
                </a:custGeom>
                <a:solidFill>
                  <a:schemeClr val="bg1">
                    <a:lumMod val="95000"/>
                  </a:schemeClr>
                </a:solidFill>
                <a:ln w="1046" cap="flat">
                  <a:noFill/>
                  <a:prstDash val="solid"/>
                  <a:miter/>
                </a:ln>
              </p:spPr>
              <p:txBody>
                <a:bodyPr rtlCol="0" anchor="ctr"/>
                <a:lstStyle/>
                <a:p>
                  <a:endParaRPr lang="en-US" dirty="0"/>
                </a:p>
              </p:txBody>
            </p:sp>
          </p:grpSp>
          <p:grpSp>
            <p:nvGrpSpPr>
              <p:cNvPr id="997" name="Picture 7">
                <a:extLst>
                  <a:ext uri="{FF2B5EF4-FFF2-40B4-BE49-F238E27FC236}">
                    <a16:creationId xmlns:a16="http://schemas.microsoft.com/office/drawing/2014/main" id="{3D6696E1-32AF-2225-5596-156EAA195656}"/>
                  </a:ext>
                </a:extLst>
              </p:cNvPr>
              <p:cNvGrpSpPr/>
              <p:nvPr/>
            </p:nvGrpSpPr>
            <p:grpSpPr>
              <a:xfrm>
                <a:off x="5417551" y="3806060"/>
                <a:ext cx="806892" cy="679862"/>
                <a:chOff x="5417554" y="3806056"/>
                <a:chExt cx="806893" cy="679861"/>
              </a:xfrm>
              <a:grpFill/>
            </p:grpSpPr>
            <p:sp>
              <p:nvSpPr>
                <p:cNvPr id="1035" name="Freeform 1034">
                  <a:extLst>
                    <a:ext uri="{FF2B5EF4-FFF2-40B4-BE49-F238E27FC236}">
                      <a16:creationId xmlns:a16="http://schemas.microsoft.com/office/drawing/2014/main" id="{C78FAB53-008E-6607-B488-142D02D0B859}"/>
                    </a:ext>
                  </a:extLst>
                </p:cNvPr>
                <p:cNvSpPr/>
                <p:nvPr/>
              </p:nvSpPr>
              <p:spPr>
                <a:xfrm>
                  <a:off x="5846414" y="4247908"/>
                  <a:ext cx="79935" cy="174258"/>
                </a:xfrm>
                <a:custGeom>
                  <a:avLst/>
                  <a:gdLst>
                    <a:gd name="connsiteX0" fmla="*/ 10 w 79935"/>
                    <a:gd name="connsiteY0" fmla="*/ 61256 h 174258"/>
                    <a:gd name="connsiteX1" fmla="*/ 10714 w 79935"/>
                    <a:gd name="connsiteY1" fmla="*/ 77803 h 174258"/>
                    <a:gd name="connsiteX2" fmla="*/ 16997 w 79935"/>
                    <a:gd name="connsiteY2" fmla="*/ 111358 h 174258"/>
                    <a:gd name="connsiteX3" fmla="*/ 19092 w 79935"/>
                    <a:gd name="connsiteY3" fmla="*/ 142819 h 174258"/>
                    <a:gd name="connsiteX4" fmla="*/ 27481 w 79935"/>
                    <a:gd name="connsiteY4" fmla="*/ 174258 h 174258"/>
                    <a:gd name="connsiteX5" fmla="*/ 58952 w 79935"/>
                    <a:gd name="connsiteY5" fmla="*/ 159554 h 174258"/>
                    <a:gd name="connsiteX6" fmla="*/ 52658 w 79935"/>
                    <a:gd name="connsiteY6" fmla="*/ 105043 h 174258"/>
                    <a:gd name="connsiteX7" fmla="*/ 67330 w 79935"/>
                    <a:gd name="connsiteY7" fmla="*/ 86171 h 174258"/>
                    <a:gd name="connsiteX8" fmla="*/ 79908 w 79935"/>
                    <a:gd name="connsiteY8" fmla="*/ 31660 h 174258"/>
                    <a:gd name="connsiteX9" fmla="*/ 75928 w 79935"/>
                    <a:gd name="connsiteY9" fmla="*/ 0 h 174258"/>
                    <a:gd name="connsiteX10" fmla="*/ 52846 w 79935"/>
                    <a:gd name="connsiteY10" fmla="*/ 2116 h 174258"/>
                    <a:gd name="connsiteX11" fmla="*/ 46343 w 79935"/>
                    <a:gd name="connsiteY11" fmla="*/ 27491 h 174258"/>
                    <a:gd name="connsiteX12" fmla="*/ 19092 w 79935"/>
                    <a:gd name="connsiteY12" fmla="*/ 35880 h 174258"/>
                    <a:gd name="connsiteX13" fmla="*/ 0 w 79935"/>
                    <a:gd name="connsiteY13" fmla="*/ 61256 h 174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935" h="174258">
                      <a:moveTo>
                        <a:pt x="10" y="61256"/>
                      </a:moveTo>
                      <a:cubicBezTo>
                        <a:pt x="10" y="61256"/>
                        <a:pt x="8891" y="73226"/>
                        <a:pt x="10714" y="77803"/>
                      </a:cubicBezTo>
                      <a:cubicBezTo>
                        <a:pt x="13877" y="85731"/>
                        <a:pt x="15929" y="102896"/>
                        <a:pt x="16997" y="111358"/>
                      </a:cubicBezTo>
                      <a:cubicBezTo>
                        <a:pt x="17982" y="119181"/>
                        <a:pt x="17814" y="135037"/>
                        <a:pt x="19092" y="142819"/>
                      </a:cubicBezTo>
                      <a:cubicBezTo>
                        <a:pt x="20422" y="150841"/>
                        <a:pt x="27481" y="174258"/>
                        <a:pt x="27481" y="174258"/>
                      </a:cubicBezTo>
                      <a:lnTo>
                        <a:pt x="58952" y="159554"/>
                      </a:lnTo>
                      <a:cubicBezTo>
                        <a:pt x="58952" y="159554"/>
                        <a:pt x="48961" y="118249"/>
                        <a:pt x="52658" y="105043"/>
                      </a:cubicBezTo>
                      <a:cubicBezTo>
                        <a:pt x="54271" y="99283"/>
                        <a:pt x="64764" y="91564"/>
                        <a:pt x="67330" y="86171"/>
                      </a:cubicBezTo>
                      <a:cubicBezTo>
                        <a:pt x="73331" y="73541"/>
                        <a:pt x="79196" y="45620"/>
                        <a:pt x="79908" y="31660"/>
                      </a:cubicBezTo>
                      <a:cubicBezTo>
                        <a:pt x="80317" y="23690"/>
                        <a:pt x="75928" y="0"/>
                        <a:pt x="75928" y="0"/>
                      </a:cubicBezTo>
                      <a:lnTo>
                        <a:pt x="52846" y="2116"/>
                      </a:lnTo>
                      <a:cubicBezTo>
                        <a:pt x="52846" y="2116"/>
                        <a:pt x="50856" y="22747"/>
                        <a:pt x="46343" y="27491"/>
                      </a:cubicBezTo>
                      <a:cubicBezTo>
                        <a:pt x="41420" y="32654"/>
                        <a:pt x="24926" y="31785"/>
                        <a:pt x="19092" y="35880"/>
                      </a:cubicBezTo>
                      <a:cubicBezTo>
                        <a:pt x="12599" y="40446"/>
                        <a:pt x="0" y="61256"/>
                        <a:pt x="0" y="61256"/>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036" name="Freeform 1035">
                  <a:extLst>
                    <a:ext uri="{FF2B5EF4-FFF2-40B4-BE49-F238E27FC236}">
                      <a16:creationId xmlns:a16="http://schemas.microsoft.com/office/drawing/2014/main" id="{C2268E88-E1F6-9268-F865-DAD60D421753}"/>
                    </a:ext>
                  </a:extLst>
                </p:cNvPr>
                <p:cNvSpPr/>
                <p:nvPr/>
              </p:nvSpPr>
              <p:spPr>
                <a:xfrm>
                  <a:off x="5417554" y="4128244"/>
                  <a:ext cx="162660" cy="140860"/>
                </a:xfrm>
                <a:custGeom>
                  <a:avLst/>
                  <a:gdLst>
                    <a:gd name="connsiteX0" fmla="*/ 28692 w 162660"/>
                    <a:gd name="connsiteY0" fmla="*/ 111516 h 140860"/>
                    <a:gd name="connsiteX1" fmla="*/ 29351 w 162660"/>
                    <a:gd name="connsiteY1" fmla="*/ 129728 h 140860"/>
                    <a:gd name="connsiteX2" fmla="*/ 50307 w 162660"/>
                    <a:gd name="connsiteY2" fmla="*/ 129728 h 140860"/>
                    <a:gd name="connsiteX3" fmla="*/ 60131 w 162660"/>
                    <a:gd name="connsiteY3" fmla="*/ 140861 h 140860"/>
                    <a:gd name="connsiteX4" fmla="*/ 72719 w 162660"/>
                    <a:gd name="connsiteY4" fmla="*/ 124094 h 140860"/>
                    <a:gd name="connsiteX5" fmla="*/ 101939 w 162660"/>
                    <a:gd name="connsiteY5" fmla="*/ 113746 h 140860"/>
                    <a:gd name="connsiteX6" fmla="*/ 135609 w 162660"/>
                    <a:gd name="connsiteY6" fmla="*/ 119905 h 140860"/>
                    <a:gd name="connsiteX7" fmla="*/ 162661 w 162660"/>
                    <a:gd name="connsiteY7" fmla="*/ 120103 h 140860"/>
                    <a:gd name="connsiteX8" fmla="*/ 150313 w 162660"/>
                    <a:gd name="connsiteY8" fmla="*/ 92612 h 140860"/>
                    <a:gd name="connsiteX9" fmla="*/ 135641 w 162660"/>
                    <a:gd name="connsiteY9" fmla="*/ 82129 h 140860"/>
                    <a:gd name="connsiteX10" fmla="*/ 131221 w 162660"/>
                    <a:gd name="connsiteY10" fmla="*/ 61392 h 140860"/>
                    <a:gd name="connsiteX11" fmla="*/ 114642 w 162660"/>
                    <a:gd name="connsiteY11" fmla="*/ 48605 h 140860"/>
                    <a:gd name="connsiteX12" fmla="*/ 95781 w 162660"/>
                    <a:gd name="connsiteY12" fmla="*/ 21365 h 140860"/>
                    <a:gd name="connsiteX13" fmla="*/ 79003 w 162660"/>
                    <a:gd name="connsiteY13" fmla="*/ 15060 h 140860"/>
                    <a:gd name="connsiteX14" fmla="*/ 68530 w 162660"/>
                    <a:gd name="connsiteY14" fmla="*/ 388 h 140860"/>
                    <a:gd name="connsiteX15" fmla="*/ 47564 w 162660"/>
                    <a:gd name="connsiteY15" fmla="*/ 4587 h 140860"/>
                    <a:gd name="connsiteX16" fmla="*/ 16773 w 162660"/>
                    <a:gd name="connsiteY16" fmla="*/ 39578 h 140860"/>
                    <a:gd name="connsiteX17" fmla="*/ 6 w 162660"/>
                    <a:gd name="connsiteY17" fmla="*/ 47966 h 140860"/>
                    <a:gd name="connsiteX18" fmla="*/ 18878 w 162660"/>
                    <a:gd name="connsiteY18" fmla="*/ 54250 h 140860"/>
                    <a:gd name="connsiteX19" fmla="*/ 35656 w 162660"/>
                    <a:gd name="connsiteY19" fmla="*/ 75227 h 140860"/>
                    <a:gd name="connsiteX20" fmla="*/ 45584 w 162660"/>
                    <a:gd name="connsiteY20" fmla="*/ 84695 h 140860"/>
                    <a:gd name="connsiteX21" fmla="*/ 31456 w 162660"/>
                    <a:gd name="connsiteY21" fmla="*/ 94099 h 140860"/>
                    <a:gd name="connsiteX22" fmla="*/ 28702 w 162660"/>
                    <a:gd name="connsiteY22" fmla="*/ 111526 h 14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2660" h="140860">
                      <a:moveTo>
                        <a:pt x="28692" y="111516"/>
                      </a:moveTo>
                      <a:cubicBezTo>
                        <a:pt x="28692" y="116071"/>
                        <a:pt x="26073" y="126565"/>
                        <a:pt x="29351" y="129728"/>
                      </a:cubicBezTo>
                      <a:cubicBezTo>
                        <a:pt x="33122" y="133362"/>
                        <a:pt x="45532" y="127570"/>
                        <a:pt x="50307" y="129728"/>
                      </a:cubicBezTo>
                      <a:cubicBezTo>
                        <a:pt x="53690" y="131257"/>
                        <a:pt x="60131" y="140861"/>
                        <a:pt x="60131" y="140861"/>
                      </a:cubicBezTo>
                      <a:cubicBezTo>
                        <a:pt x="60131" y="140861"/>
                        <a:pt x="68489" y="127194"/>
                        <a:pt x="72719" y="124094"/>
                      </a:cubicBezTo>
                      <a:cubicBezTo>
                        <a:pt x="78961" y="119506"/>
                        <a:pt x="101939" y="113746"/>
                        <a:pt x="101939" y="113746"/>
                      </a:cubicBezTo>
                      <a:cubicBezTo>
                        <a:pt x="101939" y="113746"/>
                        <a:pt x="127084" y="119098"/>
                        <a:pt x="135609" y="119905"/>
                      </a:cubicBezTo>
                      <a:cubicBezTo>
                        <a:pt x="142343" y="120543"/>
                        <a:pt x="162661" y="120103"/>
                        <a:pt x="162661" y="120103"/>
                      </a:cubicBezTo>
                      <a:cubicBezTo>
                        <a:pt x="162661" y="120103"/>
                        <a:pt x="155089" y="98446"/>
                        <a:pt x="150313" y="92612"/>
                      </a:cubicBezTo>
                      <a:cubicBezTo>
                        <a:pt x="147454" y="89125"/>
                        <a:pt x="138112" y="85899"/>
                        <a:pt x="135641" y="82129"/>
                      </a:cubicBezTo>
                      <a:cubicBezTo>
                        <a:pt x="132740" y="77699"/>
                        <a:pt x="131221" y="61392"/>
                        <a:pt x="131221" y="61392"/>
                      </a:cubicBezTo>
                      <a:cubicBezTo>
                        <a:pt x="131221" y="61392"/>
                        <a:pt x="118245" y="52396"/>
                        <a:pt x="114642" y="48605"/>
                      </a:cubicBezTo>
                      <a:cubicBezTo>
                        <a:pt x="108935" y="42594"/>
                        <a:pt x="102316" y="26455"/>
                        <a:pt x="95781" y="21365"/>
                      </a:cubicBezTo>
                      <a:cubicBezTo>
                        <a:pt x="92251" y="18611"/>
                        <a:pt x="82564" y="17794"/>
                        <a:pt x="79003" y="15060"/>
                      </a:cubicBezTo>
                      <a:cubicBezTo>
                        <a:pt x="75432" y="12317"/>
                        <a:pt x="72719" y="2043"/>
                        <a:pt x="68530" y="388"/>
                      </a:cubicBezTo>
                      <a:cubicBezTo>
                        <a:pt x="63556" y="-1581"/>
                        <a:pt x="47564" y="4587"/>
                        <a:pt x="47564" y="4587"/>
                      </a:cubicBezTo>
                      <a:cubicBezTo>
                        <a:pt x="47564" y="4587"/>
                        <a:pt x="26000" y="32466"/>
                        <a:pt x="16773" y="39578"/>
                      </a:cubicBezTo>
                      <a:cubicBezTo>
                        <a:pt x="13055" y="42437"/>
                        <a:pt x="-329" y="43285"/>
                        <a:pt x="6" y="47966"/>
                      </a:cubicBezTo>
                      <a:cubicBezTo>
                        <a:pt x="362" y="52930"/>
                        <a:pt x="14794" y="51412"/>
                        <a:pt x="18878" y="54250"/>
                      </a:cubicBezTo>
                      <a:cubicBezTo>
                        <a:pt x="24387" y="58093"/>
                        <a:pt x="35656" y="75227"/>
                        <a:pt x="35656" y="75227"/>
                      </a:cubicBezTo>
                      <a:cubicBezTo>
                        <a:pt x="35656" y="75227"/>
                        <a:pt x="45877" y="81280"/>
                        <a:pt x="45584" y="84695"/>
                      </a:cubicBezTo>
                      <a:cubicBezTo>
                        <a:pt x="45218" y="88926"/>
                        <a:pt x="34221" y="90884"/>
                        <a:pt x="31456" y="94099"/>
                      </a:cubicBezTo>
                      <a:cubicBezTo>
                        <a:pt x="28587" y="97451"/>
                        <a:pt x="28702" y="107117"/>
                        <a:pt x="28702" y="111526"/>
                      </a:cubicBezTo>
                    </a:path>
                  </a:pathLst>
                </a:custGeom>
                <a:solidFill>
                  <a:schemeClr val="bg1">
                    <a:lumMod val="95000"/>
                  </a:schemeClr>
                </a:solidFill>
                <a:ln w="1046" cap="flat">
                  <a:noFill/>
                  <a:prstDash val="solid"/>
                  <a:miter/>
                </a:ln>
              </p:spPr>
              <p:txBody>
                <a:bodyPr rtlCol="0" anchor="ctr"/>
                <a:lstStyle/>
                <a:p>
                  <a:endParaRPr lang="en-US" dirty="0"/>
                </a:p>
              </p:txBody>
            </p:sp>
            <p:sp>
              <p:nvSpPr>
                <p:cNvPr id="1037" name="Freeform 1036">
                  <a:extLst>
                    <a:ext uri="{FF2B5EF4-FFF2-40B4-BE49-F238E27FC236}">
                      <a16:creationId xmlns:a16="http://schemas.microsoft.com/office/drawing/2014/main" id="{C9B9665D-81ED-7E8A-03AC-1369502DCF1D}"/>
                    </a:ext>
                  </a:extLst>
                </p:cNvPr>
                <p:cNvSpPr/>
                <p:nvPr/>
              </p:nvSpPr>
              <p:spPr>
                <a:xfrm>
                  <a:off x="5548775" y="3866726"/>
                  <a:ext cx="399179" cy="446595"/>
                </a:xfrm>
                <a:custGeom>
                  <a:avLst/>
                  <a:gdLst>
                    <a:gd name="connsiteX0" fmla="*/ 0 w 399179"/>
                    <a:gd name="connsiteY0" fmla="*/ 322900 h 446595"/>
                    <a:gd name="connsiteX1" fmla="*/ 24727 w 399179"/>
                    <a:gd name="connsiteY1" fmla="*/ 289785 h 446595"/>
                    <a:gd name="connsiteX2" fmla="*/ 43599 w 399179"/>
                    <a:gd name="connsiteY2" fmla="*/ 300268 h 446595"/>
                    <a:gd name="connsiteX3" fmla="*/ 129550 w 399179"/>
                    <a:gd name="connsiteY3" fmla="*/ 306552 h 446595"/>
                    <a:gd name="connsiteX4" fmla="*/ 160989 w 399179"/>
                    <a:gd name="connsiteY4" fmla="*/ 302363 h 446595"/>
                    <a:gd name="connsiteX5" fmla="*/ 158895 w 399179"/>
                    <a:gd name="connsiteY5" fmla="*/ 272986 h 446595"/>
                    <a:gd name="connsiteX6" fmla="*/ 140033 w 399179"/>
                    <a:gd name="connsiteY6" fmla="*/ 266713 h 446595"/>
                    <a:gd name="connsiteX7" fmla="*/ 142128 w 399179"/>
                    <a:gd name="connsiteY7" fmla="*/ 80086 h 446595"/>
                    <a:gd name="connsiteX8" fmla="*/ 129550 w 399179"/>
                    <a:gd name="connsiteY8" fmla="*/ 63319 h 446595"/>
                    <a:gd name="connsiteX9" fmla="*/ 129550 w 399179"/>
                    <a:gd name="connsiteY9" fmla="*/ 27680 h 446595"/>
                    <a:gd name="connsiteX10" fmla="*/ 146317 w 399179"/>
                    <a:gd name="connsiteY10" fmla="*/ 23491 h 446595"/>
                    <a:gd name="connsiteX11" fmla="*/ 146746 w 399179"/>
                    <a:gd name="connsiteY11" fmla="*/ 0 h 446595"/>
                    <a:gd name="connsiteX12" fmla="*/ 172122 w 399179"/>
                    <a:gd name="connsiteY12" fmla="*/ 16547 h 446595"/>
                    <a:gd name="connsiteX13" fmla="*/ 339835 w 399179"/>
                    <a:gd name="connsiteY13" fmla="*/ 150736 h 446595"/>
                    <a:gd name="connsiteX14" fmla="*/ 362896 w 399179"/>
                    <a:gd name="connsiteY14" fmla="*/ 161220 h 446595"/>
                    <a:gd name="connsiteX15" fmla="*/ 369180 w 399179"/>
                    <a:gd name="connsiteY15" fmla="*/ 201048 h 446595"/>
                    <a:gd name="connsiteX16" fmla="*/ 390356 w 399179"/>
                    <a:gd name="connsiteY16" fmla="*/ 196660 h 446595"/>
                    <a:gd name="connsiteX17" fmla="*/ 394346 w 399179"/>
                    <a:gd name="connsiteY17" fmla="*/ 276537 h 446595"/>
                    <a:gd name="connsiteX18" fmla="*/ 377569 w 399179"/>
                    <a:gd name="connsiteY18" fmla="*/ 278642 h 446595"/>
                    <a:gd name="connsiteX19" fmla="*/ 377569 w 399179"/>
                    <a:gd name="connsiteY19" fmla="*/ 293314 h 446595"/>
                    <a:gd name="connsiteX20" fmla="*/ 314679 w 399179"/>
                    <a:gd name="connsiteY20" fmla="*/ 301713 h 446595"/>
                    <a:gd name="connsiteX21" fmla="*/ 295587 w 399179"/>
                    <a:gd name="connsiteY21" fmla="*/ 314522 h 446595"/>
                    <a:gd name="connsiteX22" fmla="*/ 255329 w 399179"/>
                    <a:gd name="connsiteY22" fmla="*/ 312846 h 446595"/>
                    <a:gd name="connsiteX23" fmla="*/ 242751 w 399179"/>
                    <a:gd name="connsiteY23" fmla="*/ 329613 h 446595"/>
                    <a:gd name="connsiteX24" fmla="*/ 230173 w 399179"/>
                    <a:gd name="connsiteY24" fmla="*/ 342202 h 446595"/>
                    <a:gd name="connsiteX25" fmla="*/ 198734 w 399179"/>
                    <a:gd name="connsiteY25" fmla="*/ 352685 h 446595"/>
                    <a:gd name="connsiteX26" fmla="*/ 192439 w 399179"/>
                    <a:gd name="connsiteY26" fmla="*/ 365253 h 446595"/>
                    <a:gd name="connsiteX27" fmla="*/ 184051 w 399179"/>
                    <a:gd name="connsiteY27" fmla="*/ 384125 h 446595"/>
                    <a:gd name="connsiteX28" fmla="*/ 167283 w 399179"/>
                    <a:gd name="connsiteY28" fmla="*/ 407196 h 446595"/>
                    <a:gd name="connsiteX29" fmla="*/ 159324 w 399179"/>
                    <a:gd name="connsiteY29" fmla="*/ 440312 h 446595"/>
                    <a:gd name="connsiteX30" fmla="*/ 130199 w 399179"/>
                    <a:gd name="connsiteY30" fmla="*/ 444281 h 446595"/>
                    <a:gd name="connsiteX31" fmla="*/ 109012 w 399179"/>
                    <a:gd name="connsiteY31" fmla="*/ 446595 h 446595"/>
                    <a:gd name="connsiteX32" fmla="*/ 102299 w 399179"/>
                    <a:gd name="connsiteY32" fmla="*/ 413491 h 446595"/>
                    <a:gd name="connsiteX33" fmla="*/ 83427 w 399179"/>
                    <a:gd name="connsiteY33" fmla="*/ 394618 h 446595"/>
                    <a:gd name="connsiteX34" fmla="*/ 56176 w 399179"/>
                    <a:gd name="connsiteY34" fmla="*/ 388314 h 446595"/>
                    <a:gd name="connsiteX35" fmla="*/ 31450 w 399179"/>
                    <a:gd name="connsiteY35" fmla="*/ 381601 h 446595"/>
                    <a:gd name="connsiteX36" fmla="*/ 19103 w 399179"/>
                    <a:gd name="connsiteY36" fmla="*/ 354109 h 446595"/>
                    <a:gd name="connsiteX37" fmla="*/ 4430 w 399179"/>
                    <a:gd name="connsiteY37" fmla="*/ 343626 h 446595"/>
                    <a:gd name="connsiteX38" fmla="*/ 10 w 399179"/>
                    <a:gd name="connsiteY38" fmla="*/ 322890 h 44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9179" h="446595">
                      <a:moveTo>
                        <a:pt x="0" y="322900"/>
                      </a:moveTo>
                      <a:cubicBezTo>
                        <a:pt x="0" y="322900"/>
                        <a:pt x="14631" y="291942"/>
                        <a:pt x="24727" y="289785"/>
                      </a:cubicBezTo>
                      <a:cubicBezTo>
                        <a:pt x="30005" y="288654"/>
                        <a:pt x="38425" y="298729"/>
                        <a:pt x="43599" y="300268"/>
                      </a:cubicBezTo>
                      <a:cubicBezTo>
                        <a:pt x="64241" y="306426"/>
                        <a:pt x="108007" y="307191"/>
                        <a:pt x="129550" y="306552"/>
                      </a:cubicBezTo>
                      <a:cubicBezTo>
                        <a:pt x="137478" y="306322"/>
                        <a:pt x="155983" y="308521"/>
                        <a:pt x="160989" y="302363"/>
                      </a:cubicBezTo>
                      <a:cubicBezTo>
                        <a:pt x="165639" y="296655"/>
                        <a:pt x="163408" y="278799"/>
                        <a:pt x="158895" y="272986"/>
                      </a:cubicBezTo>
                      <a:cubicBezTo>
                        <a:pt x="155847" y="269059"/>
                        <a:pt x="142923" y="270766"/>
                        <a:pt x="140033" y="266713"/>
                      </a:cubicBezTo>
                      <a:cubicBezTo>
                        <a:pt x="112950" y="228717"/>
                        <a:pt x="156633" y="124439"/>
                        <a:pt x="142128" y="80086"/>
                      </a:cubicBezTo>
                      <a:cubicBezTo>
                        <a:pt x="140494" y="75101"/>
                        <a:pt x="131204" y="68283"/>
                        <a:pt x="129550" y="63319"/>
                      </a:cubicBezTo>
                      <a:cubicBezTo>
                        <a:pt x="126732" y="54867"/>
                        <a:pt x="124062" y="34697"/>
                        <a:pt x="129550" y="27680"/>
                      </a:cubicBezTo>
                      <a:cubicBezTo>
                        <a:pt x="132210" y="24276"/>
                        <a:pt x="143625" y="26873"/>
                        <a:pt x="146317" y="23491"/>
                      </a:cubicBezTo>
                      <a:cubicBezTo>
                        <a:pt x="149972" y="18893"/>
                        <a:pt x="146746" y="0"/>
                        <a:pt x="146746" y="0"/>
                      </a:cubicBezTo>
                      <a:cubicBezTo>
                        <a:pt x="146746" y="0"/>
                        <a:pt x="165985" y="12107"/>
                        <a:pt x="172122" y="16547"/>
                      </a:cubicBezTo>
                      <a:cubicBezTo>
                        <a:pt x="215626" y="48018"/>
                        <a:pt x="294079" y="122637"/>
                        <a:pt x="339835" y="150736"/>
                      </a:cubicBezTo>
                      <a:cubicBezTo>
                        <a:pt x="345228" y="154056"/>
                        <a:pt x="359063" y="156182"/>
                        <a:pt x="362896" y="161220"/>
                      </a:cubicBezTo>
                      <a:cubicBezTo>
                        <a:pt x="369002" y="169242"/>
                        <a:pt x="360885" y="195320"/>
                        <a:pt x="369180" y="201048"/>
                      </a:cubicBezTo>
                      <a:cubicBezTo>
                        <a:pt x="373631" y="204127"/>
                        <a:pt x="390356" y="196660"/>
                        <a:pt x="390356" y="196660"/>
                      </a:cubicBezTo>
                      <a:cubicBezTo>
                        <a:pt x="390356" y="196660"/>
                        <a:pt x="407196" y="261225"/>
                        <a:pt x="394346" y="276537"/>
                      </a:cubicBezTo>
                      <a:cubicBezTo>
                        <a:pt x="391634" y="279773"/>
                        <a:pt x="380365" y="275468"/>
                        <a:pt x="377569" y="278642"/>
                      </a:cubicBezTo>
                      <a:cubicBezTo>
                        <a:pt x="375139" y="281396"/>
                        <a:pt x="379988" y="290549"/>
                        <a:pt x="377569" y="293314"/>
                      </a:cubicBezTo>
                      <a:cubicBezTo>
                        <a:pt x="367127" y="305253"/>
                        <a:pt x="329519" y="296100"/>
                        <a:pt x="314679" y="301713"/>
                      </a:cubicBezTo>
                      <a:cubicBezTo>
                        <a:pt x="309306" y="303745"/>
                        <a:pt x="295587" y="314522"/>
                        <a:pt x="295587" y="314522"/>
                      </a:cubicBezTo>
                      <a:cubicBezTo>
                        <a:pt x="295587" y="314522"/>
                        <a:pt x="264430" y="308531"/>
                        <a:pt x="255329" y="312846"/>
                      </a:cubicBezTo>
                      <a:cubicBezTo>
                        <a:pt x="250595" y="315087"/>
                        <a:pt x="246186" y="325655"/>
                        <a:pt x="242751" y="329613"/>
                      </a:cubicBezTo>
                      <a:cubicBezTo>
                        <a:pt x="239840" y="332975"/>
                        <a:pt x="233954" y="339856"/>
                        <a:pt x="230173" y="342202"/>
                      </a:cubicBezTo>
                      <a:cubicBezTo>
                        <a:pt x="223125" y="346558"/>
                        <a:pt x="204986" y="347260"/>
                        <a:pt x="198734" y="352685"/>
                      </a:cubicBezTo>
                      <a:cubicBezTo>
                        <a:pt x="196073" y="354989"/>
                        <a:pt x="193937" y="362079"/>
                        <a:pt x="192439" y="365253"/>
                      </a:cubicBezTo>
                      <a:cubicBezTo>
                        <a:pt x="190240" y="369923"/>
                        <a:pt x="186637" y="379653"/>
                        <a:pt x="184051" y="384125"/>
                      </a:cubicBezTo>
                      <a:cubicBezTo>
                        <a:pt x="180490" y="390304"/>
                        <a:pt x="170268" y="400724"/>
                        <a:pt x="167283" y="407196"/>
                      </a:cubicBezTo>
                      <a:cubicBezTo>
                        <a:pt x="163712" y="414925"/>
                        <a:pt x="159324" y="440312"/>
                        <a:pt x="159324" y="440312"/>
                      </a:cubicBezTo>
                      <a:cubicBezTo>
                        <a:pt x="159324" y="440312"/>
                        <a:pt x="137488" y="443380"/>
                        <a:pt x="130199" y="444281"/>
                      </a:cubicBezTo>
                      <a:cubicBezTo>
                        <a:pt x="124910" y="444930"/>
                        <a:pt x="109012" y="446595"/>
                        <a:pt x="109012" y="446595"/>
                      </a:cubicBezTo>
                      <a:cubicBezTo>
                        <a:pt x="109012" y="446595"/>
                        <a:pt x="106289" y="420937"/>
                        <a:pt x="102299" y="413491"/>
                      </a:cubicBezTo>
                      <a:cubicBezTo>
                        <a:pt x="99147" y="407615"/>
                        <a:pt x="89260" y="397855"/>
                        <a:pt x="83427" y="394618"/>
                      </a:cubicBezTo>
                      <a:cubicBezTo>
                        <a:pt x="77311" y="391225"/>
                        <a:pt x="62963" y="390021"/>
                        <a:pt x="56176" y="388314"/>
                      </a:cubicBezTo>
                      <a:cubicBezTo>
                        <a:pt x="49966" y="386753"/>
                        <a:pt x="31450" y="381601"/>
                        <a:pt x="31450" y="381601"/>
                      </a:cubicBezTo>
                      <a:cubicBezTo>
                        <a:pt x="31450" y="381601"/>
                        <a:pt x="23878" y="359943"/>
                        <a:pt x="19103" y="354109"/>
                      </a:cubicBezTo>
                      <a:cubicBezTo>
                        <a:pt x="16243" y="350622"/>
                        <a:pt x="6902" y="347396"/>
                        <a:pt x="4430" y="343626"/>
                      </a:cubicBezTo>
                      <a:cubicBezTo>
                        <a:pt x="1529" y="339196"/>
                        <a:pt x="10" y="322890"/>
                        <a:pt x="10" y="322890"/>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038" name="Freeform 1037">
                  <a:extLst>
                    <a:ext uri="{FF2B5EF4-FFF2-40B4-BE49-F238E27FC236}">
                      <a16:creationId xmlns:a16="http://schemas.microsoft.com/office/drawing/2014/main" id="{7E314980-508B-ABCC-8CFD-A8A4D1947A39}"/>
                    </a:ext>
                  </a:extLst>
                </p:cNvPr>
                <p:cNvSpPr/>
                <p:nvPr/>
              </p:nvSpPr>
              <p:spPr>
                <a:xfrm>
                  <a:off x="5519000" y="4320054"/>
                  <a:ext cx="79646" cy="85941"/>
                </a:xfrm>
                <a:custGeom>
                  <a:avLst/>
                  <a:gdLst>
                    <a:gd name="connsiteX0" fmla="*/ 79646 w 79646"/>
                    <a:gd name="connsiteY0" fmla="*/ 41945 h 85941"/>
                    <a:gd name="connsiteX1" fmla="*/ 73373 w 79646"/>
                    <a:gd name="connsiteY1" fmla="*/ 14684 h 85941"/>
                    <a:gd name="connsiteX2" fmla="*/ 46112 w 79646"/>
                    <a:gd name="connsiteY2" fmla="*/ 1 h 85941"/>
                    <a:gd name="connsiteX3" fmla="*/ 25156 w 79646"/>
                    <a:gd name="connsiteY3" fmla="*/ 10484 h 85941"/>
                    <a:gd name="connsiteX4" fmla="*/ 0 w 79646"/>
                    <a:gd name="connsiteY4" fmla="*/ 16768 h 85941"/>
                    <a:gd name="connsiteX5" fmla="*/ 6315 w 79646"/>
                    <a:gd name="connsiteY5" fmla="*/ 39798 h 85941"/>
                    <a:gd name="connsiteX6" fmla="*/ 23082 w 79646"/>
                    <a:gd name="connsiteY6" fmla="*/ 46102 h 85941"/>
                    <a:gd name="connsiteX7" fmla="*/ 27271 w 79646"/>
                    <a:gd name="connsiteY7" fmla="*/ 67069 h 85941"/>
                    <a:gd name="connsiteX8" fmla="*/ 50333 w 79646"/>
                    <a:gd name="connsiteY8" fmla="*/ 73353 h 85941"/>
                    <a:gd name="connsiteX9" fmla="*/ 56627 w 79646"/>
                    <a:gd name="connsiteY9" fmla="*/ 85941 h 85941"/>
                    <a:gd name="connsiteX10" fmla="*/ 79646 w 79646"/>
                    <a:gd name="connsiteY10" fmla="*/ 41945 h 8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646" h="85941">
                      <a:moveTo>
                        <a:pt x="79646" y="41945"/>
                      </a:moveTo>
                      <a:cubicBezTo>
                        <a:pt x="79646" y="41945"/>
                        <a:pt x="77614" y="20245"/>
                        <a:pt x="73373" y="14684"/>
                      </a:cubicBezTo>
                      <a:cubicBezTo>
                        <a:pt x="68681" y="8526"/>
                        <a:pt x="53852" y="116"/>
                        <a:pt x="46112" y="1"/>
                      </a:cubicBezTo>
                      <a:cubicBezTo>
                        <a:pt x="40258" y="-94"/>
                        <a:pt x="30644" y="8452"/>
                        <a:pt x="25156" y="10484"/>
                      </a:cubicBezTo>
                      <a:cubicBezTo>
                        <a:pt x="19082" y="12736"/>
                        <a:pt x="0" y="16768"/>
                        <a:pt x="0" y="16768"/>
                      </a:cubicBezTo>
                      <a:cubicBezTo>
                        <a:pt x="0" y="16768"/>
                        <a:pt x="2294" y="35389"/>
                        <a:pt x="6315" y="39798"/>
                      </a:cubicBezTo>
                      <a:cubicBezTo>
                        <a:pt x="9331" y="43107"/>
                        <a:pt x="20181" y="42688"/>
                        <a:pt x="23082" y="46102"/>
                      </a:cubicBezTo>
                      <a:cubicBezTo>
                        <a:pt x="26549" y="50176"/>
                        <a:pt x="23627" y="63163"/>
                        <a:pt x="27271" y="67069"/>
                      </a:cubicBezTo>
                      <a:cubicBezTo>
                        <a:pt x="31345" y="71436"/>
                        <a:pt x="45714" y="69562"/>
                        <a:pt x="50333" y="73353"/>
                      </a:cubicBezTo>
                      <a:cubicBezTo>
                        <a:pt x="53056" y="75584"/>
                        <a:pt x="56627" y="85941"/>
                        <a:pt x="56627" y="85941"/>
                      </a:cubicBezTo>
                      <a:lnTo>
                        <a:pt x="79646" y="41945"/>
                      </a:lnTo>
                      <a:close/>
                    </a:path>
                  </a:pathLst>
                </a:custGeom>
                <a:solidFill>
                  <a:schemeClr val="bg1">
                    <a:lumMod val="95000"/>
                  </a:schemeClr>
                </a:solidFill>
                <a:ln w="1046" cap="flat">
                  <a:noFill/>
                  <a:prstDash val="solid"/>
                  <a:miter/>
                </a:ln>
              </p:spPr>
              <p:txBody>
                <a:bodyPr rtlCol="0" anchor="ctr"/>
                <a:lstStyle/>
                <a:p>
                  <a:endParaRPr lang="en-US" dirty="0"/>
                </a:p>
              </p:txBody>
            </p:sp>
            <p:sp>
              <p:nvSpPr>
                <p:cNvPr id="1039" name="Freeform 1038">
                  <a:extLst>
                    <a:ext uri="{FF2B5EF4-FFF2-40B4-BE49-F238E27FC236}">
                      <a16:creationId xmlns:a16="http://schemas.microsoft.com/office/drawing/2014/main" id="{E50BE967-335A-E833-987B-85222393085F}"/>
                    </a:ext>
                  </a:extLst>
                </p:cNvPr>
                <p:cNvSpPr/>
                <p:nvPr/>
              </p:nvSpPr>
              <p:spPr>
                <a:xfrm>
                  <a:off x="5898282" y="4208749"/>
                  <a:ext cx="266424" cy="263518"/>
                </a:xfrm>
                <a:custGeom>
                  <a:avLst/>
                  <a:gdLst>
                    <a:gd name="connsiteX0" fmla="*/ 213232 w 266424"/>
                    <a:gd name="connsiteY0" fmla="*/ 170258 h 263518"/>
                    <a:gd name="connsiteX1" fmla="*/ 229737 w 266424"/>
                    <a:gd name="connsiteY1" fmla="*/ 142735 h 263518"/>
                    <a:gd name="connsiteX2" fmla="*/ 241257 w 266424"/>
                    <a:gd name="connsiteY2" fmla="*/ 95555 h 263518"/>
                    <a:gd name="connsiteX3" fmla="*/ 248609 w 266424"/>
                    <a:gd name="connsiteY3" fmla="*/ 84013 h 263518"/>
                    <a:gd name="connsiteX4" fmla="*/ 262224 w 266424"/>
                    <a:gd name="connsiteY4" fmla="*/ 73530 h 263518"/>
                    <a:gd name="connsiteX5" fmla="*/ 266424 w 266424"/>
                    <a:gd name="connsiteY5" fmla="*/ 42070 h 263518"/>
                    <a:gd name="connsiteX6" fmla="*/ 261334 w 266424"/>
                    <a:gd name="connsiteY6" fmla="*/ 0 h 263518"/>
                    <a:gd name="connsiteX7" fmla="*/ 261334 w 266424"/>
                    <a:gd name="connsiteY7" fmla="*/ 0 h 263518"/>
                    <a:gd name="connsiteX8" fmla="*/ 243991 w 266424"/>
                    <a:gd name="connsiteY8" fmla="*/ 10002 h 263518"/>
                    <a:gd name="connsiteX9" fmla="*/ 232460 w 266424"/>
                    <a:gd name="connsiteY9" fmla="*/ 23637 h 263518"/>
                    <a:gd name="connsiteX10" fmla="*/ 220940 w 266424"/>
                    <a:gd name="connsiteY10" fmla="*/ 10002 h 263518"/>
                    <a:gd name="connsiteX11" fmla="*/ 188442 w 266424"/>
                    <a:gd name="connsiteY11" fmla="*/ 8954 h 263518"/>
                    <a:gd name="connsiteX12" fmla="*/ 185301 w 266424"/>
                    <a:gd name="connsiteY12" fmla="*/ 22590 h 263518"/>
                    <a:gd name="connsiteX13" fmla="*/ 165392 w 266424"/>
                    <a:gd name="connsiteY13" fmla="*/ 20496 h 263518"/>
                    <a:gd name="connsiteX14" fmla="*/ 150719 w 266424"/>
                    <a:gd name="connsiteY14" fmla="*/ 6870 h 263518"/>
                    <a:gd name="connsiteX15" fmla="*/ 132905 w 266424"/>
                    <a:gd name="connsiteY15" fmla="*/ 8954 h 263518"/>
                    <a:gd name="connsiteX16" fmla="*/ 102502 w 266424"/>
                    <a:gd name="connsiteY16" fmla="*/ 12107 h 263518"/>
                    <a:gd name="connsiteX17" fmla="*/ 100408 w 266424"/>
                    <a:gd name="connsiteY17" fmla="*/ 22590 h 263518"/>
                    <a:gd name="connsiteX18" fmla="*/ 89924 w 266424"/>
                    <a:gd name="connsiteY18" fmla="*/ 5802 h 263518"/>
                    <a:gd name="connsiteX19" fmla="*/ 70005 w 266424"/>
                    <a:gd name="connsiteY19" fmla="*/ 2671 h 263518"/>
                    <a:gd name="connsiteX20" fmla="*/ 47991 w 266424"/>
                    <a:gd name="connsiteY20" fmla="*/ 8954 h 263518"/>
                    <a:gd name="connsiteX21" fmla="*/ 38555 w 266424"/>
                    <a:gd name="connsiteY21" fmla="*/ 26779 h 263518"/>
                    <a:gd name="connsiteX22" fmla="*/ 31224 w 266424"/>
                    <a:gd name="connsiteY22" fmla="*/ 39368 h 263518"/>
                    <a:gd name="connsiteX23" fmla="*/ 24091 w 266424"/>
                    <a:gd name="connsiteY23" fmla="*/ 39169 h 263518"/>
                    <a:gd name="connsiteX24" fmla="*/ 28071 w 266424"/>
                    <a:gd name="connsiteY24" fmla="*/ 70828 h 263518"/>
                    <a:gd name="connsiteX25" fmla="*/ 15493 w 266424"/>
                    <a:gd name="connsiteY25" fmla="*/ 125340 h 263518"/>
                    <a:gd name="connsiteX26" fmla="*/ 821 w 266424"/>
                    <a:gd name="connsiteY26" fmla="*/ 144212 h 263518"/>
                    <a:gd name="connsiteX27" fmla="*/ 7115 w 266424"/>
                    <a:gd name="connsiteY27" fmla="*/ 198723 h 263518"/>
                    <a:gd name="connsiteX28" fmla="*/ 26406 w 266424"/>
                    <a:gd name="connsiteY28" fmla="*/ 202483 h 263518"/>
                    <a:gd name="connsiteX29" fmla="*/ 48420 w 266424"/>
                    <a:gd name="connsiteY29" fmla="*/ 199352 h 263518"/>
                    <a:gd name="connsiteX30" fmla="*/ 57856 w 266424"/>
                    <a:gd name="connsiteY30" fmla="*/ 210872 h 263518"/>
                    <a:gd name="connsiteX31" fmla="*/ 68339 w 266424"/>
                    <a:gd name="connsiteY31" fmla="*/ 225555 h 263518"/>
                    <a:gd name="connsiteX32" fmla="*/ 67292 w 266424"/>
                    <a:gd name="connsiteY32" fmla="*/ 248616 h 263518"/>
                    <a:gd name="connsiteX33" fmla="*/ 85107 w 266424"/>
                    <a:gd name="connsiteY33" fmla="*/ 262241 h 263518"/>
                    <a:gd name="connsiteX34" fmla="*/ 108168 w 266424"/>
                    <a:gd name="connsiteY34" fmla="*/ 263310 h 263518"/>
                    <a:gd name="connsiteX35" fmla="*/ 153243 w 266424"/>
                    <a:gd name="connsiteY35" fmla="*/ 226602 h 263518"/>
                    <a:gd name="connsiteX36" fmla="*/ 167916 w 266424"/>
                    <a:gd name="connsiteY36" fmla="*/ 207730 h 263518"/>
                    <a:gd name="connsiteX37" fmla="*/ 187039 w 266424"/>
                    <a:gd name="connsiteY37" fmla="*/ 189140 h 263518"/>
                    <a:gd name="connsiteX38" fmla="*/ 213253 w 266424"/>
                    <a:gd name="connsiteY38" fmla="*/ 170268 h 26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66424" h="263518">
                      <a:moveTo>
                        <a:pt x="213232" y="170258"/>
                      </a:moveTo>
                      <a:cubicBezTo>
                        <a:pt x="218667" y="164351"/>
                        <a:pt x="226679" y="150160"/>
                        <a:pt x="229737" y="142735"/>
                      </a:cubicBezTo>
                      <a:cubicBezTo>
                        <a:pt x="234356" y="131508"/>
                        <a:pt x="236492" y="106719"/>
                        <a:pt x="241257" y="95555"/>
                      </a:cubicBezTo>
                      <a:cubicBezTo>
                        <a:pt x="242598" y="92413"/>
                        <a:pt x="246295" y="86538"/>
                        <a:pt x="248609" y="84013"/>
                      </a:cubicBezTo>
                      <a:cubicBezTo>
                        <a:pt x="251510" y="80840"/>
                        <a:pt x="260077" y="77248"/>
                        <a:pt x="262224" y="73530"/>
                      </a:cubicBezTo>
                      <a:cubicBezTo>
                        <a:pt x="266193" y="66660"/>
                        <a:pt x="266371" y="50008"/>
                        <a:pt x="266424" y="42070"/>
                      </a:cubicBezTo>
                      <a:cubicBezTo>
                        <a:pt x="266486" y="31471"/>
                        <a:pt x="261334" y="0"/>
                        <a:pt x="261334" y="0"/>
                      </a:cubicBezTo>
                      <a:lnTo>
                        <a:pt x="261334" y="0"/>
                      </a:lnTo>
                      <a:cubicBezTo>
                        <a:pt x="261334" y="0"/>
                        <a:pt x="247824" y="6786"/>
                        <a:pt x="243991" y="10002"/>
                      </a:cubicBezTo>
                      <a:cubicBezTo>
                        <a:pt x="240566" y="12861"/>
                        <a:pt x="236921" y="23637"/>
                        <a:pt x="232460" y="23637"/>
                      </a:cubicBezTo>
                      <a:cubicBezTo>
                        <a:pt x="227999" y="23637"/>
                        <a:pt x="224961" y="11950"/>
                        <a:pt x="220940" y="10002"/>
                      </a:cubicBezTo>
                      <a:cubicBezTo>
                        <a:pt x="213619" y="6462"/>
                        <a:pt x="194883" y="3990"/>
                        <a:pt x="188442" y="8954"/>
                      </a:cubicBezTo>
                      <a:cubicBezTo>
                        <a:pt x="185667" y="11091"/>
                        <a:pt x="188149" y="20558"/>
                        <a:pt x="185301" y="22590"/>
                      </a:cubicBezTo>
                      <a:cubicBezTo>
                        <a:pt x="181227" y="25502"/>
                        <a:pt x="169947" y="22559"/>
                        <a:pt x="165392" y="20496"/>
                      </a:cubicBezTo>
                      <a:cubicBezTo>
                        <a:pt x="160836" y="18422"/>
                        <a:pt x="155474" y="8431"/>
                        <a:pt x="150719" y="6870"/>
                      </a:cubicBezTo>
                      <a:cubicBezTo>
                        <a:pt x="146457" y="5477"/>
                        <a:pt x="137356" y="8462"/>
                        <a:pt x="132905" y="8954"/>
                      </a:cubicBezTo>
                      <a:cubicBezTo>
                        <a:pt x="125312" y="9792"/>
                        <a:pt x="108157" y="6965"/>
                        <a:pt x="102502" y="12107"/>
                      </a:cubicBezTo>
                      <a:cubicBezTo>
                        <a:pt x="100523" y="13908"/>
                        <a:pt x="103036" y="22108"/>
                        <a:pt x="100408" y="22590"/>
                      </a:cubicBezTo>
                      <a:cubicBezTo>
                        <a:pt x="95537" y="23480"/>
                        <a:pt x="94050" y="8536"/>
                        <a:pt x="89924" y="5802"/>
                      </a:cubicBezTo>
                      <a:cubicBezTo>
                        <a:pt x="85714" y="3016"/>
                        <a:pt x="75042" y="2356"/>
                        <a:pt x="70005" y="2671"/>
                      </a:cubicBezTo>
                      <a:cubicBezTo>
                        <a:pt x="64297" y="3016"/>
                        <a:pt x="52442" y="5352"/>
                        <a:pt x="47991" y="8954"/>
                      </a:cubicBezTo>
                      <a:cubicBezTo>
                        <a:pt x="44074" y="12128"/>
                        <a:pt x="41005" y="22370"/>
                        <a:pt x="38555" y="26779"/>
                      </a:cubicBezTo>
                      <a:cubicBezTo>
                        <a:pt x="36785" y="29963"/>
                        <a:pt x="34407" y="37598"/>
                        <a:pt x="31224" y="39368"/>
                      </a:cubicBezTo>
                      <a:cubicBezTo>
                        <a:pt x="29663" y="40237"/>
                        <a:pt x="24091" y="39169"/>
                        <a:pt x="24091" y="39169"/>
                      </a:cubicBezTo>
                      <a:cubicBezTo>
                        <a:pt x="24091" y="39169"/>
                        <a:pt x="28480" y="62858"/>
                        <a:pt x="28071" y="70828"/>
                      </a:cubicBezTo>
                      <a:cubicBezTo>
                        <a:pt x="27359" y="84799"/>
                        <a:pt x="21505" y="112709"/>
                        <a:pt x="15493" y="125340"/>
                      </a:cubicBezTo>
                      <a:cubicBezTo>
                        <a:pt x="12927" y="130733"/>
                        <a:pt x="2434" y="138452"/>
                        <a:pt x="821" y="144212"/>
                      </a:cubicBezTo>
                      <a:cubicBezTo>
                        <a:pt x="-2876" y="157418"/>
                        <a:pt x="7115" y="198723"/>
                        <a:pt x="7115" y="198723"/>
                      </a:cubicBezTo>
                      <a:cubicBezTo>
                        <a:pt x="7115" y="198723"/>
                        <a:pt x="21494" y="202357"/>
                        <a:pt x="26406" y="202483"/>
                      </a:cubicBezTo>
                      <a:cubicBezTo>
                        <a:pt x="31957" y="202629"/>
                        <a:pt x="43236" y="197330"/>
                        <a:pt x="48420" y="199352"/>
                      </a:cubicBezTo>
                      <a:cubicBezTo>
                        <a:pt x="51887" y="200703"/>
                        <a:pt x="55594" y="207918"/>
                        <a:pt x="57856" y="210872"/>
                      </a:cubicBezTo>
                      <a:cubicBezTo>
                        <a:pt x="60600" y="214453"/>
                        <a:pt x="67062" y="221229"/>
                        <a:pt x="68339" y="225555"/>
                      </a:cubicBezTo>
                      <a:cubicBezTo>
                        <a:pt x="69973" y="231084"/>
                        <a:pt x="64852" y="243380"/>
                        <a:pt x="67292" y="248616"/>
                      </a:cubicBezTo>
                      <a:cubicBezTo>
                        <a:pt x="69659" y="253695"/>
                        <a:pt x="79839" y="260314"/>
                        <a:pt x="85107" y="262241"/>
                      </a:cubicBezTo>
                      <a:cubicBezTo>
                        <a:pt x="90531" y="264221"/>
                        <a:pt x="108168" y="263310"/>
                        <a:pt x="108168" y="263310"/>
                      </a:cubicBezTo>
                      <a:cubicBezTo>
                        <a:pt x="108168" y="263310"/>
                        <a:pt x="143085" y="236991"/>
                        <a:pt x="153243" y="226602"/>
                      </a:cubicBezTo>
                      <a:cubicBezTo>
                        <a:pt x="157422" y="222329"/>
                        <a:pt x="163936" y="212181"/>
                        <a:pt x="167916" y="207730"/>
                      </a:cubicBezTo>
                      <a:cubicBezTo>
                        <a:pt x="172367" y="202766"/>
                        <a:pt x="181928" y="193424"/>
                        <a:pt x="187039" y="189140"/>
                      </a:cubicBezTo>
                      <a:cubicBezTo>
                        <a:pt x="193229" y="183956"/>
                        <a:pt x="207786" y="176217"/>
                        <a:pt x="213253" y="170268"/>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040" name="Freeform 1039">
                  <a:extLst>
                    <a:ext uri="{FF2B5EF4-FFF2-40B4-BE49-F238E27FC236}">
                      <a16:creationId xmlns:a16="http://schemas.microsoft.com/office/drawing/2014/main" id="{A4D3ACEE-370E-9C03-042F-F31FC95D5F9D}"/>
                    </a:ext>
                  </a:extLst>
                </p:cNvPr>
                <p:cNvSpPr/>
                <p:nvPr/>
              </p:nvSpPr>
              <p:spPr>
                <a:xfrm>
                  <a:off x="5835362" y="4309153"/>
                  <a:ext cx="38532" cy="117861"/>
                </a:xfrm>
                <a:custGeom>
                  <a:avLst/>
                  <a:gdLst>
                    <a:gd name="connsiteX0" fmla="*/ 23211 w 38532"/>
                    <a:gd name="connsiteY0" fmla="*/ 117862 h 117861"/>
                    <a:gd name="connsiteX1" fmla="*/ 14822 w 38532"/>
                    <a:gd name="connsiteY1" fmla="*/ 86401 h 117861"/>
                    <a:gd name="connsiteX2" fmla="*/ 10633 w 38532"/>
                    <a:gd name="connsiteY2" fmla="*/ 52857 h 117861"/>
                    <a:gd name="connsiteX3" fmla="*/ 12728 w 38532"/>
                    <a:gd name="connsiteY3" fmla="*/ 31879 h 117861"/>
                    <a:gd name="connsiteX4" fmla="*/ 2244 w 38532"/>
                    <a:gd name="connsiteY4" fmla="*/ 25606 h 117861"/>
                    <a:gd name="connsiteX5" fmla="*/ 150 w 38532"/>
                    <a:gd name="connsiteY5" fmla="*/ 2534 h 117861"/>
                    <a:gd name="connsiteX6" fmla="*/ 11062 w 38532"/>
                    <a:gd name="connsiteY6" fmla="*/ 0 h 117861"/>
                    <a:gd name="connsiteX7" fmla="*/ 21766 w 38532"/>
                    <a:gd name="connsiteY7" fmla="*/ 16547 h 117861"/>
                    <a:gd name="connsiteX8" fmla="*/ 28049 w 38532"/>
                    <a:gd name="connsiteY8" fmla="*/ 50102 h 117861"/>
                    <a:gd name="connsiteX9" fmla="*/ 30144 w 38532"/>
                    <a:gd name="connsiteY9" fmla="*/ 81563 h 117861"/>
                    <a:gd name="connsiteX10" fmla="*/ 38533 w 38532"/>
                    <a:gd name="connsiteY10" fmla="*/ 113002 h 117861"/>
                    <a:gd name="connsiteX11" fmla="*/ 23201 w 38532"/>
                    <a:gd name="connsiteY11" fmla="*/ 117841 h 11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2" h="117861">
                      <a:moveTo>
                        <a:pt x="23211" y="117862"/>
                      </a:moveTo>
                      <a:cubicBezTo>
                        <a:pt x="23211" y="117862"/>
                        <a:pt x="16372" y="94392"/>
                        <a:pt x="14822" y="86401"/>
                      </a:cubicBezTo>
                      <a:cubicBezTo>
                        <a:pt x="13209" y="78107"/>
                        <a:pt x="10738" y="61308"/>
                        <a:pt x="10633" y="52857"/>
                      </a:cubicBezTo>
                      <a:cubicBezTo>
                        <a:pt x="10570" y="47589"/>
                        <a:pt x="15095" y="36592"/>
                        <a:pt x="12728" y="31879"/>
                      </a:cubicBezTo>
                      <a:cubicBezTo>
                        <a:pt x="11356" y="29146"/>
                        <a:pt x="3868" y="28193"/>
                        <a:pt x="2244" y="25606"/>
                      </a:cubicBezTo>
                      <a:cubicBezTo>
                        <a:pt x="-835" y="20705"/>
                        <a:pt x="150" y="2534"/>
                        <a:pt x="150" y="2534"/>
                      </a:cubicBezTo>
                      <a:lnTo>
                        <a:pt x="11062" y="0"/>
                      </a:lnTo>
                      <a:cubicBezTo>
                        <a:pt x="11062" y="0"/>
                        <a:pt x="19943" y="11970"/>
                        <a:pt x="21766" y="16547"/>
                      </a:cubicBezTo>
                      <a:cubicBezTo>
                        <a:pt x="24929" y="24475"/>
                        <a:pt x="26981" y="41640"/>
                        <a:pt x="28049" y="50102"/>
                      </a:cubicBezTo>
                      <a:cubicBezTo>
                        <a:pt x="29034" y="57926"/>
                        <a:pt x="28866" y="73781"/>
                        <a:pt x="30144" y="81563"/>
                      </a:cubicBezTo>
                      <a:cubicBezTo>
                        <a:pt x="31474" y="89585"/>
                        <a:pt x="38533" y="113002"/>
                        <a:pt x="38533" y="113002"/>
                      </a:cubicBezTo>
                      <a:lnTo>
                        <a:pt x="23201" y="117841"/>
                      </a:lnTo>
                      <a:close/>
                    </a:path>
                  </a:pathLst>
                </a:custGeom>
                <a:solidFill>
                  <a:schemeClr val="bg1">
                    <a:lumMod val="95000"/>
                  </a:schemeClr>
                </a:solidFill>
                <a:ln w="1046" cap="flat">
                  <a:noFill/>
                  <a:prstDash val="solid"/>
                  <a:miter/>
                </a:ln>
              </p:spPr>
              <p:txBody>
                <a:bodyPr rtlCol="0" anchor="ctr"/>
                <a:lstStyle/>
                <a:p>
                  <a:endParaRPr lang="en-US" dirty="0"/>
                </a:p>
              </p:txBody>
            </p:sp>
            <p:sp>
              <p:nvSpPr>
                <p:cNvPr id="1041" name="Freeform 1040">
                  <a:extLst>
                    <a:ext uri="{FF2B5EF4-FFF2-40B4-BE49-F238E27FC236}">
                      <a16:creationId xmlns:a16="http://schemas.microsoft.com/office/drawing/2014/main" id="{DCB3FBF9-E16C-DC12-2E17-6FDFEA889C64}"/>
                    </a:ext>
                  </a:extLst>
                </p:cNvPr>
                <p:cNvSpPr/>
                <p:nvPr/>
              </p:nvSpPr>
              <p:spPr>
                <a:xfrm>
                  <a:off x="5575554" y="4361999"/>
                  <a:ext cx="109661" cy="123918"/>
                </a:xfrm>
                <a:custGeom>
                  <a:avLst/>
                  <a:gdLst>
                    <a:gd name="connsiteX0" fmla="*/ 10 w 109661"/>
                    <a:gd name="connsiteY0" fmla="*/ 44060 h 123918"/>
                    <a:gd name="connsiteX1" fmla="*/ 23093 w 109661"/>
                    <a:gd name="connsiteY1" fmla="*/ 0 h 123918"/>
                    <a:gd name="connsiteX2" fmla="*/ 37744 w 109661"/>
                    <a:gd name="connsiteY2" fmla="*/ 29377 h 123918"/>
                    <a:gd name="connsiteX3" fmla="*/ 57046 w 109661"/>
                    <a:gd name="connsiteY3" fmla="*/ 35220 h 123918"/>
                    <a:gd name="connsiteX4" fmla="*/ 63549 w 109661"/>
                    <a:gd name="connsiteY4" fmla="*/ 58072 h 123918"/>
                    <a:gd name="connsiteX5" fmla="*/ 78222 w 109661"/>
                    <a:gd name="connsiteY5" fmla="*/ 62272 h 123918"/>
                    <a:gd name="connsiteX6" fmla="*/ 82411 w 109661"/>
                    <a:gd name="connsiteY6" fmla="*/ 89512 h 123918"/>
                    <a:gd name="connsiteX7" fmla="*/ 109662 w 109661"/>
                    <a:gd name="connsiteY7" fmla="*/ 100016 h 123918"/>
                    <a:gd name="connsiteX8" fmla="*/ 104823 w 109661"/>
                    <a:gd name="connsiteY8" fmla="*/ 113243 h 123918"/>
                    <a:gd name="connsiteX9" fmla="*/ 90150 w 109661"/>
                    <a:gd name="connsiteY9" fmla="*/ 123727 h 123918"/>
                    <a:gd name="connsiteX10" fmla="*/ 60795 w 109661"/>
                    <a:gd name="connsiteY10" fmla="*/ 115338 h 123918"/>
                    <a:gd name="connsiteX11" fmla="*/ 0 w 109661"/>
                    <a:gd name="connsiteY11" fmla="*/ 44049 h 12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661" h="123918">
                      <a:moveTo>
                        <a:pt x="10" y="44060"/>
                      </a:moveTo>
                      <a:lnTo>
                        <a:pt x="23093" y="0"/>
                      </a:lnTo>
                      <a:cubicBezTo>
                        <a:pt x="23093" y="0"/>
                        <a:pt x="31471" y="24077"/>
                        <a:pt x="37744" y="29377"/>
                      </a:cubicBezTo>
                      <a:cubicBezTo>
                        <a:pt x="41598" y="32633"/>
                        <a:pt x="57046" y="35220"/>
                        <a:pt x="57046" y="35220"/>
                      </a:cubicBezTo>
                      <a:cubicBezTo>
                        <a:pt x="57046" y="35220"/>
                        <a:pt x="59350" y="53872"/>
                        <a:pt x="63549" y="58072"/>
                      </a:cubicBezTo>
                      <a:cubicBezTo>
                        <a:pt x="66241" y="60774"/>
                        <a:pt x="75698" y="59413"/>
                        <a:pt x="78222" y="62272"/>
                      </a:cubicBezTo>
                      <a:cubicBezTo>
                        <a:pt x="82778" y="67445"/>
                        <a:pt x="78096" y="84150"/>
                        <a:pt x="82411" y="89512"/>
                      </a:cubicBezTo>
                      <a:cubicBezTo>
                        <a:pt x="86988" y="95198"/>
                        <a:pt x="109662" y="100016"/>
                        <a:pt x="109662" y="100016"/>
                      </a:cubicBezTo>
                      <a:cubicBezTo>
                        <a:pt x="109662" y="100016"/>
                        <a:pt x="106949" y="110447"/>
                        <a:pt x="104823" y="113243"/>
                      </a:cubicBezTo>
                      <a:cubicBezTo>
                        <a:pt x="102090" y="116836"/>
                        <a:pt x="94591" y="122962"/>
                        <a:pt x="90150" y="123727"/>
                      </a:cubicBezTo>
                      <a:cubicBezTo>
                        <a:pt x="82631" y="125025"/>
                        <a:pt x="67215" y="119464"/>
                        <a:pt x="60795" y="115338"/>
                      </a:cubicBezTo>
                      <a:cubicBezTo>
                        <a:pt x="41096" y="102666"/>
                        <a:pt x="0" y="44049"/>
                        <a:pt x="0" y="44049"/>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042" name="Freeform 1041">
                  <a:extLst>
                    <a:ext uri="{FF2B5EF4-FFF2-40B4-BE49-F238E27FC236}">
                      <a16:creationId xmlns:a16="http://schemas.microsoft.com/office/drawing/2014/main" id="{415224CD-B953-5C83-EC7C-7F87E3468279}"/>
                    </a:ext>
                  </a:extLst>
                </p:cNvPr>
                <p:cNvSpPr/>
                <p:nvPr/>
              </p:nvSpPr>
              <p:spPr>
                <a:xfrm>
                  <a:off x="5455790" y="3806056"/>
                  <a:ext cx="256547" cy="383579"/>
                </a:xfrm>
                <a:custGeom>
                  <a:avLst/>
                  <a:gdLst>
                    <a:gd name="connsiteX0" fmla="*/ 189283 w 256547"/>
                    <a:gd name="connsiteY0" fmla="*/ 0 h 383579"/>
                    <a:gd name="connsiteX1" fmla="*/ 180569 w 256547"/>
                    <a:gd name="connsiteY1" fmla="*/ 33869 h 383579"/>
                    <a:gd name="connsiteX2" fmla="*/ 170086 w 256547"/>
                    <a:gd name="connsiteY2" fmla="*/ 48552 h 383579"/>
                    <a:gd name="connsiteX3" fmla="*/ 111386 w 256547"/>
                    <a:gd name="connsiteY3" fmla="*/ 52741 h 383579"/>
                    <a:gd name="connsiteX4" fmla="*/ 111386 w 256547"/>
                    <a:gd name="connsiteY4" fmla="*/ 134514 h 383579"/>
                    <a:gd name="connsiteX5" fmla="*/ 90429 w 256547"/>
                    <a:gd name="connsiteY5" fmla="*/ 128230 h 383579"/>
                    <a:gd name="connsiteX6" fmla="*/ 75757 w 256547"/>
                    <a:gd name="connsiteY6" fmla="*/ 140808 h 383579"/>
                    <a:gd name="connsiteX7" fmla="*/ 69463 w 256547"/>
                    <a:gd name="connsiteY7" fmla="*/ 161775 h 383579"/>
                    <a:gd name="connsiteX8" fmla="*/ 67368 w 256547"/>
                    <a:gd name="connsiteY8" fmla="*/ 197414 h 383579"/>
                    <a:gd name="connsiteX9" fmla="*/ 46401 w 256547"/>
                    <a:gd name="connsiteY9" fmla="*/ 197414 h 383579"/>
                    <a:gd name="connsiteX10" fmla="*/ 10762 w 256547"/>
                    <a:gd name="connsiteY10" fmla="*/ 193225 h 383579"/>
                    <a:gd name="connsiteX11" fmla="*/ 2384 w 256547"/>
                    <a:gd name="connsiteY11" fmla="*/ 189036 h 383579"/>
                    <a:gd name="connsiteX12" fmla="*/ 2541 w 256547"/>
                    <a:gd name="connsiteY12" fmla="*/ 262262 h 383579"/>
                    <a:gd name="connsiteX13" fmla="*/ 8678 w 256547"/>
                    <a:gd name="connsiteY13" fmla="*/ 270818 h 383579"/>
                    <a:gd name="connsiteX14" fmla="*/ 9327 w 256547"/>
                    <a:gd name="connsiteY14" fmla="*/ 326775 h 383579"/>
                    <a:gd name="connsiteX15" fmla="*/ 30294 w 256547"/>
                    <a:gd name="connsiteY15" fmla="*/ 322575 h 383579"/>
                    <a:gd name="connsiteX16" fmla="*/ 40767 w 256547"/>
                    <a:gd name="connsiteY16" fmla="*/ 337248 h 383579"/>
                    <a:gd name="connsiteX17" fmla="*/ 57544 w 256547"/>
                    <a:gd name="connsiteY17" fmla="*/ 343553 h 383579"/>
                    <a:gd name="connsiteX18" fmla="*/ 76406 w 256547"/>
                    <a:gd name="connsiteY18" fmla="*/ 370793 h 383579"/>
                    <a:gd name="connsiteX19" fmla="*/ 92985 w 256547"/>
                    <a:gd name="connsiteY19" fmla="*/ 383580 h 383579"/>
                    <a:gd name="connsiteX20" fmla="*/ 117711 w 256547"/>
                    <a:gd name="connsiteY20" fmla="*/ 350465 h 383579"/>
                    <a:gd name="connsiteX21" fmla="*/ 136583 w 256547"/>
                    <a:gd name="connsiteY21" fmla="*/ 360948 h 383579"/>
                    <a:gd name="connsiteX22" fmla="*/ 222534 w 256547"/>
                    <a:gd name="connsiteY22" fmla="*/ 367232 h 383579"/>
                    <a:gd name="connsiteX23" fmla="*/ 253974 w 256547"/>
                    <a:gd name="connsiteY23" fmla="*/ 363043 h 383579"/>
                    <a:gd name="connsiteX24" fmla="*/ 251879 w 256547"/>
                    <a:gd name="connsiteY24" fmla="*/ 333666 h 383579"/>
                    <a:gd name="connsiteX25" fmla="*/ 233018 w 256547"/>
                    <a:gd name="connsiteY25" fmla="*/ 327393 h 383579"/>
                    <a:gd name="connsiteX26" fmla="*/ 235112 w 256547"/>
                    <a:gd name="connsiteY26" fmla="*/ 140766 h 383579"/>
                    <a:gd name="connsiteX27" fmla="*/ 222534 w 256547"/>
                    <a:gd name="connsiteY27" fmla="*/ 123999 h 383579"/>
                    <a:gd name="connsiteX28" fmla="*/ 222534 w 256547"/>
                    <a:gd name="connsiteY28" fmla="*/ 88360 h 383579"/>
                    <a:gd name="connsiteX29" fmla="*/ 239301 w 256547"/>
                    <a:gd name="connsiteY29" fmla="*/ 84171 h 383579"/>
                    <a:gd name="connsiteX30" fmla="*/ 239731 w 256547"/>
                    <a:gd name="connsiteY30" fmla="*/ 60680 h 383579"/>
                    <a:gd name="connsiteX31" fmla="*/ 189283 w 256547"/>
                    <a:gd name="connsiteY31" fmla="*/ 0 h 383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6547" h="383579">
                      <a:moveTo>
                        <a:pt x="189283" y="0"/>
                      </a:moveTo>
                      <a:cubicBezTo>
                        <a:pt x="189283" y="0"/>
                        <a:pt x="184266" y="25941"/>
                        <a:pt x="180569" y="33869"/>
                      </a:cubicBezTo>
                      <a:cubicBezTo>
                        <a:pt x="178664" y="37954"/>
                        <a:pt x="174014" y="46343"/>
                        <a:pt x="170086" y="48552"/>
                      </a:cubicBezTo>
                      <a:cubicBezTo>
                        <a:pt x="157257" y="55747"/>
                        <a:pt x="121419" y="41975"/>
                        <a:pt x="111386" y="52741"/>
                      </a:cubicBezTo>
                      <a:cubicBezTo>
                        <a:pt x="97457" y="67707"/>
                        <a:pt x="127786" y="122313"/>
                        <a:pt x="111386" y="134514"/>
                      </a:cubicBezTo>
                      <a:cubicBezTo>
                        <a:pt x="106997" y="137781"/>
                        <a:pt x="95781" y="127099"/>
                        <a:pt x="90429" y="128230"/>
                      </a:cubicBezTo>
                      <a:cubicBezTo>
                        <a:pt x="85706" y="129235"/>
                        <a:pt x="78386" y="136755"/>
                        <a:pt x="75757" y="140808"/>
                      </a:cubicBezTo>
                      <a:cubicBezTo>
                        <a:pt x="72772" y="145395"/>
                        <a:pt x="70416" y="156392"/>
                        <a:pt x="69463" y="161775"/>
                      </a:cubicBezTo>
                      <a:cubicBezTo>
                        <a:pt x="67913" y="170561"/>
                        <a:pt x="73861" y="191298"/>
                        <a:pt x="67368" y="197414"/>
                      </a:cubicBezTo>
                      <a:cubicBezTo>
                        <a:pt x="63556" y="201006"/>
                        <a:pt x="51638" y="197718"/>
                        <a:pt x="46401" y="197414"/>
                      </a:cubicBezTo>
                      <a:cubicBezTo>
                        <a:pt x="37447" y="196890"/>
                        <a:pt x="19360" y="195790"/>
                        <a:pt x="10762" y="193225"/>
                      </a:cubicBezTo>
                      <a:cubicBezTo>
                        <a:pt x="8521" y="192555"/>
                        <a:pt x="2384" y="189036"/>
                        <a:pt x="2384" y="189036"/>
                      </a:cubicBezTo>
                      <a:cubicBezTo>
                        <a:pt x="2384" y="189036"/>
                        <a:pt x="-3083" y="244835"/>
                        <a:pt x="2541" y="262262"/>
                      </a:cubicBezTo>
                      <a:cubicBezTo>
                        <a:pt x="3347" y="264765"/>
                        <a:pt x="7851" y="268315"/>
                        <a:pt x="8678" y="270818"/>
                      </a:cubicBezTo>
                      <a:cubicBezTo>
                        <a:pt x="13035" y="284108"/>
                        <a:pt x="9327" y="326775"/>
                        <a:pt x="9327" y="326775"/>
                      </a:cubicBezTo>
                      <a:cubicBezTo>
                        <a:pt x="9327" y="326775"/>
                        <a:pt x="25319" y="320607"/>
                        <a:pt x="30294" y="322575"/>
                      </a:cubicBezTo>
                      <a:cubicBezTo>
                        <a:pt x="34483" y="324230"/>
                        <a:pt x="37196" y="334504"/>
                        <a:pt x="40767" y="337248"/>
                      </a:cubicBezTo>
                      <a:cubicBezTo>
                        <a:pt x="44317" y="339981"/>
                        <a:pt x="54005" y="340798"/>
                        <a:pt x="57544" y="343553"/>
                      </a:cubicBezTo>
                      <a:cubicBezTo>
                        <a:pt x="64080" y="348642"/>
                        <a:pt x="70698" y="364792"/>
                        <a:pt x="76406" y="370793"/>
                      </a:cubicBezTo>
                      <a:cubicBezTo>
                        <a:pt x="80009" y="374584"/>
                        <a:pt x="92985" y="383580"/>
                        <a:pt x="92985" y="383580"/>
                      </a:cubicBezTo>
                      <a:cubicBezTo>
                        <a:pt x="92985" y="383580"/>
                        <a:pt x="107615" y="352622"/>
                        <a:pt x="117711" y="350465"/>
                      </a:cubicBezTo>
                      <a:cubicBezTo>
                        <a:pt x="122990" y="349334"/>
                        <a:pt x="131410" y="359409"/>
                        <a:pt x="136583" y="360948"/>
                      </a:cubicBezTo>
                      <a:cubicBezTo>
                        <a:pt x="157226" y="367106"/>
                        <a:pt x="200992" y="367871"/>
                        <a:pt x="222534" y="367232"/>
                      </a:cubicBezTo>
                      <a:cubicBezTo>
                        <a:pt x="230462" y="367001"/>
                        <a:pt x="248968" y="369201"/>
                        <a:pt x="253974" y="363043"/>
                      </a:cubicBezTo>
                      <a:cubicBezTo>
                        <a:pt x="258624" y="357335"/>
                        <a:pt x="256393" y="339479"/>
                        <a:pt x="251879" y="333666"/>
                      </a:cubicBezTo>
                      <a:cubicBezTo>
                        <a:pt x="248832" y="329739"/>
                        <a:pt x="235908" y="331446"/>
                        <a:pt x="233018" y="327393"/>
                      </a:cubicBezTo>
                      <a:cubicBezTo>
                        <a:pt x="205935" y="289397"/>
                        <a:pt x="249617" y="185119"/>
                        <a:pt x="235112" y="140766"/>
                      </a:cubicBezTo>
                      <a:cubicBezTo>
                        <a:pt x="233478" y="135781"/>
                        <a:pt x="224189" y="128963"/>
                        <a:pt x="222534" y="123999"/>
                      </a:cubicBezTo>
                      <a:cubicBezTo>
                        <a:pt x="219717" y="115547"/>
                        <a:pt x="217047" y="95377"/>
                        <a:pt x="222534" y="88360"/>
                      </a:cubicBezTo>
                      <a:cubicBezTo>
                        <a:pt x="225195" y="84956"/>
                        <a:pt x="236610" y="87553"/>
                        <a:pt x="239301" y="84171"/>
                      </a:cubicBezTo>
                      <a:cubicBezTo>
                        <a:pt x="242956" y="79573"/>
                        <a:pt x="239731" y="60680"/>
                        <a:pt x="239731" y="60680"/>
                      </a:cubicBezTo>
                      <a:lnTo>
                        <a:pt x="189283" y="0"/>
                      </a:lnTo>
                      <a:close/>
                    </a:path>
                  </a:pathLst>
                </a:custGeom>
                <a:solidFill>
                  <a:schemeClr val="bg1">
                    <a:lumMod val="95000"/>
                  </a:schemeClr>
                </a:solidFill>
                <a:ln w="1046" cap="flat">
                  <a:noFill/>
                  <a:prstDash val="solid"/>
                  <a:miter/>
                </a:ln>
              </p:spPr>
              <p:txBody>
                <a:bodyPr rtlCol="0" anchor="ctr"/>
                <a:lstStyle/>
                <a:p>
                  <a:endParaRPr lang="en-US" dirty="0"/>
                </a:p>
              </p:txBody>
            </p:sp>
            <p:sp>
              <p:nvSpPr>
                <p:cNvPr id="1043" name="Freeform 1042">
                  <a:extLst>
                    <a:ext uri="{FF2B5EF4-FFF2-40B4-BE49-F238E27FC236}">
                      <a16:creationId xmlns:a16="http://schemas.microsoft.com/office/drawing/2014/main" id="{0D7007C6-8B5A-E1AB-6FCD-DA497A626E45}"/>
                    </a:ext>
                  </a:extLst>
                </p:cNvPr>
                <p:cNvSpPr/>
                <p:nvPr/>
              </p:nvSpPr>
              <p:spPr>
                <a:xfrm>
                  <a:off x="5632610" y="4307048"/>
                  <a:ext cx="156485" cy="154977"/>
                </a:xfrm>
                <a:custGeom>
                  <a:avLst/>
                  <a:gdLst>
                    <a:gd name="connsiteX0" fmla="*/ 52616 w 156485"/>
                    <a:gd name="connsiteY0" fmla="*/ 154967 h 154977"/>
                    <a:gd name="connsiteX1" fmla="*/ 25365 w 156485"/>
                    <a:gd name="connsiteY1" fmla="*/ 144463 h 154977"/>
                    <a:gd name="connsiteX2" fmla="*/ 21176 w 156485"/>
                    <a:gd name="connsiteY2" fmla="*/ 117223 h 154977"/>
                    <a:gd name="connsiteX3" fmla="*/ 6504 w 156485"/>
                    <a:gd name="connsiteY3" fmla="*/ 113023 h 154977"/>
                    <a:gd name="connsiteX4" fmla="*/ 0 w 156485"/>
                    <a:gd name="connsiteY4" fmla="*/ 90171 h 154977"/>
                    <a:gd name="connsiteX5" fmla="*/ 6504 w 156485"/>
                    <a:gd name="connsiteY5" fmla="*/ 58512 h 154977"/>
                    <a:gd name="connsiteX6" fmla="*/ 33754 w 156485"/>
                    <a:gd name="connsiteY6" fmla="*/ 39640 h 154977"/>
                    <a:gd name="connsiteX7" fmla="*/ 16987 w 156485"/>
                    <a:gd name="connsiteY7" fmla="*/ 24967 h 154977"/>
                    <a:gd name="connsiteX8" fmla="*/ 25177 w 156485"/>
                    <a:gd name="connsiteY8" fmla="*/ 6284 h 154977"/>
                    <a:gd name="connsiteX9" fmla="*/ 46363 w 156485"/>
                    <a:gd name="connsiteY9" fmla="*/ 3969 h 154977"/>
                    <a:gd name="connsiteX10" fmla="*/ 75488 w 156485"/>
                    <a:gd name="connsiteY10" fmla="*/ 0 h 154977"/>
                    <a:gd name="connsiteX11" fmla="*/ 90360 w 156485"/>
                    <a:gd name="connsiteY11" fmla="*/ 10295 h 154977"/>
                    <a:gd name="connsiteX12" fmla="*/ 138357 w 156485"/>
                    <a:gd name="connsiteY12" fmla="*/ 12599 h 154977"/>
                    <a:gd name="connsiteX13" fmla="*/ 140672 w 156485"/>
                    <a:gd name="connsiteY13" fmla="*/ 35440 h 154977"/>
                    <a:gd name="connsiteX14" fmla="*/ 155344 w 156485"/>
                    <a:gd name="connsiteY14" fmla="*/ 43839 h 154977"/>
                    <a:gd name="connsiteX15" fmla="*/ 153250 w 156485"/>
                    <a:gd name="connsiteY15" fmla="*/ 62712 h 154977"/>
                    <a:gd name="connsiteX16" fmla="*/ 140672 w 156485"/>
                    <a:gd name="connsiteY16" fmla="*/ 64817 h 154977"/>
                    <a:gd name="connsiteX17" fmla="*/ 136483 w 156485"/>
                    <a:gd name="connsiteY17" fmla="*/ 102561 h 154977"/>
                    <a:gd name="connsiteX18" fmla="*/ 140672 w 156485"/>
                    <a:gd name="connsiteY18" fmla="*/ 142389 h 154977"/>
                    <a:gd name="connsiteX19" fmla="*/ 80536 w 156485"/>
                    <a:gd name="connsiteY19" fmla="*/ 143834 h 154977"/>
                    <a:gd name="connsiteX20" fmla="*/ 52626 w 156485"/>
                    <a:gd name="connsiteY20" fmla="*/ 154978 h 154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6485" h="154977">
                      <a:moveTo>
                        <a:pt x="52616" y="154967"/>
                      </a:moveTo>
                      <a:cubicBezTo>
                        <a:pt x="52616" y="154967"/>
                        <a:pt x="29942" y="150150"/>
                        <a:pt x="25365" y="144463"/>
                      </a:cubicBezTo>
                      <a:cubicBezTo>
                        <a:pt x="21050" y="139101"/>
                        <a:pt x="25732" y="122386"/>
                        <a:pt x="21176" y="117223"/>
                      </a:cubicBezTo>
                      <a:cubicBezTo>
                        <a:pt x="18652" y="114364"/>
                        <a:pt x="9195" y="115725"/>
                        <a:pt x="6504" y="113023"/>
                      </a:cubicBezTo>
                      <a:cubicBezTo>
                        <a:pt x="2304" y="108824"/>
                        <a:pt x="0" y="90171"/>
                        <a:pt x="0" y="90171"/>
                      </a:cubicBezTo>
                      <a:cubicBezTo>
                        <a:pt x="0" y="90171"/>
                        <a:pt x="2053" y="65246"/>
                        <a:pt x="6504" y="58512"/>
                      </a:cubicBezTo>
                      <a:cubicBezTo>
                        <a:pt x="11070" y="51600"/>
                        <a:pt x="33283" y="47913"/>
                        <a:pt x="33754" y="39640"/>
                      </a:cubicBezTo>
                      <a:cubicBezTo>
                        <a:pt x="34068" y="34079"/>
                        <a:pt x="18202" y="30403"/>
                        <a:pt x="16987" y="24967"/>
                      </a:cubicBezTo>
                      <a:cubicBezTo>
                        <a:pt x="15877" y="19993"/>
                        <a:pt x="25177" y="6284"/>
                        <a:pt x="25177" y="6284"/>
                      </a:cubicBezTo>
                      <a:cubicBezTo>
                        <a:pt x="25177" y="6284"/>
                        <a:pt x="41075" y="4618"/>
                        <a:pt x="46363" y="3969"/>
                      </a:cubicBezTo>
                      <a:cubicBezTo>
                        <a:pt x="53653" y="3068"/>
                        <a:pt x="75488" y="0"/>
                        <a:pt x="75488" y="0"/>
                      </a:cubicBezTo>
                      <a:cubicBezTo>
                        <a:pt x="75488" y="0"/>
                        <a:pt x="86077" y="8850"/>
                        <a:pt x="90360" y="10295"/>
                      </a:cubicBezTo>
                      <a:cubicBezTo>
                        <a:pt x="101734" y="14149"/>
                        <a:pt x="138357" y="12599"/>
                        <a:pt x="138357" y="12599"/>
                      </a:cubicBezTo>
                      <a:cubicBezTo>
                        <a:pt x="138357" y="12599"/>
                        <a:pt x="137551" y="30623"/>
                        <a:pt x="140672" y="35440"/>
                      </a:cubicBezTo>
                      <a:cubicBezTo>
                        <a:pt x="142976" y="38980"/>
                        <a:pt x="153438" y="40069"/>
                        <a:pt x="155344" y="43839"/>
                      </a:cubicBezTo>
                      <a:cubicBezTo>
                        <a:pt x="157491" y="48070"/>
                        <a:pt x="156507" y="59266"/>
                        <a:pt x="153250" y="62712"/>
                      </a:cubicBezTo>
                      <a:cubicBezTo>
                        <a:pt x="151061" y="65026"/>
                        <a:pt x="142861" y="62492"/>
                        <a:pt x="140672" y="64817"/>
                      </a:cubicBezTo>
                      <a:cubicBezTo>
                        <a:pt x="134147" y="71708"/>
                        <a:pt x="136503" y="93062"/>
                        <a:pt x="136483" y="102561"/>
                      </a:cubicBezTo>
                      <a:cubicBezTo>
                        <a:pt x="136451" y="112573"/>
                        <a:pt x="140672" y="142389"/>
                        <a:pt x="140672" y="142389"/>
                      </a:cubicBezTo>
                      <a:cubicBezTo>
                        <a:pt x="140672" y="142389"/>
                        <a:pt x="95272" y="140818"/>
                        <a:pt x="80536" y="143834"/>
                      </a:cubicBezTo>
                      <a:cubicBezTo>
                        <a:pt x="73174" y="145343"/>
                        <a:pt x="52626" y="154978"/>
                        <a:pt x="52626" y="154978"/>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044" name="Freeform 1043">
                  <a:extLst>
                    <a:ext uri="{FF2B5EF4-FFF2-40B4-BE49-F238E27FC236}">
                      <a16:creationId xmlns:a16="http://schemas.microsoft.com/office/drawing/2014/main" id="{C8F4B0AE-6361-7832-796F-2951DE439903}"/>
                    </a:ext>
                  </a:extLst>
                </p:cNvPr>
                <p:cNvSpPr/>
                <p:nvPr/>
              </p:nvSpPr>
              <p:spPr>
                <a:xfrm>
                  <a:off x="5708088" y="4178020"/>
                  <a:ext cx="191182" cy="141934"/>
                </a:xfrm>
                <a:custGeom>
                  <a:avLst/>
                  <a:gdLst>
                    <a:gd name="connsiteX0" fmla="*/ 191182 w 191182"/>
                    <a:gd name="connsiteY0" fmla="*/ 72003 h 141934"/>
                    <a:gd name="connsiteX1" fmla="*/ 184679 w 191182"/>
                    <a:gd name="connsiteY1" fmla="*/ 97379 h 141934"/>
                    <a:gd name="connsiteX2" fmla="*/ 157428 w 191182"/>
                    <a:gd name="connsiteY2" fmla="*/ 105768 h 141934"/>
                    <a:gd name="connsiteX3" fmla="*/ 138336 w 191182"/>
                    <a:gd name="connsiteY3" fmla="*/ 131144 h 141934"/>
                    <a:gd name="connsiteX4" fmla="*/ 127424 w 191182"/>
                    <a:gd name="connsiteY4" fmla="*/ 133678 h 141934"/>
                    <a:gd name="connsiteX5" fmla="*/ 106457 w 191182"/>
                    <a:gd name="connsiteY5" fmla="*/ 129478 h 141934"/>
                    <a:gd name="connsiteX6" fmla="*/ 89690 w 191182"/>
                    <a:gd name="connsiteY6" fmla="*/ 119005 h 141934"/>
                    <a:gd name="connsiteX7" fmla="*/ 75017 w 191182"/>
                    <a:gd name="connsiteY7" fmla="*/ 119005 h 141934"/>
                    <a:gd name="connsiteX8" fmla="*/ 62869 w 191182"/>
                    <a:gd name="connsiteY8" fmla="*/ 141627 h 141934"/>
                    <a:gd name="connsiteX9" fmla="*/ 14871 w 191182"/>
                    <a:gd name="connsiteY9" fmla="*/ 139323 h 141934"/>
                    <a:gd name="connsiteX10" fmla="*/ 0 w 191182"/>
                    <a:gd name="connsiteY10" fmla="*/ 129028 h 141934"/>
                    <a:gd name="connsiteX11" fmla="*/ 7959 w 191182"/>
                    <a:gd name="connsiteY11" fmla="*/ 95913 h 141934"/>
                    <a:gd name="connsiteX12" fmla="*/ 24726 w 191182"/>
                    <a:gd name="connsiteY12" fmla="*/ 72841 h 141934"/>
                    <a:gd name="connsiteX13" fmla="*/ 33115 w 191182"/>
                    <a:gd name="connsiteY13" fmla="*/ 53969 h 141934"/>
                    <a:gd name="connsiteX14" fmla="*/ 39409 w 191182"/>
                    <a:gd name="connsiteY14" fmla="*/ 41401 h 141934"/>
                    <a:gd name="connsiteX15" fmla="*/ 70849 w 191182"/>
                    <a:gd name="connsiteY15" fmla="*/ 30918 h 141934"/>
                    <a:gd name="connsiteX16" fmla="*/ 83427 w 191182"/>
                    <a:gd name="connsiteY16" fmla="*/ 18330 h 141934"/>
                    <a:gd name="connsiteX17" fmla="*/ 96005 w 191182"/>
                    <a:gd name="connsiteY17" fmla="*/ 1563 h 141934"/>
                    <a:gd name="connsiteX18" fmla="*/ 136263 w 191182"/>
                    <a:gd name="connsiteY18" fmla="*/ 3238 h 141934"/>
                    <a:gd name="connsiteX19" fmla="*/ 144850 w 191182"/>
                    <a:gd name="connsiteY19" fmla="*/ 17701 h 141934"/>
                    <a:gd name="connsiteX20" fmla="*/ 159512 w 191182"/>
                    <a:gd name="connsiteY20" fmla="*/ 26100 h 141934"/>
                    <a:gd name="connsiteX21" fmla="*/ 161617 w 191182"/>
                    <a:gd name="connsiteY21" fmla="*/ 51256 h 141934"/>
                    <a:gd name="connsiteX22" fmla="*/ 178385 w 191182"/>
                    <a:gd name="connsiteY22" fmla="*/ 53351 h 141934"/>
                    <a:gd name="connsiteX23" fmla="*/ 191182 w 191182"/>
                    <a:gd name="connsiteY23" fmla="*/ 72003 h 14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1182" h="141934">
                      <a:moveTo>
                        <a:pt x="191182" y="72003"/>
                      </a:moveTo>
                      <a:cubicBezTo>
                        <a:pt x="191182" y="72003"/>
                        <a:pt x="189193" y="92635"/>
                        <a:pt x="184679" y="97379"/>
                      </a:cubicBezTo>
                      <a:cubicBezTo>
                        <a:pt x="179757" y="102542"/>
                        <a:pt x="163262" y="101673"/>
                        <a:pt x="157428" y="105768"/>
                      </a:cubicBezTo>
                      <a:cubicBezTo>
                        <a:pt x="150935" y="110334"/>
                        <a:pt x="138336" y="131144"/>
                        <a:pt x="138336" y="131144"/>
                      </a:cubicBezTo>
                      <a:lnTo>
                        <a:pt x="127424" y="133678"/>
                      </a:lnTo>
                      <a:cubicBezTo>
                        <a:pt x="127424" y="133678"/>
                        <a:pt x="111421" y="131447"/>
                        <a:pt x="106457" y="129478"/>
                      </a:cubicBezTo>
                      <a:cubicBezTo>
                        <a:pt x="101859" y="127656"/>
                        <a:pt x="94444" y="120367"/>
                        <a:pt x="89690" y="119005"/>
                      </a:cubicBezTo>
                      <a:cubicBezTo>
                        <a:pt x="86160" y="118000"/>
                        <a:pt x="78159" y="117120"/>
                        <a:pt x="75017" y="119005"/>
                      </a:cubicBezTo>
                      <a:cubicBezTo>
                        <a:pt x="69508" y="122304"/>
                        <a:pt x="62869" y="141627"/>
                        <a:pt x="62869" y="141627"/>
                      </a:cubicBezTo>
                      <a:cubicBezTo>
                        <a:pt x="62869" y="141627"/>
                        <a:pt x="26255" y="143177"/>
                        <a:pt x="14871" y="139323"/>
                      </a:cubicBezTo>
                      <a:cubicBezTo>
                        <a:pt x="10588" y="137867"/>
                        <a:pt x="0" y="129028"/>
                        <a:pt x="0" y="129028"/>
                      </a:cubicBezTo>
                      <a:cubicBezTo>
                        <a:pt x="0" y="129028"/>
                        <a:pt x="4399" y="103642"/>
                        <a:pt x="7959" y="95913"/>
                      </a:cubicBezTo>
                      <a:cubicBezTo>
                        <a:pt x="10944" y="89440"/>
                        <a:pt x="21166" y="79020"/>
                        <a:pt x="24726" y="72841"/>
                      </a:cubicBezTo>
                      <a:cubicBezTo>
                        <a:pt x="27303" y="68369"/>
                        <a:pt x="30905" y="58640"/>
                        <a:pt x="33115" y="53969"/>
                      </a:cubicBezTo>
                      <a:cubicBezTo>
                        <a:pt x="34613" y="50785"/>
                        <a:pt x="36749" y="43705"/>
                        <a:pt x="39409" y="41401"/>
                      </a:cubicBezTo>
                      <a:cubicBezTo>
                        <a:pt x="45672" y="35976"/>
                        <a:pt x="63801" y="35275"/>
                        <a:pt x="70849" y="30918"/>
                      </a:cubicBezTo>
                      <a:cubicBezTo>
                        <a:pt x="74630" y="28582"/>
                        <a:pt x="80515" y="21691"/>
                        <a:pt x="83427" y="18330"/>
                      </a:cubicBezTo>
                      <a:cubicBezTo>
                        <a:pt x="86862" y="14371"/>
                        <a:pt x="91271" y="3804"/>
                        <a:pt x="96005" y="1563"/>
                      </a:cubicBezTo>
                      <a:cubicBezTo>
                        <a:pt x="105106" y="-2752"/>
                        <a:pt x="136263" y="3238"/>
                        <a:pt x="136263" y="3238"/>
                      </a:cubicBezTo>
                      <a:cubicBezTo>
                        <a:pt x="136263" y="3238"/>
                        <a:pt x="141855" y="14758"/>
                        <a:pt x="144850" y="17701"/>
                      </a:cubicBezTo>
                      <a:cubicBezTo>
                        <a:pt x="147867" y="20665"/>
                        <a:pt x="157250" y="22540"/>
                        <a:pt x="159512" y="26100"/>
                      </a:cubicBezTo>
                      <a:cubicBezTo>
                        <a:pt x="162906" y="31421"/>
                        <a:pt x="157240" y="46701"/>
                        <a:pt x="161617" y="51256"/>
                      </a:cubicBezTo>
                      <a:cubicBezTo>
                        <a:pt x="164539" y="54304"/>
                        <a:pt x="174771" y="51162"/>
                        <a:pt x="178385" y="53351"/>
                      </a:cubicBezTo>
                      <a:cubicBezTo>
                        <a:pt x="183213" y="56294"/>
                        <a:pt x="191182" y="72003"/>
                        <a:pt x="191182" y="72003"/>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045" name="Freeform 1044">
                  <a:extLst>
                    <a:ext uri="{FF2B5EF4-FFF2-40B4-BE49-F238E27FC236}">
                      <a16:creationId xmlns:a16="http://schemas.microsoft.com/office/drawing/2014/main" id="{83C2A6B1-4189-9100-C9DE-799BEF654319}"/>
                    </a:ext>
                  </a:extLst>
                </p:cNvPr>
                <p:cNvSpPr/>
                <p:nvPr/>
              </p:nvSpPr>
              <p:spPr>
                <a:xfrm>
                  <a:off x="5477685" y="4241980"/>
                  <a:ext cx="188673" cy="155239"/>
                </a:xfrm>
                <a:custGeom>
                  <a:avLst/>
                  <a:gdLst>
                    <a:gd name="connsiteX0" fmla="*/ 0 w 188673"/>
                    <a:gd name="connsiteY0" fmla="*/ 27114 h 155239"/>
                    <a:gd name="connsiteX1" fmla="*/ 12588 w 188673"/>
                    <a:gd name="connsiteY1" fmla="*/ 10347 h 155239"/>
                    <a:gd name="connsiteX2" fmla="*/ 41808 w 188673"/>
                    <a:gd name="connsiteY2" fmla="*/ 0 h 155239"/>
                    <a:gd name="connsiteX3" fmla="*/ 75478 w 188673"/>
                    <a:gd name="connsiteY3" fmla="*/ 6158 h 155239"/>
                    <a:gd name="connsiteX4" fmla="*/ 102529 w 188673"/>
                    <a:gd name="connsiteY4" fmla="*/ 6357 h 155239"/>
                    <a:gd name="connsiteX5" fmla="*/ 127256 w 188673"/>
                    <a:gd name="connsiteY5" fmla="*/ 13070 h 155239"/>
                    <a:gd name="connsiteX6" fmla="*/ 154506 w 188673"/>
                    <a:gd name="connsiteY6" fmla="*/ 19375 h 155239"/>
                    <a:gd name="connsiteX7" fmla="*/ 173378 w 188673"/>
                    <a:gd name="connsiteY7" fmla="*/ 38247 h 155239"/>
                    <a:gd name="connsiteX8" fmla="*/ 180092 w 188673"/>
                    <a:gd name="connsiteY8" fmla="*/ 71352 h 155239"/>
                    <a:gd name="connsiteX9" fmla="*/ 171902 w 188673"/>
                    <a:gd name="connsiteY9" fmla="*/ 90035 h 155239"/>
                    <a:gd name="connsiteX10" fmla="*/ 188669 w 188673"/>
                    <a:gd name="connsiteY10" fmla="*/ 104708 h 155239"/>
                    <a:gd name="connsiteX11" fmla="*/ 161418 w 188673"/>
                    <a:gd name="connsiteY11" fmla="*/ 123580 h 155239"/>
                    <a:gd name="connsiteX12" fmla="*/ 154915 w 188673"/>
                    <a:gd name="connsiteY12" fmla="*/ 155240 h 155239"/>
                    <a:gd name="connsiteX13" fmla="*/ 135613 w 188673"/>
                    <a:gd name="connsiteY13" fmla="*/ 149396 h 155239"/>
                    <a:gd name="connsiteX14" fmla="*/ 120962 w 188673"/>
                    <a:gd name="connsiteY14" fmla="*/ 120019 h 155239"/>
                    <a:gd name="connsiteX15" fmla="*/ 114688 w 188673"/>
                    <a:gd name="connsiteY15" fmla="*/ 92758 h 155239"/>
                    <a:gd name="connsiteX16" fmla="*/ 87428 w 188673"/>
                    <a:gd name="connsiteY16" fmla="*/ 78075 h 155239"/>
                    <a:gd name="connsiteX17" fmla="*/ 66471 w 188673"/>
                    <a:gd name="connsiteY17" fmla="*/ 88559 h 155239"/>
                    <a:gd name="connsiteX18" fmla="*/ 41315 w 188673"/>
                    <a:gd name="connsiteY18" fmla="*/ 94843 h 155239"/>
                    <a:gd name="connsiteX19" fmla="*/ 11929 w 188673"/>
                    <a:gd name="connsiteY19" fmla="*/ 63413 h 155239"/>
                    <a:gd name="connsiteX20" fmla="*/ 0 w 188673"/>
                    <a:gd name="connsiteY20" fmla="*/ 27114 h 15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8673" h="155239">
                      <a:moveTo>
                        <a:pt x="0" y="27114"/>
                      </a:moveTo>
                      <a:cubicBezTo>
                        <a:pt x="0" y="27114"/>
                        <a:pt x="8357" y="13447"/>
                        <a:pt x="12588" y="10347"/>
                      </a:cubicBezTo>
                      <a:cubicBezTo>
                        <a:pt x="18830" y="5760"/>
                        <a:pt x="41808" y="0"/>
                        <a:pt x="41808" y="0"/>
                      </a:cubicBezTo>
                      <a:cubicBezTo>
                        <a:pt x="41808" y="0"/>
                        <a:pt x="66953" y="5352"/>
                        <a:pt x="75478" y="6158"/>
                      </a:cubicBezTo>
                      <a:cubicBezTo>
                        <a:pt x="82212" y="6797"/>
                        <a:pt x="102529" y="6357"/>
                        <a:pt x="102529" y="6357"/>
                      </a:cubicBezTo>
                      <a:cubicBezTo>
                        <a:pt x="102529" y="6357"/>
                        <a:pt x="121045" y="11510"/>
                        <a:pt x="127256" y="13070"/>
                      </a:cubicBezTo>
                      <a:cubicBezTo>
                        <a:pt x="134042" y="14777"/>
                        <a:pt x="148390" y="15982"/>
                        <a:pt x="154506" y="19375"/>
                      </a:cubicBezTo>
                      <a:cubicBezTo>
                        <a:pt x="160340" y="22611"/>
                        <a:pt x="170216" y="32372"/>
                        <a:pt x="173378" y="38247"/>
                      </a:cubicBezTo>
                      <a:cubicBezTo>
                        <a:pt x="177369" y="45683"/>
                        <a:pt x="180092" y="71352"/>
                        <a:pt x="180092" y="71352"/>
                      </a:cubicBezTo>
                      <a:cubicBezTo>
                        <a:pt x="180092" y="71352"/>
                        <a:pt x="170792" y="85061"/>
                        <a:pt x="171902" y="90035"/>
                      </a:cubicBezTo>
                      <a:cubicBezTo>
                        <a:pt x="173117" y="95471"/>
                        <a:pt x="188983" y="99147"/>
                        <a:pt x="188669" y="104708"/>
                      </a:cubicBezTo>
                      <a:cubicBezTo>
                        <a:pt x="188198" y="112982"/>
                        <a:pt x="165985" y="116668"/>
                        <a:pt x="161418" y="123580"/>
                      </a:cubicBezTo>
                      <a:cubicBezTo>
                        <a:pt x="156968" y="130325"/>
                        <a:pt x="154915" y="155240"/>
                        <a:pt x="154915" y="155240"/>
                      </a:cubicBezTo>
                      <a:cubicBezTo>
                        <a:pt x="154915" y="155240"/>
                        <a:pt x="139467" y="152642"/>
                        <a:pt x="135613" y="149396"/>
                      </a:cubicBezTo>
                      <a:cubicBezTo>
                        <a:pt x="129340" y="144107"/>
                        <a:pt x="120962" y="120019"/>
                        <a:pt x="120962" y="120019"/>
                      </a:cubicBezTo>
                      <a:cubicBezTo>
                        <a:pt x="120962" y="120019"/>
                        <a:pt x="118930" y="98320"/>
                        <a:pt x="114688" y="92758"/>
                      </a:cubicBezTo>
                      <a:cubicBezTo>
                        <a:pt x="109997" y="86601"/>
                        <a:pt x="95167" y="78191"/>
                        <a:pt x="87428" y="78075"/>
                      </a:cubicBezTo>
                      <a:cubicBezTo>
                        <a:pt x="81573" y="77981"/>
                        <a:pt x="71959" y="86527"/>
                        <a:pt x="66471" y="88559"/>
                      </a:cubicBezTo>
                      <a:cubicBezTo>
                        <a:pt x="60397" y="90810"/>
                        <a:pt x="41315" y="94843"/>
                        <a:pt x="41315" y="94843"/>
                      </a:cubicBezTo>
                      <a:cubicBezTo>
                        <a:pt x="41315" y="94843"/>
                        <a:pt x="17416" y="72672"/>
                        <a:pt x="11929" y="63413"/>
                      </a:cubicBezTo>
                      <a:cubicBezTo>
                        <a:pt x="7059" y="55192"/>
                        <a:pt x="0" y="27114"/>
                        <a:pt x="0" y="27114"/>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046" name="Freeform 1045">
                  <a:extLst>
                    <a:ext uri="{FF2B5EF4-FFF2-40B4-BE49-F238E27FC236}">
                      <a16:creationId xmlns:a16="http://schemas.microsoft.com/office/drawing/2014/main" id="{6B9DF91B-0C00-BCA3-A7C9-B6807520758F}"/>
                    </a:ext>
                  </a:extLst>
                </p:cNvPr>
                <p:cNvSpPr/>
                <p:nvPr/>
              </p:nvSpPr>
              <p:spPr>
                <a:xfrm>
                  <a:off x="5768689" y="4295907"/>
                  <a:ext cx="89884" cy="158426"/>
                </a:xfrm>
                <a:custGeom>
                  <a:avLst/>
                  <a:gdLst>
                    <a:gd name="connsiteX0" fmla="*/ 4582 w 89884"/>
                    <a:gd name="connsiteY0" fmla="*/ 153520 h 158426"/>
                    <a:gd name="connsiteX1" fmla="*/ 393 w 89884"/>
                    <a:gd name="connsiteY1" fmla="*/ 113692 h 158426"/>
                    <a:gd name="connsiteX2" fmla="*/ 4582 w 89884"/>
                    <a:gd name="connsiteY2" fmla="*/ 75947 h 158426"/>
                    <a:gd name="connsiteX3" fmla="*/ 17160 w 89884"/>
                    <a:gd name="connsiteY3" fmla="*/ 73842 h 158426"/>
                    <a:gd name="connsiteX4" fmla="*/ 19255 w 89884"/>
                    <a:gd name="connsiteY4" fmla="*/ 54970 h 158426"/>
                    <a:gd name="connsiteX5" fmla="*/ 4582 w 89884"/>
                    <a:gd name="connsiteY5" fmla="*/ 46571 h 158426"/>
                    <a:gd name="connsiteX6" fmla="*/ 2268 w 89884"/>
                    <a:gd name="connsiteY6" fmla="*/ 23730 h 158426"/>
                    <a:gd name="connsiteX7" fmla="*/ 14416 w 89884"/>
                    <a:gd name="connsiteY7" fmla="*/ 1108 h 158426"/>
                    <a:gd name="connsiteX8" fmla="*/ 29089 w 89884"/>
                    <a:gd name="connsiteY8" fmla="*/ 1108 h 158426"/>
                    <a:gd name="connsiteX9" fmla="*/ 45856 w 89884"/>
                    <a:gd name="connsiteY9" fmla="*/ 11581 h 158426"/>
                    <a:gd name="connsiteX10" fmla="*/ 66823 w 89884"/>
                    <a:gd name="connsiteY10" fmla="*/ 15781 h 158426"/>
                    <a:gd name="connsiteX11" fmla="*/ 68917 w 89884"/>
                    <a:gd name="connsiteY11" fmla="*/ 38852 h 158426"/>
                    <a:gd name="connsiteX12" fmla="*/ 79401 w 89884"/>
                    <a:gd name="connsiteY12" fmla="*/ 45126 h 158426"/>
                    <a:gd name="connsiteX13" fmla="*/ 77306 w 89884"/>
                    <a:gd name="connsiteY13" fmla="*/ 66103 h 158426"/>
                    <a:gd name="connsiteX14" fmla="*/ 81495 w 89884"/>
                    <a:gd name="connsiteY14" fmla="*/ 99647 h 158426"/>
                    <a:gd name="connsiteX15" fmla="*/ 89884 w 89884"/>
                    <a:gd name="connsiteY15" fmla="*/ 131108 h 158426"/>
                    <a:gd name="connsiteX16" fmla="*/ 79401 w 89884"/>
                    <a:gd name="connsiteY16" fmla="*/ 143697 h 158426"/>
                    <a:gd name="connsiteX17" fmla="*/ 60539 w 89884"/>
                    <a:gd name="connsiteY17" fmla="*/ 143697 h 158426"/>
                    <a:gd name="connsiteX18" fmla="*/ 50056 w 89884"/>
                    <a:gd name="connsiteY18" fmla="*/ 156264 h 158426"/>
                    <a:gd name="connsiteX19" fmla="*/ 31194 w 89884"/>
                    <a:gd name="connsiteY19" fmla="*/ 158369 h 158426"/>
                    <a:gd name="connsiteX20" fmla="*/ 4593 w 89884"/>
                    <a:gd name="connsiteY20" fmla="*/ 153530 h 15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9884" h="158426">
                      <a:moveTo>
                        <a:pt x="4582" y="153520"/>
                      </a:moveTo>
                      <a:cubicBezTo>
                        <a:pt x="4582" y="153520"/>
                        <a:pt x="362" y="123704"/>
                        <a:pt x="393" y="113692"/>
                      </a:cubicBezTo>
                      <a:cubicBezTo>
                        <a:pt x="425" y="104193"/>
                        <a:pt x="-1942" y="82838"/>
                        <a:pt x="4582" y="75947"/>
                      </a:cubicBezTo>
                      <a:cubicBezTo>
                        <a:pt x="6771" y="73633"/>
                        <a:pt x="14972" y="76167"/>
                        <a:pt x="17160" y="73842"/>
                      </a:cubicBezTo>
                      <a:cubicBezTo>
                        <a:pt x="20428" y="70397"/>
                        <a:pt x="21412" y="59201"/>
                        <a:pt x="19255" y="54970"/>
                      </a:cubicBezTo>
                      <a:cubicBezTo>
                        <a:pt x="17338" y="51200"/>
                        <a:pt x="6886" y="50111"/>
                        <a:pt x="4582" y="46571"/>
                      </a:cubicBezTo>
                      <a:cubicBezTo>
                        <a:pt x="1461" y="41764"/>
                        <a:pt x="2268" y="23730"/>
                        <a:pt x="2268" y="23730"/>
                      </a:cubicBezTo>
                      <a:cubicBezTo>
                        <a:pt x="2268" y="23730"/>
                        <a:pt x="8908" y="4407"/>
                        <a:pt x="14416" y="1108"/>
                      </a:cubicBezTo>
                      <a:cubicBezTo>
                        <a:pt x="17569" y="-777"/>
                        <a:pt x="25570" y="103"/>
                        <a:pt x="29089" y="1108"/>
                      </a:cubicBezTo>
                      <a:cubicBezTo>
                        <a:pt x="33844" y="2470"/>
                        <a:pt x="41269" y="9759"/>
                        <a:pt x="45856" y="11581"/>
                      </a:cubicBezTo>
                      <a:cubicBezTo>
                        <a:pt x="50831" y="13550"/>
                        <a:pt x="66823" y="15781"/>
                        <a:pt x="66823" y="15781"/>
                      </a:cubicBezTo>
                      <a:cubicBezTo>
                        <a:pt x="66823" y="15781"/>
                        <a:pt x="65828" y="33951"/>
                        <a:pt x="68917" y="38852"/>
                      </a:cubicBezTo>
                      <a:cubicBezTo>
                        <a:pt x="70541" y="41439"/>
                        <a:pt x="78029" y="42392"/>
                        <a:pt x="79401" y="45126"/>
                      </a:cubicBezTo>
                      <a:cubicBezTo>
                        <a:pt x="81768" y="49828"/>
                        <a:pt x="77243" y="60835"/>
                        <a:pt x="77306" y="66103"/>
                      </a:cubicBezTo>
                      <a:cubicBezTo>
                        <a:pt x="77411" y="74554"/>
                        <a:pt x="79872" y="91353"/>
                        <a:pt x="81495" y="99647"/>
                      </a:cubicBezTo>
                      <a:cubicBezTo>
                        <a:pt x="83056" y="107638"/>
                        <a:pt x="89884" y="131108"/>
                        <a:pt x="89884" y="131108"/>
                      </a:cubicBezTo>
                      <a:cubicBezTo>
                        <a:pt x="89884" y="131108"/>
                        <a:pt x="83108" y="141958"/>
                        <a:pt x="79401" y="143697"/>
                      </a:cubicBezTo>
                      <a:cubicBezTo>
                        <a:pt x="75128" y="145697"/>
                        <a:pt x="64802" y="141696"/>
                        <a:pt x="60539" y="143697"/>
                      </a:cubicBezTo>
                      <a:cubicBezTo>
                        <a:pt x="56832" y="145435"/>
                        <a:pt x="53658" y="154326"/>
                        <a:pt x="50056" y="156264"/>
                      </a:cubicBezTo>
                      <a:cubicBezTo>
                        <a:pt x="45877" y="158516"/>
                        <a:pt x="35938" y="158526"/>
                        <a:pt x="31194" y="158369"/>
                      </a:cubicBezTo>
                      <a:cubicBezTo>
                        <a:pt x="24439" y="158138"/>
                        <a:pt x="4593" y="153530"/>
                        <a:pt x="4593" y="153530"/>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047" name="Freeform 1046">
                  <a:extLst>
                    <a:ext uri="{FF2B5EF4-FFF2-40B4-BE49-F238E27FC236}">
                      <a16:creationId xmlns:a16="http://schemas.microsoft.com/office/drawing/2014/main" id="{508E750F-01E2-9936-F25C-4C852BD60FBD}"/>
                    </a:ext>
                  </a:extLst>
                </p:cNvPr>
                <p:cNvSpPr/>
                <p:nvPr/>
              </p:nvSpPr>
              <p:spPr>
                <a:xfrm>
                  <a:off x="5844361" y="3935629"/>
                  <a:ext cx="380085" cy="314352"/>
                </a:xfrm>
                <a:custGeom>
                  <a:avLst/>
                  <a:gdLst>
                    <a:gd name="connsiteX0" fmla="*/ 85124 w 380085"/>
                    <a:gd name="connsiteY0" fmla="*/ 312478 h 314352"/>
                    <a:gd name="connsiteX1" fmla="*/ 92455 w 380085"/>
                    <a:gd name="connsiteY1" fmla="*/ 299889 h 314352"/>
                    <a:gd name="connsiteX2" fmla="*/ 101891 w 380085"/>
                    <a:gd name="connsiteY2" fmla="*/ 282064 h 314352"/>
                    <a:gd name="connsiteX3" fmla="*/ 123905 w 380085"/>
                    <a:gd name="connsiteY3" fmla="*/ 275781 h 314352"/>
                    <a:gd name="connsiteX4" fmla="*/ 143824 w 380085"/>
                    <a:gd name="connsiteY4" fmla="*/ 278912 h 314352"/>
                    <a:gd name="connsiteX5" fmla="*/ 154308 w 380085"/>
                    <a:gd name="connsiteY5" fmla="*/ 295700 h 314352"/>
                    <a:gd name="connsiteX6" fmla="*/ 156402 w 380085"/>
                    <a:gd name="connsiteY6" fmla="*/ 285217 h 314352"/>
                    <a:gd name="connsiteX7" fmla="*/ 186805 w 380085"/>
                    <a:gd name="connsiteY7" fmla="*/ 282064 h 314352"/>
                    <a:gd name="connsiteX8" fmla="*/ 204619 w 380085"/>
                    <a:gd name="connsiteY8" fmla="*/ 279980 h 314352"/>
                    <a:gd name="connsiteX9" fmla="*/ 219292 w 380085"/>
                    <a:gd name="connsiteY9" fmla="*/ 293606 h 314352"/>
                    <a:gd name="connsiteX10" fmla="*/ 239201 w 380085"/>
                    <a:gd name="connsiteY10" fmla="*/ 295700 h 314352"/>
                    <a:gd name="connsiteX11" fmla="*/ 242343 w 380085"/>
                    <a:gd name="connsiteY11" fmla="*/ 282064 h 314352"/>
                    <a:gd name="connsiteX12" fmla="*/ 274840 w 380085"/>
                    <a:gd name="connsiteY12" fmla="*/ 283112 h 314352"/>
                    <a:gd name="connsiteX13" fmla="*/ 286360 w 380085"/>
                    <a:gd name="connsiteY13" fmla="*/ 296747 h 314352"/>
                    <a:gd name="connsiteX14" fmla="*/ 297891 w 380085"/>
                    <a:gd name="connsiteY14" fmla="*/ 283112 h 314352"/>
                    <a:gd name="connsiteX15" fmla="*/ 315234 w 380085"/>
                    <a:gd name="connsiteY15" fmla="*/ 273110 h 314352"/>
                    <a:gd name="connsiteX16" fmla="*/ 314626 w 380085"/>
                    <a:gd name="connsiteY16" fmla="*/ 248551 h 314352"/>
                    <a:gd name="connsiteX17" fmla="*/ 324062 w 380085"/>
                    <a:gd name="connsiteY17" fmla="*/ 235963 h 314352"/>
                    <a:gd name="connsiteX18" fmla="*/ 339793 w 380085"/>
                    <a:gd name="connsiteY18" fmla="*/ 225490 h 314352"/>
                    <a:gd name="connsiteX19" fmla="*/ 349229 w 380085"/>
                    <a:gd name="connsiteY19" fmla="*/ 209749 h 314352"/>
                    <a:gd name="connsiteX20" fmla="*/ 365996 w 380085"/>
                    <a:gd name="connsiteY20" fmla="*/ 205549 h 314352"/>
                    <a:gd name="connsiteX21" fmla="*/ 374385 w 380085"/>
                    <a:gd name="connsiteY21" fmla="*/ 73465 h 314352"/>
                    <a:gd name="connsiteX22" fmla="*/ 363901 w 380085"/>
                    <a:gd name="connsiteY22" fmla="*/ 47262 h 314352"/>
                    <a:gd name="connsiteX23" fmla="*/ 358665 w 380085"/>
                    <a:gd name="connsiteY23" fmla="*/ 36779 h 314352"/>
                    <a:gd name="connsiteX24" fmla="*/ 355293 w 380085"/>
                    <a:gd name="connsiteY24" fmla="*/ 22316 h 314352"/>
                    <a:gd name="connsiteX25" fmla="*/ 339793 w 380085"/>
                    <a:gd name="connsiteY25" fmla="*/ 16849 h 314352"/>
                    <a:gd name="connsiteX26" fmla="*/ 311495 w 380085"/>
                    <a:gd name="connsiteY26" fmla="*/ 13707 h 314352"/>
                    <a:gd name="connsiteX27" fmla="*/ 308343 w 380085"/>
                    <a:gd name="connsiteY27" fmla="*/ 2176 h 314352"/>
                    <a:gd name="connsiteX28" fmla="*/ 277113 w 380085"/>
                    <a:gd name="connsiteY28" fmla="*/ 1957 h 314352"/>
                    <a:gd name="connsiteX29" fmla="*/ 269185 w 380085"/>
                    <a:gd name="connsiteY29" fmla="*/ 12000 h 314352"/>
                    <a:gd name="connsiteX30" fmla="*/ 244018 w 380085"/>
                    <a:gd name="connsiteY30" fmla="*/ 22473 h 314352"/>
                    <a:gd name="connsiteX31" fmla="*/ 223062 w 380085"/>
                    <a:gd name="connsiteY31" fmla="*/ 39250 h 314352"/>
                    <a:gd name="connsiteX32" fmla="*/ 212579 w 380085"/>
                    <a:gd name="connsiteY32" fmla="*/ 56017 h 314352"/>
                    <a:gd name="connsiteX33" fmla="*/ 172750 w 380085"/>
                    <a:gd name="connsiteY33" fmla="*/ 68595 h 314352"/>
                    <a:gd name="connsiteX34" fmla="*/ 168561 w 380085"/>
                    <a:gd name="connsiteY34" fmla="*/ 85373 h 314352"/>
                    <a:gd name="connsiteX35" fmla="*/ 153889 w 380085"/>
                    <a:gd name="connsiteY35" fmla="*/ 93762 h 314352"/>
                    <a:gd name="connsiteX36" fmla="*/ 137111 w 380085"/>
                    <a:gd name="connsiteY36" fmla="*/ 112634 h 314352"/>
                    <a:gd name="connsiteX37" fmla="*/ 97283 w 380085"/>
                    <a:gd name="connsiteY37" fmla="*/ 114718 h 314352"/>
                    <a:gd name="connsiteX38" fmla="*/ 94769 w 380085"/>
                    <a:gd name="connsiteY38" fmla="*/ 127726 h 314352"/>
                    <a:gd name="connsiteX39" fmla="*/ 98759 w 380085"/>
                    <a:gd name="connsiteY39" fmla="*/ 207602 h 314352"/>
                    <a:gd name="connsiteX40" fmla="*/ 81982 w 380085"/>
                    <a:gd name="connsiteY40" fmla="*/ 209707 h 314352"/>
                    <a:gd name="connsiteX41" fmla="*/ 81982 w 380085"/>
                    <a:gd name="connsiteY41" fmla="*/ 224380 h 314352"/>
                    <a:gd name="connsiteX42" fmla="*/ 19092 w 380085"/>
                    <a:gd name="connsiteY42" fmla="*/ 232779 h 314352"/>
                    <a:gd name="connsiteX43" fmla="*/ 0 w 380085"/>
                    <a:gd name="connsiteY43" fmla="*/ 245587 h 314352"/>
                    <a:gd name="connsiteX44" fmla="*/ 8588 w 380085"/>
                    <a:gd name="connsiteY44" fmla="*/ 260050 h 314352"/>
                    <a:gd name="connsiteX45" fmla="*/ 23250 w 380085"/>
                    <a:gd name="connsiteY45" fmla="*/ 268450 h 314352"/>
                    <a:gd name="connsiteX46" fmla="*/ 25355 w 380085"/>
                    <a:gd name="connsiteY46" fmla="*/ 293606 h 314352"/>
                    <a:gd name="connsiteX47" fmla="*/ 42122 w 380085"/>
                    <a:gd name="connsiteY47" fmla="*/ 295700 h 314352"/>
                    <a:gd name="connsiteX48" fmla="*/ 54920 w 380085"/>
                    <a:gd name="connsiteY48" fmla="*/ 314352 h 314352"/>
                    <a:gd name="connsiteX49" fmla="*/ 78002 w 380085"/>
                    <a:gd name="connsiteY49" fmla="*/ 312237 h 314352"/>
                    <a:gd name="connsiteX50" fmla="*/ 85134 w 380085"/>
                    <a:gd name="connsiteY50" fmla="*/ 312436 h 31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80085" h="314352">
                      <a:moveTo>
                        <a:pt x="85124" y="312478"/>
                      </a:moveTo>
                      <a:cubicBezTo>
                        <a:pt x="88307" y="310708"/>
                        <a:pt x="90685" y="303073"/>
                        <a:pt x="92455" y="299889"/>
                      </a:cubicBezTo>
                      <a:cubicBezTo>
                        <a:pt x="94905" y="295480"/>
                        <a:pt x="97974" y="285238"/>
                        <a:pt x="101891" y="282064"/>
                      </a:cubicBezTo>
                      <a:cubicBezTo>
                        <a:pt x="106342" y="278462"/>
                        <a:pt x="118187" y="276126"/>
                        <a:pt x="123905" y="275781"/>
                      </a:cubicBezTo>
                      <a:cubicBezTo>
                        <a:pt x="128932" y="275477"/>
                        <a:pt x="139614" y="276137"/>
                        <a:pt x="143824" y="278912"/>
                      </a:cubicBezTo>
                      <a:cubicBezTo>
                        <a:pt x="147950" y="281646"/>
                        <a:pt x="149438" y="296590"/>
                        <a:pt x="154308" y="295700"/>
                      </a:cubicBezTo>
                      <a:cubicBezTo>
                        <a:pt x="156936" y="295218"/>
                        <a:pt x="154423" y="287018"/>
                        <a:pt x="156402" y="285217"/>
                      </a:cubicBezTo>
                      <a:cubicBezTo>
                        <a:pt x="162057" y="280075"/>
                        <a:pt x="179212" y="282902"/>
                        <a:pt x="186805" y="282064"/>
                      </a:cubicBezTo>
                      <a:cubicBezTo>
                        <a:pt x="191266" y="281572"/>
                        <a:pt x="200357" y="278587"/>
                        <a:pt x="204619" y="279980"/>
                      </a:cubicBezTo>
                      <a:cubicBezTo>
                        <a:pt x="209374" y="281530"/>
                        <a:pt x="214736" y="291532"/>
                        <a:pt x="219292" y="293606"/>
                      </a:cubicBezTo>
                      <a:cubicBezTo>
                        <a:pt x="223847" y="295679"/>
                        <a:pt x="235127" y="298612"/>
                        <a:pt x="239201" y="295700"/>
                      </a:cubicBezTo>
                      <a:cubicBezTo>
                        <a:pt x="242049" y="293668"/>
                        <a:pt x="239567" y="284201"/>
                        <a:pt x="242343" y="282064"/>
                      </a:cubicBezTo>
                      <a:cubicBezTo>
                        <a:pt x="248783" y="277100"/>
                        <a:pt x="267530" y="279572"/>
                        <a:pt x="274840" y="283112"/>
                      </a:cubicBezTo>
                      <a:cubicBezTo>
                        <a:pt x="278862" y="285060"/>
                        <a:pt x="281899" y="296747"/>
                        <a:pt x="286360" y="296747"/>
                      </a:cubicBezTo>
                      <a:cubicBezTo>
                        <a:pt x="290822" y="296747"/>
                        <a:pt x="294466" y="285971"/>
                        <a:pt x="297891" y="283112"/>
                      </a:cubicBezTo>
                      <a:cubicBezTo>
                        <a:pt x="301734" y="279907"/>
                        <a:pt x="315234" y="273110"/>
                        <a:pt x="315234" y="273110"/>
                      </a:cubicBezTo>
                      <a:cubicBezTo>
                        <a:pt x="315234" y="273110"/>
                        <a:pt x="312752" y="254395"/>
                        <a:pt x="314626" y="248551"/>
                      </a:cubicBezTo>
                      <a:cubicBezTo>
                        <a:pt x="315820" y="244802"/>
                        <a:pt x="321203" y="238665"/>
                        <a:pt x="324062" y="235963"/>
                      </a:cubicBezTo>
                      <a:cubicBezTo>
                        <a:pt x="327498" y="232716"/>
                        <a:pt x="336536" y="228914"/>
                        <a:pt x="339793" y="225490"/>
                      </a:cubicBezTo>
                      <a:cubicBezTo>
                        <a:pt x="342956" y="222170"/>
                        <a:pt x="345542" y="212483"/>
                        <a:pt x="349229" y="209749"/>
                      </a:cubicBezTo>
                      <a:cubicBezTo>
                        <a:pt x="352695" y="207173"/>
                        <a:pt x="363231" y="208869"/>
                        <a:pt x="365996" y="205549"/>
                      </a:cubicBezTo>
                      <a:cubicBezTo>
                        <a:pt x="387162" y="180121"/>
                        <a:pt x="379600" y="106141"/>
                        <a:pt x="374385" y="73465"/>
                      </a:cubicBezTo>
                      <a:cubicBezTo>
                        <a:pt x="373275" y="66501"/>
                        <a:pt x="366792" y="53693"/>
                        <a:pt x="363901" y="47262"/>
                      </a:cubicBezTo>
                      <a:cubicBezTo>
                        <a:pt x="362697" y="44592"/>
                        <a:pt x="359660" y="39533"/>
                        <a:pt x="358665" y="36779"/>
                      </a:cubicBezTo>
                      <a:cubicBezTo>
                        <a:pt x="357408" y="33291"/>
                        <a:pt x="355293" y="22316"/>
                        <a:pt x="355293" y="22316"/>
                      </a:cubicBezTo>
                      <a:cubicBezTo>
                        <a:pt x="355293" y="22316"/>
                        <a:pt x="343804" y="17771"/>
                        <a:pt x="339793" y="16849"/>
                      </a:cubicBezTo>
                      <a:cubicBezTo>
                        <a:pt x="332849" y="15268"/>
                        <a:pt x="316899" y="18336"/>
                        <a:pt x="311495" y="13707"/>
                      </a:cubicBezTo>
                      <a:cubicBezTo>
                        <a:pt x="309222" y="11769"/>
                        <a:pt x="310710" y="3999"/>
                        <a:pt x="308343" y="2176"/>
                      </a:cubicBezTo>
                      <a:cubicBezTo>
                        <a:pt x="302153" y="-2589"/>
                        <a:pt x="277113" y="1957"/>
                        <a:pt x="277113" y="1957"/>
                      </a:cubicBezTo>
                      <a:cubicBezTo>
                        <a:pt x="277113" y="1957"/>
                        <a:pt x="271729" y="10073"/>
                        <a:pt x="269185" y="12000"/>
                      </a:cubicBezTo>
                      <a:cubicBezTo>
                        <a:pt x="263749" y="16116"/>
                        <a:pt x="249883" y="19006"/>
                        <a:pt x="244018" y="22473"/>
                      </a:cubicBezTo>
                      <a:cubicBezTo>
                        <a:pt x="238248" y="25897"/>
                        <a:pt x="227523" y="34234"/>
                        <a:pt x="223062" y="39250"/>
                      </a:cubicBezTo>
                      <a:cubicBezTo>
                        <a:pt x="219774" y="42947"/>
                        <a:pt x="216485" y="52991"/>
                        <a:pt x="212579" y="56017"/>
                      </a:cubicBezTo>
                      <a:cubicBezTo>
                        <a:pt x="204326" y="62416"/>
                        <a:pt x="179903" y="60992"/>
                        <a:pt x="172750" y="68595"/>
                      </a:cubicBezTo>
                      <a:cubicBezTo>
                        <a:pt x="169787" y="71748"/>
                        <a:pt x="171169" y="81927"/>
                        <a:pt x="168561" y="85373"/>
                      </a:cubicBezTo>
                      <a:cubicBezTo>
                        <a:pt x="166006" y="88745"/>
                        <a:pt x="157167" y="91091"/>
                        <a:pt x="153889" y="93762"/>
                      </a:cubicBezTo>
                      <a:cubicBezTo>
                        <a:pt x="148987" y="97742"/>
                        <a:pt x="142798" y="109901"/>
                        <a:pt x="137111" y="112634"/>
                      </a:cubicBezTo>
                      <a:cubicBezTo>
                        <a:pt x="128125" y="116959"/>
                        <a:pt x="104802" y="108172"/>
                        <a:pt x="97283" y="114718"/>
                      </a:cubicBezTo>
                      <a:cubicBezTo>
                        <a:pt x="94780" y="116896"/>
                        <a:pt x="94769" y="127726"/>
                        <a:pt x="94769" y="127726"/>
                      </a:cubicBezTo>
                      <a:cubicBezTo>
                        <a:pt x="94769" y="127726"/>
                        <a:pt x="111610" y="192291"/>
                        <a:pt x="98759" y="207602"/>
                      </a:cubicBezTo>
                      <a:cubicBezTo>
                        <a:pt x="96047" y="210838"/>
                        <a:pt x="84778" y="206534"/>
                        <a:pt x="81982" y="209707"/>
                      </a:cubicBezTo>
                      <a:cubicBezTo>
                        <a:pt x="79552" y="212462"/>
                        <a:pt x="84401" y="221615"/>
                        <a:pt x="81982" y="224380"/>
                      </a:cubicBezTo>
                      <a:cubicBezTo>
                        <a:pt x="71540" y="236319"/>
                        <a:pt x="33932" y="227166"/>
                        <a:pt x="19092" y="232779"/>
                      </a:cubicBezTo>
                      <a:cubicBezTo>
                        <a:pt x="13720" y="234811"/>
                        <a:pt x="0" y="245587"/>
                        <a:pt x="0" y="245587"/>
                      </a:cubicBezTo>
                      <a:cubicBezTo>
                        <a:pt x="0" y="245587"/>
                        <a:pt x="5593" y="257107"/>
                        <a:pt x="8588" y="260050"/>
                      </a:cubicBezTo>
                      <a:cubicBezTo>
                        <a:pt x="11604" y="263014"/>
                        <a:pt x="20988" y="264889"/>
                        <a:pt x="23250" y="268450"/>
                      </a:cubicBezTo>
                      <a:cubicBezTo>
                        <a:pt x="26643" y="273770"/>
                        <a:pt x="20977" y="289050"/>
                        <a:pt x="25355" y="293606"/>
                      </a:cubicBezTo>
                      <a:cubicBezTo>
                        <a:pt x="28277" y="296653"/>
                        <a:pt x="38509" y="293511"/>
                        <a:pt x="42122" y="295700"/>
                      </a:cubicBezTo>
                      <a:cubicBezTo>
                        <a:pt x="46950" y="298643"/>
                        <a:pt x="54920" y="314352"/>
                        <a:pt x="54920" y="314352"/>
                      </a:cubicBezTo>
                      <a:lnTo>
                        <a:pt x="78002" y="312237"/>
                      </a:lnTo>
                      <a:cubicBezTo>
                        <a:pt x="78002" y="312237"/>
                        <a:pt x="83574" y="313305"/>
                        <a:pt x="85134" y="312436"/>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048" name="Freeform 1047">
                  <a:extLst>
                    <a:ext uri="{FF2B5EF4-FFF2-40B4-BE49-F238E27FC236}">
                      <a16:creationId xmlns:a16="http://schemas.microsoft.com/office/drawing/2014/main" id="{F4105585-F6F1-2AFE-EAF1-8030418672C4}"/>
                    </a:ext>
                  </a:extLst>
                </p:cNvPr>
                <p:cNvSpPr/>
                <p:nvPr/>
              </p:nvSpPr>
              <p:spPr>
                <a:xfrm>
                  <a:off x="5448989" y="4199668"/>
                  <a:ext cx="80349" cy="27579"/>
                </a:xfrm>
                <a:custGeom>
                  <a:avLst/>
                  <a:gdLst>
                    <a:gd name="connsiteX0" fmla="*/ 4210 w 80349"/>
                    <a:gd name="connsiteY0" fmla="*/ 3782 h 27579"/>
                    <a:gd name="connsiteX1" fmla="*/ 35692 w 80349"/>
                    <a:gd name="connsiteY1" fmla="*/ 4567 h 27579"/>
                    <a:gd name="connsiteX2" fmla="*/ 48730 w 80349"/>
                    <a:gd name="connsiteY2" fmla="*/ 556 h 27579"/>
                    <a:gd name="connsiteX3" fmla="*/ 78819 w 80349"/>
                    <a:gd name="connsiteY3" fmla="*/ 4567 h 27579"/>
                    <a:gd name="connsiteX4" fmla="*/ 77814 w 80349"/>
                    <a:gd name="connsiteY4" fmla="*/ 19617 h 27579"/>
                    <a:gd name="connsiteX5" fmla="*/ 63770 w 80349"/>
                    <a:gd name="connsiteY5" fmla="*/ 17606 h 27579"/>
                    <a:gd name="connsiteX6" fmla="*/ 49725 w 80349"/>
                    <a:gd name="connsiteY6" fmla="*/ 13595 h 27579"/>
                    <a:gd name="connsiteX7" fmla="*/ 25659 w 80349"/>
                    <a:gd name="connsiteY7" fmla="*/ 26634 h 27579"/>
                    <a:gd name="connsiteX8" fmla="*/ 0 w 80349"/>
                    <a:gd name="connsiteY8" fmla="*/ 22654 h 27579"/>
                    <a:gd name="connsiteX9" fmla="*/ 14128 w 80349"/>
                    <a:gd name="connsiteY9" fmla="*/ 13249 h 27579"/>
                    <a:gd name="connsiteX10" fmla="*/ 4200 w 80349"/>
                    <a:gd name="connsiteY10" fmla="*/ 3782 h 2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349" h="27579">
                      <a:moveTo>
                        <a:pt x="4210" y="3782"/>
                      </a:moveTo>
                      <a:cubicBezTo>
                        <a:pt x="4210" y="3782"/>
                        <a:pt x="27889" y="5635"/>
                        <a:pt x="35692" y="4567"/>
                      </a:cubicBezTo>
                      <a:cubicBezTo>
                        <a:pt x="39074" y="4106"/>
                        <a:pt x="45327" y="839"/>
                        <a:pt x="48730" y="556"/>
                      </a:cubicBezTo>
                      <a:cubicBezTo>
                        <a:pt x="56292" y="-72"/>
                        <a:pt x="74012" y="-1308"/>
                        <a:pt x="78819" y="4567"/>
                      </a:cubicBezTo>
                      <a:cubicBezTo>
                        <a:pt x="81207" y="7489"/>
                        <a:pt x="80746" y="17239"/>
                        <a:pt x="77814" y="19617"/>
                      </a:cubicBezTo>
                      <a:cubicBezTo>
                        <a:pt x="75059" y="21847"/>
                        <a:pt x="67236" y="18350"/>
                        <a:pt x="63770" y="17606"/>
                      </a:cubicBezTo>
                      <a:cubicBezTo>
                        <a:pt x="60198" y="16842"/>
                        <a:pt x="53359" y="13197"/>
                        <a:pt x="49725" y="13595"/>
                      </a:cubicBezTo>
                      <a:cubicBezTo>
                        <a:pt x="42918" y="14338"/>
                        <a:pt x="32403" y="25471"/>
                        <a:pt x="25659" y="26634"/>
                      </a:cubicBezTo>
                      <a:cubicBezTo>
                        <a:pt x="19260" y="27744"/>
                        <a:pt x="335" y="29137"/>
                        <a:pt x="0" y="22654"/>
                      </a:cubicBezTo>
                      <a:cubicBezTo>
                        <a:pt x="1780" y="19732"/>
                        <a:pt x="13762" y="17480"/>
                        <a:pt x="14128" y="13249"/>
                      </a:cubicBezTo>
                      <a:cubicBezTo>
                        <a:pt x="14432" y="9835"/>
                        <a:pt x="4200" y="3782"/>
                        <a:pt x="4200" y="3782"/>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049" name="Freeform 1048">
                  <a:extLst>
                    <a:ext uri="{FF2B5EF4-FFF2-40B4-BE49-F238E27FC236}">
                      <a16:creationId xmlns:a16="http://schemas.microsoft.com/office/drawing/2014/main" id="{746A5A91-0833-F649-9A64-8688EBC6E44A}"/>
                    </a:ext>
                  </a:extLst>
                </p:cNvPr>
                <p:cNvSpPr/>
                <p:nvPr/>
              </p:nvSpPr>
              <p:spPr>
                <a:xfrm>
                  <a:off x="5445056" y="4231497"/>
                  <a:ext cx="74237" cy="37764"/>
                </a:xfrm>
                <a:custGeom>
                  <a:avLst/>
                  <a:gdLst>
                    <a:gd name="connsiteX0" fmla="*/ 74238 w 74237"/>
                    <a:gd name="connsiteY0" fmla="*/ 10640 h 37764"/>
                    <a:gd name="connsiteX1" fmla="*/ 38724 w 74237"/>
                    <a:gd name="connsiteY1" fmla="*/ 10 h 37764"/>
                    <a:gd name="connsiteX2" fmla="*/ 990 w 74237"/>
                    <a:gd name="connsiteY2" fmla="*/ 8399 h 37764"/>
                    <a:gd name="connsiteX3" fmla="*/ 1650 w 74237"/>
                    <a:gd name="connsiteY3" fmla="*/ 26632 h 37764"/>
                    <a:gd name="connsiteX4" fmla="*/ 22606 w 74237"/>
                    <a:gd name="connsiteY4" fmla="*/ 26632 h 37764"/>
                    <a:gd name="connsiteX5" fmla="*/ 32430 w 74237"/>
                    <a:gd name="connsiteY5" fmla="*/ 37765 h 37764"/>
                    <a:gd name="connsiteX6" fmla="*/ 45018 w 74237"/>
                    <a:gd name="connsiteY6" fmla="*/ 20998 h 37764"/>
                    <a:gd name="connsiteX7" fmla="*/ 74238 w 74237"/>
                    <a:gd name="connsiteY7" fmla="*/ 10651 h 37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237" h="37764">
                      <a:moveTo>
                        <a:pt x="74238" y="10640"/>
                      </a:moveTo>
                      <a:cubicBezTo>
                        <a:pt x="74238" y="10640"/>
                        <a:pt x="47993" y="345"/>
                        <a:pt x="38724" y="10"/>
                      </a:cubicBezTo>
                      <a:cubicBezTo>
                        <a:pt x="29068" y="-335"/>
                        <a:pt x="990" y="8399"/>
                        <a:pt x="990" y="8399"/>
                      </a:cubicBezTo>
                      <a:cubicBezTo>
                        <a:pt x="990" y="8399"/>
                        <a:pt x="-1628" y="23459"/>
                        <a:pt x="1650" y="26632"/>
                      </a:cubicBezTo>
                      <a:cubicBezTo>
                        <a:pt x="5420" y="30266"/>
                        <a:pt x="17831" y="24475"/>
                        <a:pt x="22606" y="26632"/>
                      </a:cubicBezTo>
                      <a:cubicBezTo>
                        <a:pt x="25989" y="28161"/>
                        <a:pt x="32430" y="37765"/>
                        <a:pt x="32430" y="37765"/>
                      </a:cubicBezTo>
                      <a:cubicBezTo>
                        <a:pt x="32430" y="37765"/>
                        <a:pt x="40787" y="24098"/>
                        <a:pt x="45018" y="20998"/>
                      </a:cubicBezTo>
                      <a:cubicBezTo>
                        <a:pt x="51260" y="16411"/>
                        <a:pt x="74238" y="10651"/>
                        <a:pt x="74238" y="10651"/>
                      </a:cubicBezTo>
                      <a:close/>
                    </a:path>
                  </a:pathLst>
                </a:custGeom>
                <a:solidFill>
                  <a:schemeClr val="bg1">
                    <a:lumMod val="95000"/>
                  </a:schemeClr>
                </a:solidFill>
                <a:ln w="1046" cap="flat">
                  <a:noFill/>
                  <a:prstDash val="solid"/>
                  <a:miter/>
                </a:ln>
              </p:spPr>
              <p:txBody>
                <a:bodyPr rtlCol="0" anchor="ctr"/>
                <a:lstStyle/>
                <a:p>
                  <a:endParaRPr lang="en-US" dirty="0"/>
                </a:p>
              </p:txBody>
            </p:sp>
          </p:grpSp>
          <p:grpSp>
            <p:nvGrpSpPr>
              <p:cNvPr id="998" name="Picture 7">
                <a:extLst>
                  <a:ext uri="{FF2B5EF4-FFF2-40B4-BE49-F238E27FC236}">
                    <a16:creationId xmlns:a16="http://schemas.microsoft.com/office/drawing/2014/main" id="{2DDADDF5-AD5A-4B86-9F89-E1DE08813870}"/>
                  </a:ext>
                </a:extLst>
              </p:cNvPr>
              <p:cNvGrpSpPr/>
              <p:nvPr/>
            </p:nvGrpSpPr>
            <p:grpSpPr>
              <a:xfrm>
                <a:off x="5455848" y="3522892"/>
                <a:ext cx="1270759" cy="968288"/>
                <a:chOff x="5455853" y="3522889"/>
                <a:chExt cx="1270760" cy="968287"/>
              </a:xfrm>
              <a:grpFill/>
            </p:grpSpPr>
            <p:sp>
              <p:nvSpPr>
                <p:cNvPr id="1028" name="Freeform 1027">
                  <a:extLst>
                    <a:ext uri="{FF2B5EF4-FFF2-40B4-BE49-F238E27FC236}">
                      <a16:creationId xmlns:a16="http://schemas.microsoft.com/office/drawing/2014/main" id="{C52F51A5-532C-7F07-74E3-1A4449F84A3C}"/>
                    </a:ext>
                  </a:extLst>
                </p:cNvPr>
                <p:cNvSpPr/>
                <p:nvPr/>
              </p:nvSpPr>
              <p:spPr>
                <a:xfrm>
                  <a:off x="5455853" y="3792393"/>
                  <a:ext cx="191583" cy="212754"/>
                </a:xfrm>
                <a:custGeom>
                  <a:avLst/>
                  <a:gdLst>
                    <a:gd name="connsiteX0" fmla="*/ 189220 w 191583"/>
                    <a:gd name="connsiteY0" fmla="*/ 13664 h 212754"/>
                    <a:gd name="connsiteX1" fmla="*/ 190990 w 191583"/>
                    <a:gd name="connsiteY1" fmla="*/ 1410 h 212754"/>
                    <a:gd name="connsiteX2" fmla="*/ 174213 w 191583"/>
                    <a:gd name="connsiteY2" fmla="*/ 1410 h 212754"/>
                    <a:gd name="connsiteX3" fmla="*/ 111323 w 191583"/>
                    <a:gd name="connsiteY3" fmla="*/ 1410 h 212754"/>
                    <a:gd name="connsiteX4" fmla="*/ 102945 w 191583"/>
                    <a:gd name="connsiteY4" fmla="*/ 16093 h 212754"/>
                    <a:gd name="connsiteX5" fmla="*/ 73589 w 191583"/>
                    <a:gd name="connsiteY5" fmla="*/ 11904 h 212754"/>
                    <a:gd name="connsiteX6" fmla="*/ 69400 w 191583"/>
                    <a:gd name="connsiteY6" fmla="*/ 43354 h 212754"/>
                    <a:gd name="connsiteX7" fmla="*/ 58927 w 191583"/>
                    <a:gd name="connsiteY7" fmla="*/ 60132 h 212754"/>
                    <a:gd name="connsiteX8" fmla="*/ 37960 w 191583"/>
                    <a:gd name="connsiteY8" fmla="*/ 68521 h 212754"/>
                    <a:gd name="connsiteX9" fmla="*/ 27477 w 191583"/>
                    <a:gd name="connsiteY9" fmla="*/ 79004 h 212754"/>
                    <a:gd name="connsiteX10" fmla="*/ 29571 w 191583"/>
                    <a:gd name="connsiteY10" fmla="*/ 114643 h 212754"/>
                    <a:gd name="connsiteX11" fmla="*/ 14899 w 191583"/>
                    <a:gd name="connsiteY11" fmla="*/ 118833 h 212754"/>
                    <a:gd name="connsiteX12" fmla="*/ 19088 w 191583"/>
                    <a:gd name="connsiteY12" fmla="*/ 135600 h 212754"/>
                    <a:gd name="connsiteX13" fmla="*/ 8615 w 191583"/>
                    <a:gd name="connsiteY13" fmla="*/ 143988 h 212754"/>
                    <a:gd name="connsiteX14" fmla="*/ 226 w 191583"/>
                    <a:gd name="connsiteY14" fmla="*/ 169155 h 212754"/>
                    <a:gd name="connsiteX15" fmla="*/ 2331 w 191583"/>
                    <a:gd name="connsiteY15" fmla="*/ 202710 h 212754"/>
                    <a:gd name="connsiteX16" fmla="*/ 10710 w 191583"/>
                    <a:gd name="connsiteY16" fmla="*/ 206899 h 212754"/>
                    <a:gd name="connsiteX17" fmla="*/ 46349 w 191583"/>
                    <a:gd name="connsiteY17" fmla="*/ 211088 h 212754"/>
                    <a:gd name="connsiteX18" fmla="*/ 67316 w 191583"/>
                    <a:gd name="connsiteY18" fmla="*/ 211088 h 212754"/>
                    <a:gd name="connsiteX19" fmla="*/ 69410 w 191583"/>
                    <a:gd name="connsiteY19" fmla="*/ 175449 h 212754"/>
                    <a:gd name="connsiteX20" fmla="*/ 75705 w 191583"/>
                    <a:gd name="connsiteY20" fmla="*/ 154482 h 212754"/>
                    <a:gd name="connsiteX21" fmla="*/ 90377 w 191583"/>
                    <a:gd name="connsiteY21" fmla="*/ 141904 h 212754"/>
                    <a:gd name="connsiteX22" fmla="*/ 111333 w 191583"/>
                    <a:gd name="connsiteY22" fmla="*/ 148188 h 212754"/>
                    <a:gd name="connsiteX23" fmla="*/ 111333 w 191583"/>
                    <a:gd name="connsiteY23" fmla="*/ 66416 h 212754"/>
                    <a:gd name="connsiteX24" fmla="*/ 170034 w 191583"/>
                    <a:gd name="connsiteY24" fmla="*/ 62226 h 212754"/>
                    <a:gd name="connsiteX25" fmla="*/ 180517 w 191583"/>
                    <a:gd name="connsiteY25" fmla="*/ 47543 h 212754"/>
                    <a:gd name="connsiteX26" fmla="*/ 189231 w 191583"/>
                    <a:gd name="connsiteY26" fmla="*/ 13674 h 2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1583" h="212754">
                      <a:moveTo>
                        <a:pt x="189220" y="13664"/>
                      </a:moveTo>
                      <a:cubicBezTo>
                        <a:pt x="189220" y="13664"/>
                        <a:pt x="193011" y="3746"/>
                        <a:pt x="190990" y="1410"/>
                      </a:cubicBezTo>
                      <a:cubicBezTo>
                        <a:pt x="188246" y="-1763"/>
                        <a:pt x="178412" y="1410"/>
                        <a:pt x="174213" y="1410"/>
                      </a:cubicBezTo>
                      <a:lnTo>
                        <a:pt x="111323" y="1410"/>
                      </a:lnTo>
                      <a:cubicBezTo>
                        <a:pt x="111323" y="1410"/>
                        <a:pt x="106736" y="14229"/>
                        <a:pt x="102945" y="16093"/>
                      </a:cubicBezTo>
                      <a:cubicBezTo>
                        <a:pt x="96284" y="19350"/>
                        <a:pt x="79506" y="7422"/>
                        <a:pt x="73589" y="11904"/>
                      </a:cubicBezTo>
                      <a:cubicBezTo>
                        <a:pt x="67263" y="16690"/>
                        <a:pt x="72081" y="35887"/>
                        <a:pt x="69400" y="43354"/>
                      </a:cubicBezTo>
                      <a:cubicBezTo>
                        <a:pt x="67724" y="48004"/>
                        <a:pt x="62718" y="56959"/>
                        <a:pt x="58927" y="60132"/>
                      </a:cubicBezTo>
                      <a:cubicBezTo>
                        <a:pt x="54602" y="63755"/>
                        <a:pt x="42673" y="65410"/>
                        <a:pt x="37960" y="68521"/>
                      </a:cubicBezTo>
                      <a:cubicBezTo>
                        <a:pt x="34860" y="70563"/>
                        <a:pt x="28796" y="75537"/>
                        <a:pt x="27477" y="79004"/>
                      </a:cubicBezTo>
                      <a:cubicBezTo>
                        <a:pt x="24304" y="87351"/>
                        <a:pt x="34735" y="107364"/>
                        <a:pt x="29571" y="114643"/>
                      </a:cubicBezTo>
                      <a:cubicBezTo>
                        <a:pt x="27362" y="117754"/>
                        <a:pt x="16805" y="115533"/>
                        <a:pt x="14899" y="118833"/>
                      </a:cubicBezTo>
                      <a:cubicBezTo>
                        <a:pt x="12741" y="122571"/>
                        <a:pt x="20471" y="131505"/>
                        <a:pt x="19088" y="135600"/>
                      </a:cubicBezTo>
                      <a:cubicBezTo>
                        <a:pt x="18020" y="138783"/>
                        <a:pt x="10532" y="141234"/>
                        <a:pt x="8615" y="143988"/>
                      </a:cubicBezTo>
                      <a:cubicBezTo>
                        <a:pt x="4824" y="149424"/>
                        <a:pt x="1085" y="162578"/>
                        <a:pt x="226" y="169155"/>
                      </a:cubicBezTo>
                      <a:cubicBezTo>
                        <a:pt x="-863" y="177491"/>
                        <a:pt x="2331" y="202710"/>
                        <a:pt x="2331" y="202710"/>
                      </a:cubicBezTo>
                      <a:cubicBezTo>
                        <a:pt x="2331" y="202710"/>
                        <a:pt x="8469" y="206229"/>
                        <a:pt x="10710" y="206899"/>
                      </a:cubicBezTo>
                      <a:cubicBezTo>
                        <a:pt x="19308" y="209465"/>
                        <a:pt x="37395" y="210564"/>
                        <a:pt x="46349" y="211088"/>
                      </a:cubicBezTo>
                      <a:cubicBezTo>
                        <a:pt x="51586" y="211392"/>
                        <a:pt x="63504" y="214680"/>
                        <a:pt x="67316" y="211088"/>
                      </a:cubicBezTo>
                      <a:cubicBezTo>
                        <a:pt x="73809" y="204962"/>
                        <a:pt x="67850" y="184236"/>
                        <a:pt x="69410" y="175449"/>
                      </a:cubicBezTo>
                      <a:cubicBezTo>
                        <a:pt x="70363" y="170055"/>
                        <a:pt x="72720" y="159069"/>
                        <a:pt x="75705" y="154482"/>
                      </a:cubicBezTo>
                      <a:cubicBezTo>
                        <a:pt x="78344" y="150429"/>
                        <a:pt x="85654" y="142899"/>
                        <a:pt x="90377" y="141904"/>
                      </a:cubicBezTo>
                      <a:cubicBezTo>
                        <a:pt x="95729" y="140773"/>
                        <a:pt x="106945" y="151455"/>
                        <a:pt x="111333" y="148188"/>
                      </a:cubicBezTo>
                      <a:cubicBezTo>
                        <a:pt x="127734" y="135987"/>
                        <a:pt x="97404" y="81381"/>
                        <a:pt x="111333" y="66416"/>
                      </a:cubicBezTo>
                      <a:cubicBezTo>
                        <a:pt x="121356" y="55649"/>
                        <a:pt x="157194" y="69421"/>
                        <a:pt x="170034" y="62226"/>
                      </a:cubicBezTo>
                      <a:cubicBezTo>
                        <a:pt x="173972" y="60017"/>
                        <a:pt x="178611" y="51638"/>
                        <a:pt x="180517" y="47543"/>
                      </a:cubicBezTo>
                      <a:cubicBezTo>
                        <a:pt x="184214" y="39615"/>
                        <a:pt x="189231" y="13674"/>
                        <a:pt x="189231" y="13674"/>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029" name="Freeform 1028">
                  <a:extLst>
                    <a:ext uri="{FF2B5EF4-FFF2-40B4-BE49-F238E27FC236}">
                      <a16:creationId xmlns:a16="http://schemas.microsoft.com/office/drawing/2014/main" id="{E4B0AD28-C24F-7D1C-01DF-C0C37BA11D5F}"/>
                    </a:ext>
                  </a:extLst>
                </p:cNvPr>
                <p:cNvSpPr/>
                <p:nvPr/>
              </p:nvSpPr>
              <p:spPr>
                <a:xfrm>
                  <a:off x="6431985" y="3694468"/>
                  <a:ext cx="257127" cy="302708"/>
                </a:xfrm>
                <a:custGeom>
                  <a:avLst/>
                  <a:gdLst>
                    <a:gd name="connsiteX0" fmla="*/ 0 w 257127"/>
                    <a:gd name="connsiteY0" fmla="*/ 9112 h 302708"/>
                    <a:gd name="connsiteX1" fmla="*/ 1005 w 257127"/>
                    <a:gd name="connsiteY1" fmla="*/ 302708 h 302708"/>
                    <a:gd name="connsiteX2" fmla="*/ 15688 w 257127"/>
                    <a:gd name="connsiteY2" fmla="*/ 294309 h 302708"/>
                    <a:gd name="connsiteX3" fmla="*/ 34561 w 257127"/>
                    <a:gd name="connsiteY3" fmla="*/ 281731 h 302708"/>
                    <a:gd name="connsiteX4" fmla="*/ 191790 w 257127"/>
                    <a:gd name="connsiteY4" fmla="*/ 281731 h 302708"/>
                    <a:gd name="connsiteX5" fmla="*/ 206452 w 257127"/>
                    <a:gd name="connsiteY5" fmla="*/ 294309 h 302708"/>
                    <a:gd name="connsiteX6" fmla="*/ 248385 w 257127"/>
                    <a:gd name="connsiteY6" fmla="*/ 260765 h 302708"/>
                    <a:gd name="connsiteX7" fmla="*/ 248417 w 257127"/>
                    <a:gd name="connsiteY7" fmla="*/ 227178 h 302708"/>
                    <a:gd name="connsiteX8" fmla="*/ 256785 w 257127"/>
                    <a:gd name="connsiteY8" fmla="*/ 220884 h 302708"/>
                    <a:gd name="connsiteX9" fmla="*/ 200200 w 257127"/>
                    <a:gd name="connsiteY9" fmla="*/ 130723 h 302708"/>
                    <a:gd name="connsiteX10" fmla="*/ 168750 w 257127"/>
                    <a:gd name="connsiteY10" fmla="*/ 76211 h 302708"/>
                    <a:gd name="connsiteX11" fmla="*/ 168750 w 257127"/>
                    <a:gd name="connsiteY11" fmla="*/ 51045 h 302708"/>
                    <a:gd name="connsiteX12" fmla="*/ 185517 w 257127"/>
                    <a:gd name="connsiteY12" fmla="*/ 72012 h 302708"/>
                    <a:gd name="connsiteX13" fmla="*/ 212788 w 257127"/>
                    <a:gd name="connsiteY13" fmla="*/ 101357 h 302708"/>
                    <a:gd name="connsiteX14" fmla="*/ 225355 w 257127"/>
                    <a:gd name="connsiteY14" fmla="*/ 76201 h 302708"/>
                    <a:gd name="connsiteX15" fmla="*/ 225355 w 257127"/>
                    <a:gd name="connsiteY15" fmla="*/ 46845 h 302708"/>
                    <a:gd name="connsiteX16" fmla="*/ 202284 w 257127"/>
                    <a:gd name="connsiteY16" fmla="*/ 11206 h 302708"/>
                    <a:gd name="connsiteX17" fmla="*/ 168750 w 257127"/>
                    <a:gd name="connsiteY17" fmla="*/ 9101 h 302708"/>
                    <a:gd name="connsiteX18" fmla="*/ 107965 w 257127"/>
                    <a:gd name="connsiteY18" fmla="*/ 2817 h 302708"/>
                    <a:gd name="connsiteX19" fmla="*/ 99587 w 257127"/>
                    <a:gd name="connsiteY19" fmla="*/ 32173 h 302708"/>
                    <a:gd name="connsiteX20" fmla="*/ 82820 w 257127"/>
                    <a:gd name="connsiteY20" fmla="*/ 23784 h 302708"/>
                    <a:gd name="connsiteX21" fmla="*/ 66052 w 257127"/>
                    <a:gd name="connsiteY21" fmla="*/ 4912 h 302708"/>
                    <a:gd name="connsiteX22" fmla="*/ 10 w 257127"/>
                    <a:gd name="connsiteY22" fmla="*/ 9101 h 30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7127" h="302708">
                      <a:moveTo>
                        <a:pt x="0" y="9112"/>
                      </a:moveTo>
                      <a:lnTo>
                        <a:pt x="1005" y="302708"/>
                      </a:lnTo>
                      <a:cubicBezTo>
                        <a:pt x="1005" y="302708"/>
                        <a:pt x="12096" y="296530"/>
                        <a:pt x="15688" y="294309"/>
                      </a:cubicBezTo>
                      <a:cubicBezTo>
                        <a:pt x="20506" y="291325"/>
                        <a:pt x="29135" y="283376"/>
                        <a:pt x="34561" y="281731"/>
                      </a:cubicBezTo>
                      <a:cubicBezTo>
                        <a:pt x="72179" y="270337"/>
                        <a:pt x="154925" y="268085"/>
                        <a:pt x="191790" y="281731"/>
                      </a:cubicBezTo>
                      <a:cubicBezTo>
                        <a:pt x="196325" y="283407"/>
                        <a:pt x="201624" y="294226"/>
                        <a:pt x="206452" y="294309"/>
                      </a:cubicBezTo>
                      <a:cubicBezTo>
                        <a:pt x="219878" y="294540"/>
                        <a:pt x="248385" y="260765"/>
                        <a:pt x="248385" y="260765"/>
                      </a:cubicBezTo>
                      <a:cubicBezTo>
                        <a:pt x="248385" y="260765"/>
                        <a:pt x="244657" y="234687"/>
                        <a:pt x="248417" y="227178"/>
                      </a:cubicBezTo>
                      <a:cubicBezTo>
                        <a:pt x="249590" y="224832"/>
                        <a:pt x="256313" y="223460"/>
                        <a:pt x="256785" y="220884"/>
                      </a:cubicBezTo>
                      <a:cubicBezTo>
                        <a:pt x="261623" y="194712"/>
                        <a:pt x="213919" y="153522"/>
                        <a:pt x="200200" y="130723"/>
                      </a:cubicBezTo>
                      <a:cubicBezTo>
                        <a:pt x="192083" y="117244"/>
                        <a:pt x="172813" y="91408"/>
                        <a:pt x="168750" y="76211"/>
                      </a:cubicBezTo>
                      <a:cubicBezTo>
                        <a:pt x="167126" y="70137"/>
                        <a:pt x="162811" y="53129"/>
                        <a:pt x="168750" y="51045"/>
                      </a:cubicBezTo>
                      <a:cubicBezTo>
                        <a:pt x="175085" y="48825"/>
                        <a:pt x="181128" y="66932"/>
                        <a:pt x="185517" y="72012"/>
                      </a:cubicBezTo>
                      <a:cubicBezTo>
                        <a:pt x="192062" y="79594"/>
                        <a:pt x="202870" y="102781"/>
                        <a:pt x="212788" y="101357"/>
                      </a:cubicBezTo>
                      <a:cubicBezTo>
                        <a:pt x="219742" y="100362"/>
                        <a:pt x="225355" y="76201"/>
                        <a:pt x="225355" y="76201"/>
                      </a:cubicBezTo>
                      <a:lnTo>
                        <a:pt x="225355" y="46845"/>
                      </a:lnTo>
                      <a:lnTo>
                        <a:pt x="202284" y="11206"/>
                      </a:lnTo>
                      <a:cubicBezTo>
                        <a:pt x="202284" y="11206"/>
                        <a:pt x="177118" y="9803"/>
                        <a:pt x="168750" y="9101"/>
                      </a:cubicBezTo>
                      <a:cubicBezTo>
                        <a:pt x="153522" y="7834"/>
                        <a:pt x="120616" y="-5749"/>
                        <a:pt x="107965" y="2817"/>
                      </a:cubicBezTo>
                      <a:cubicBezTo>
                        <a:pt x="101639" y="7090"/>
                        <a:pt x="106572" y="29104"/>
                        <a:pt x="99587" y="32173"/>
                      </a:cubicBezTo>
                      <a:cubicBezTo>
                        <a:pt x="95293" y="34058"/>
                        <a:pt x="86537" y="26633"/>
                        <a:pt x="82820" y="23784"/>
                      </a:cubicBezTo>
                      <a:cubicBezTo>
                        <a:pt x="77813" y="19941"/>
                        <a:pt x="71886" y="7310"/>
                        <a:pt x="66052" y="4912"/>
                      </a:cubicBezTo>
                      <a:cubicBezTo>
                        <a:pt x="50752" y="-1382"/>
                        <a:pt x="10" y="9101"/>
                        <a:pt x="10" y="9101"/>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030" name="Freeform 1029">
                  <a:extLst>
                    <a:ext uri="{FF2B5EF4-FFF2-40B4-BE49-F238E27FC236}">
                      <a16:creationId xmlns:a16="http://schemas.microsoft.com/office/drawing/2014/main" id="{0FFD32BC-F0CC-FE52-DEE7-43304768F085}"/>
                    </a:ext>
                  </a:extLst>
                </p:cNvPr>
                <p:cNvSpPr/>
                <p:nvPr/>
              </p:nvSpPr>
              <p:spPr>
                <a:xfrm>
                  <a:off x="5645073" y="3530320"/>
                  <a:ext cx="476401" cy="538177"/>
                </a:xfrm>
                <a:custGeom>
                  <a:avLst/>
                  <a:gdLst>
                    <a:gd name="connsiteX0" fmla="*/ 149155 w 476401"/>
                    <a:gd name="connsiteY0" fmla="*/ 67818 h 538177"/>
                    <a:gd name="connsiteX1" fmla="*/ 168027 w 476401"/>
                    <a:gd name="connsiteY1" fmla="*/ 86690 h 538177"/>
                    <a:gd name="connsiteX2" fmla="*/ 155449 w 476401"/>
                    <a:gd name="connsiteY2" fmla="*/ 109751 h 538177"/>
                    <a:gd name="connsiteX3" fmla="*/ 170122 w 476401"/>
                    <a:gd name="connsiteY3" fmla="*/ 118140 h 538177"/>
                    <a:gd name="connsiteX4" fmla="*/ 159638 w 476401"/>
                    <a:gd name="connsiteY4" fmla="*/ 160074 h 538177"/>
                    <a:gd name="connsiteX5" fmla="*/ 132388 w 476401"/>
                    <a:gd name="connsiteY5" fmla="*/ 162179 h 538177"/>
                    <a:gd name="connsiteX6" fmla="*/ 128199 w 476401"/>
                    <a:gd name="connsiteY6" fmla="*/ 178946 h 538177"/>
                    <a:gd name="connsiteX7" fmla="*/ 140777 w 476401"/>
                    <a:gd name="connsiteY7" fmla="*/ 191524 h 538177"/>
                    <a:gd name="connsiteX8" fmla="*/ 109337 w 476401"/>
                    <a:gd name="connsiteY8" fmla="*/ 218785 h 538177"/>
                    <a:gd name="connsiteX9" fmla="*/ 88381 w 476401"/>
                    <a:gd name="connsiteY9" fmla="*/ 239751 h 538177"/>
                    <a:gd name="connsiteX10" fmla="*/ 69509 w 476401"/>
                    <a:gd name="connsiteY10" fmla="*/ 250235 h 538177"/>
                    <a:gd name="connsiteX11" fmla="*/ 52742 w 476401"/>
                    <a:gd name="connsiteY11" fmla="*/ 250235 h 538177"/>
                    <a:gd name="connsiteX12" fmla="*/ 46447 w 476401"/>
                    <a:gd name="connsiteY12" fmla="*/ 262813 h 538177"/>
                    <a:gd name="connsiteX13" fmla="*/ 27575 w 476401"/>
                    <a:gd name="connsiteY13" fmla="*/ 260708 h 538177"/>
                    <a:gd name="connsiteX14" fmla="*/ 25481 w 476401"/>
                    <a:gd name="connsiteY14" fmla="*/ 275391 h 538177"/>
                    <a:gd name="connsiteX15" fmla="*/ 0 w 476401"/>
                    <a:gd name="connsiteY15" fmla="*/ 275715 h 538177"/>
                    <a:gd name="connsiteX16" fmla="*/ 50448 w 476401"/>
                    <a:gd name="connsiteY16" fmla="*/ 336385 h 538177"/>
                    <a:gd name="connsiteX17" fmla="*/ 75824 w 476401"/>
                    <a:gd name="connsiteY17" fmla="*/ 352932 h 538177"/>
                    <a:gd name="connsiteX18" fmla="*/ 243537 w 476401"/>
                    <a:gd name="connsiteY18" fmla="*/ 487121 h 538177"/>
                    <a:gd name="connsiteX19" fmla="*/ 266598 w 476401"/>
                    <a:gd name="connsiteY19" fmla="*/ 497604 h 538177"/>
                    <a:gd name="connsiteX20" fmla="*/ 272882 w 476401"/>
                    <a:gd name="connsiteY20" fmla="*/ 537433 h 538177"/>
                    <a:gd name="connsiteX21" fmla="*/ 294058 w 476401"/>
                    <a:gd name="connsiteY21" fmla="*/ 533045 h 538177"/>
                    <a:gd name="connsiteX22" fmla="*/ 296571 w 476401"/>
                    <a:gd name="connsiteY22" fmla="*/ 520037 h 538177"/>
                    <a:gd name="connsiteX23" fmla="*/ 336400 w 476401"/>
                    <a:gd name="connsiteY23" fmla="*/ 517953 h 538177"/>
                    <a:gd name="connsiteX24" fmla="*/ 353177 w 476401"/>
                    <a:gd name="connsiteY24" fmla="*/ 499081 h 538177"/>
                    <a:gd name="connsiteX25" fmla="*/ 367850 w 476401"/>
                    <a:gd name="connsiteY25" fmla="*/ 490692 h 538177"/>
                    <a:gd name="connsiteX26" fmla="*/ 372039 w 476401"/>
                    <a:gd name="connsiteY26" fmla="*/ 473915 h 538177"/>
                    <a:gd name="connsiteX27" fmla="*/ 411867 w 476401"/>
                    <a:gd name="connsiteY27" fmla="*/ 461337 h 538177"/>
                    <a:gd name="connsiteX28" fmla="*/ 422351 w 476401"/>
                    <a:gd name="connsiteY28" fmla="*/ 444570 h 538177"/>
                    <a:gd name="connsiteX29" fmla="*/ 443307 w 476401"/>
                    <a:gd name="connsiteY29" fmla="*/ 427792 h 538177"/>
                    <a:gd name="connsiteX30" fmla="*/ 468473 w 476401"/>
                    <a:gd name="connsiteY30" fmla="*/ 417309 h 538177"/>
                    <a:gd name="connsiteX31" fmla="*/ 476401 w 476401"/>
                    <a:gd name="connsiteY31" fmla="*/ 407265 h 538177"/>
                    <a:gd name="connsiteX32" fmla="*/ 472002 w 476401"/>
                    <a:gd name="connsiteY32" fmla="*/ 382319 h 538177"/>
                    <a:gd name="connsiteX33" fmla="*/ 434269 w 476401"/>
                    <a:gd name="connsiteY33" fmla="*/ 376025 h 538177"/>
                    <a:gd name="connsiteX34" fmla="*/ 421691 w 476401"/>
                    <a:gd name="connsiteY34" fmla="*/ 363447 h 538177"/>
                    <a:gd name="connsiteX35" fmla="*/ 419586 w 476401"/>
                    <a:gd name="connsiteY35" fmla="*/ 334091 h 538177"/>
                    <a:gd name="connsiteX36" fmla="*/ 425681 w 476401"/>
                    <a:gd name="connsiteY36" fmla="*/ 170746 h 538177"/>
                    <a:gd name="connsiteX37" fmla="*/ 411229 w 476401"/>
                    <a:gd name="connsiteY37" fmla="*/ 170515 h 538177"/>
                    <a:gd name="connsiteX38" fmla="*/ 404945 w 476401"/>
                    <a:gd name="connsiteY38" fmla="*/ 143254 h 538177"/>
                    <a:gd name="connsiteX39" fmla="*/ 383978 w 476401"/>
                    <a:gd name="connsiteY39" fmla="*/ 134865 h 538177"/>
                    <a:gd name="connsiteX40" fmla="*/ 373495 w 476401"/>
                    <a:gd name="connsiteY40" fmla="*/ 107604 h 538177"/>
                    <a:gd name="connsiteX41" fmla="*/ 379789 w 476401"/>
                    <a:gd name="connsiteY41" fmla="*/ 82438 h 538177"/>
                    <a:gd name="connsiteX42" fmla="*/ 402850 w 476401"/>
                    <a:gd name="connsiteY42" fmla="*/ 74049 h 538177"/>
                    <a:gd name="connsiteX43" fmla="*/ 390272 w 476401"/>
                    <a:gd name="connsiteY43" fmla="*/ 55177 h 538177"/>
                    <a:gd name="connsiteX44" fmla="*/ 394461 w 476401"/>
                    <a:gd name="connsiteY44" fmla="*/ 36305 h 538177"/>
                    <a:gd name="connsiteX45" fmla="*/ 404945 w 476401"/>
                    <a:gd name="connsiteY45" fmla="*/ 36305 h 538177"/>
                    <a:gd name="connsiteX46" fmla="*/ 400756 w 476401"/>
                    <a:gd name="connsiteY46" fmla="*/ 4855 h 538177"/>
                    <a:gd name="connsiteX47" fmla="*/ 328000 w 476401"/>
                    <a:gd name="connsiteY47" fmla="*/ 37 h 538177"/>
                    <a:gd name="connsiteX48" fmla="*/ 294456 w 476401"/>
                    <a:gd name="connsiteY48" fmla="*/ 4237 h 538177"/>
                    <a:gd name="connsiteX49" fmla="*/ 267205 w 476401"/>
                    <a:gd name="connsiteY49" fmla="*/ 14720 h 538177"/>
                    <a:gd name="connsiteX50" fmla="*/ 214799 w 476401"/>
                    <a:gd name="connsiteY50" fmla="*/ 18910 h 538177"/>
                    <a:gd name="connsiteX51" fmla="*/ 195927 w 476401"/>
                    <a:gd name="connsiteY51" fmla="*/ 35687 h 538177"/>
                    <a:gd name="connsiteX52" fmla="*/ 160288 w 476401"/>
                    <a:gd name="connsiteY52" fmla="*/ 41981 h 538177"/>
                    <a:gd name="connsiteX53" fmla="*/ 149145 w 476401"/>
                    <a:gd name="connsiteY53" fmla="*/ 67787 h 538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76401" h="538177">
                      <a:moveTo>
                        <a:pt x="149155" y="67818"/>
                      </a:moveTo>
                      <a:cubicBezTo>
                        <a:pt x="149155" y="67818"/>
                        <a:pt x="167074" y="80082"/>
                        <a:pt x="168027" y="86690"/>
                      </a:cubicBezTo>
                      <a:cubicBezTo>
                        <a:pt x="168959" y="93194"/>
                        <a:pt x="153658" y="103436"/>
                        <a:pt x="155449" y="109751"/>
                      </a:cubicBezTo>
                      <a:cubicBezTo>
                        <a:pt x="156601" y="113815"/>
                        <a:pt x="168467" y="114255"/>
                        <a:pt x="170122" y="118140"/>
                      </a:cubicBezTo>
                      <a:cubicBezTo>
                        <a:pt x="174363" y="128079"/>
                        <a:pt x="167891" y="153099"/>
                        <a:pt x="159638" y="160074"/>
                      </a:cubicBezTo>
                      <a:cubicBezTo>
                        <a:pt x="154423" y="164483"/>
                        <a:pt x="137603" y="157759"/>
                        <a:pt x="132388" y="162179"/>
                      </a:cubicBezTo>
                      <a:cubicBezTo>
                        <a:pt x="129089" y="164965"/>
                        <a:pt x="127047" y="174788"/>
                        <a:pt x="128199" y="178946"/>
                      </a:cubicBezTo>
                      <a:cubicBezTo>
                        <a:pt x="129382" y="183229"/>
                        <a:pt x="140934" y="187083"/>
                        <a:pt x="140777" y="191524"/>
                      </a:cubicBezTo>
                      <a:cubicBezTo>
                        <a:pt x="140410" y="201923"/>
                        <a:pt x="116951" y="211695"/>
                        <a:pt x="109337" y="218785"/>
                      </a:cubicBezTo>
                      <a:cubicBezTo>
                        <a:pt x="103912" y="223833"/>
                        <a:pt x="94298" y="235290"/>
                        <a:pt x="88381" y="239751"/>
                      </a:cubicBezTo>
                      <a:cubicBezTo>
                        <a:pt x="84076" y="242998"/>
                        <a:pt x="74735" y="248884"/>
                        <a:pt x="69509" y="250235"/>
                      </a:cubicBezTo>
                      <a:cubicBezTo>
                        <a:pt x="65445" y="251282"/>
                        <a:pt x="56302" y="248035"/>
                        <a:pt x="52742" y="250235"/>
                      </a:cubicBezTo>
                      <a:cubicBezTo>
                        <a:pt x="49746" y="252078"/>
                        <a:pt x="49537" y="261137"/>
                        <a:pt x="46447" y="262813"/>
                      </a:cubicBezTo>
                      <a:cubicBezTo>
                        <a:pt x="42279" y="265085"/>
                        <a:pt x="31335" y="257807"/>
                        <a:pt x="27575" y="260708"/>
                      </a:cubicBezTo>
                      <a:cubicBezTo>
                        <a:pt x="24643" y="262980"/>
                        <a:pt x="28256" y="272940"/>
                        <a:pt x="25481" y="275391"/>
                      </a:cubicBezTo>
                      <a:cubicBezTo>
                        <a:pt x="20694" y="279601"/>
                        <a:pt x="0" y="275715"/>
                        <a:pt x="0" y="275715"/>
                      </a:cubicBezTo>
                      <a:lnTo>
                        <a:pt x="50448" y="336385"/>
                      </a:lnTo>
                      <a:cubicBezTo>
                        <a:pt x="50448" y="336385"/>
                        <a:pt x="69687" y="348491"/>
                        <a:pt x="75824" y="352932"/>
                      </a:cubicBezTo>
                      <a:cubicBezTo>
                        <a:pt x="119328" y="384403"/>
                        <a:pt x="197781" y="459022"/>
                        <a:pt x="243537" y="487121"/>
                      </a:cubicBezTo>
                      <a:cubicBezTo>
                        <a:pt x="248930" y="490441"/>
                        <a:pt x="262765" y="492567"/>
                        <a:pt x="266598" y="497604"/>
                      </a:cubicBezTo>
                      <a:cubicBezTo>
                        <a:pt x="272704" y="505627"/>
                        <a:pt x="264587" y="531704"/>
                        <a:pt x="272882" y="537433"/>
                      </a:cubicBezTo>
                      <a:cubicBezTo>
                        <a:pt x="277333" y="540512"/>
                        <a:pt x="294058" y="533045"/>
                        <a:pt x="294058" y="533045"/>
                      </a:cubicBezTo>
                      <a:cubicBezTo>
                        <a:pt x="294058" y="533045"/>
                        <a:pt x="294079" y="522205"/>
                        <a:pt x="296571" y="520037"/>
                      </a:cubicBezTo>
                      <a:cubicBezTo>
                        <a:pt x="304091" y="513492"/>
                        <a:pt x="327414" y="522279"/>
                        <a:pt x="336400" y="517953"/>
                      </a:cubicBezTo>
                      <a:cubicBezTo>
                        <a:pt x="342087" y="515220"/>
                        <a:pt x="348276" y="503061"/>
                        <a:pt x="353177" y="499081"/>
                      </a:cubicBezTo>
                      <a:cubicBezTo>
                        <a:pt x="356455" y="496421"/>
                        <a:pt x="365305" y="494064"/>
                        <a:pt x="367850" y="490692"/>
                      </a:cubicBezTo>
                      <a:cubicBezTo>
                        <a:pt x="370457" y="487247"/>
                        <a:pt x="369075" y="477067"/>
                        <a:pt x="372039" y="473915"/>
                      </a:cubicBezTo>
                      <a:cubicBezTo>
                        <a:pt x="379192" y="466311"/>
                        <a:pt x="403615" y="467725"/>
                        <a:pt x="411867" y="461337"/>
                      </a:cubicBezTo>
                      <a:cubicBezTo>
                        <a:pt x="415774" y="458310"/>
                        <a:pt x="419062" y="448256"/>
                        <a:pt x="422351" y="444570"/>
                      </a:cubicBezTo>
                      <a:cubicBezTo>
                        <a:pt x="426812" y="439553"/>
                        <a:pt x="437536" y="431217"/>
                        <a:pt x="443307" y="427792"/>
                      </a:cubicBezTo>
                      <a:cubicBezTo>
                        <a:pt x="449172" y="424315"/>
                        <a:pt x="463038" y="421435"/>
                        <a:pt x="468473" y="417309"/>
                      </a:cubicBezTo>
                      <a:cubicBezTo>
                        <a:pt x="471029" y="415371"/>
                        <a:pt x="476401" y="407265"/>
                        <a:pt x="476401" y="407265"/>
                      </a:cubicBezTo>
                      <a:cubicBezTo>
                        <a:pt x="476401" y="407265"/>
                        <a:pt x="476495" y="386780"/>
                        <a:pt x="472002" y="382319"/>
                      </a:cubicBezTo>
                      <a:cubicBezTo>
                        <a:pt x="465206" y="375585"/>
                        <a:pt x="442773" y="380402"/>
                        <a:pt x="434269" y="376025"/>
                      </a:cubicBezTo>
                      <a:cubicBezTo>
                        <a:pt x="430321" y="373993"/>
                        <a:pt x="423545" y="367489"/>
                        <a:pt x="421691" y="363447"/>
                      </a:cubicBezTo>
                      <a:cubicBezTo>
                        <a:pt x="418633" y="356755"/>
                        <a:pt x="419711" y="341443"/>
                        <a:pt x="419586" y="334091"/>
                      </a:cubicBezTo>
                      <a:cubicBezTo>
                        <a:pt x="418884" y="293236"/>
                        <a:pt x="425681" y="170746"/>
                        <a:pt x="425681" y="170746"/>
                      </a:cubicBezTo>
                      <a:cubicBezTo>
                        <a:pt x="425681" y="170746"/>
                        <a:pt x="414046" y="172788"/>
                        <a:pt x="411229" y="170515"/>
                      </a:cubicBezTo>
                      <a:cubicBezTo>
                        <a:pt x="405793" y="166117"/>
                        <a:pt x="409490" y="148564"/>
                        <a:pt x="404945" y="143254"/>
                      </a:cubicBezTo>
                      <a:cubicBezTo>
                        <a:pt x="401269" y="138971"/>
                        <a:pt x="387947" y="138887"/>
                        <a:pt x="383978" y="134865"/>
                      </a:cubicBezTo>
                      <a:cubicBezTo>
                        <a:pt x="378846" y="129671"/>
                        <a:pt x="373945" y="114894"/>
                        <a:pt x="373495" y="107604"/>
                      </a:cubicBezTo>
                      <a:cubicBezTo>
                        <a:pt x="373097" y="101132"/>
                        <a:pt x="375443" y="87256"/>
                        <a:pt x="379789" y="82438"/>
                      </a:cubicBezTo>
                      <a:cubicBezTo>
                        <a:pt x="383894" y="77882"/>
                        <a:pt x="400934" y="79883"/>
                        <a:pt x="402850" y="74049"/>
                      </a:cubicBezTo>
                      <a:cubicBezTo>
                        <a:pt x="404620" y="68666"/>
                        <a:pt x="391320" y="60749"/>
                        <a:pt x="390272" y="55177"/>
                      </a:cubicBezTo>
                      <a:cubicBezTo>
                        <a:pt x="389382" y="50423"/>
                        <a:pt x="390691" y="39332"/>
                        <a:pt x="394461" y="36305"/>
                      </a:cubicBezTo>
                      <a:cubicBezTo>
                        <a:pt x="396504" y="34661"/>
                        <a:pt x="403217" y="38274"/>
                        <a:pt x="404945" y="36305"/>
                      </a:cubicBezTo>
                      <a:cubicBezTo>
                        <a:pt x="410171" y="30335"/>
                        <a:pt x="400756" y="4855"/>
                        <a:pt x="400756" y="4855"/>
                      </a:cubicBezTo>
                      <a:cubicBezTo>
                        <a:pt x="400756" y="4855"/>
                        <a:pt x="346223" y="-497"/>
                        <a:pt x="328000" y="37"/>
                      </a:cubicBezTo>
                      <a:cubicBezTo>
                        <a:pt x="319549" y="289"/>
                        <a:pt x="302656" y="2184"/>
                        <a:pt x="294456" y="4237"/>
                      </a:cubicBezTo>
                      <a:cubicBezTo>
                        <a:pt x="287376" y="6017"/>
                        <a:pt x="274327" y="13097"/>
                        <a:pt x="267205" y="14720"/>
                      </a:cubicBezTo>
                      <a:cubicBezTo>
                        <a:pt x="254387" y="17632"/>
                        <a:pt x="226885" y="13757"/>
                        <a:pt x="214799" y="18910"/>
                      </a:cubicBezTo>
                      <a:cubicBezTo>
                        <a:pt x="208997" y="21392"/>
                        <a:pt x="201614" y="32943"/>
                        <a:pt x="195927" y="35687"/>
                      </a:cubicBezTo>
                      <a:cubicBezTo>
                        <a:pt x="187779" y="39625"/>
                        <a:pt x="167388" y="36368"/>
                        <a:pt x="160288" y="41981"/>
                      </a:cubicBezTo>
                      <a:cubicBezTo>
                        <a:pt x="154779" y="46338"/>
                        <a:pt x="149145" y="67787"/>
                        <a:pt x="149145" y="67787"/>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031" name="Freeform 1030">
                  <a:extLst>
                    <a:ext uri="{FF2B5EF4-FFF2-40B4-BE49-F238E27FC236}">
                      <a16:creationId xmlns:a16="http://schemas.microsoft.com/office/drawing/2014/main" id="{DEBFBE99-E64A-6CA2-5215-A57515457B46}"/>
                    </a:ext>
                  </a:extLst>
                </p:cNvPr>
                <p:cNvSpPr/>
                <p:nvPr/>
              </p:nvSpPr>
              <p:spPr>
                <a:xfrm>
                  <a:off x="6064586" y="3644774"/>
                  <a:ext cx="370473" cy="442595"/>
                </a:xfrm>
                <a:custGeom>
                  <a:avLst/>
                  <a:gdLst>
                    <a:gd name="connsiteX0" fmla="*/ 46593 w 370473"/>
                    <a:gd name="connsiteY0" fmla="*/ 3299 h 442595"/>
                    <a:gd name="connsiteX1" fmla="*/ 66513 w 370473"/>
                    <a:gd name="connsiteY1" fmla="*/ 15888 h 442595"/>
                    <a:gd name="connsiteX2" fmla="*/ 81175 w 370473"/>
                    <a:gd name="connsiteY2" fmla="*/ 17982 h 442595"/>
                    <a:gd name="connsiteX3" fmla="*/ 135676 w 370473"/>
                    <a:gd name="connsiteY3" fmla="*/ 26371 h 442595"/>
                    <a:gd name="connsiteX4" fmla="*/ 143007 w 370473"/>
                    <a:gd name="connsiteY4" fmla="*/ 47338 h 442595"/>
                    <a:gd name="connsiteX5" fmla="*/ 181788 w 370473"/>
                    <a:gd name="connsiteY5" fmla="*/ 52585 h 442595"/>
                    <a:gd name="connsiteX6" fmla="*/ 182835 w 370473"/>
                    <a:gd name="connsiteY6" fmla="*/ 65163 h 442595"/>
                    <a:gd name="connsiteX7" fmla="*/ 216527 w 370473"/>
                    <a:gd name="connsiteY7" fmla="*/ 73394 h 442595"/>
                    <a:gd name="connsiteX8" fmla="*/ 238383 w 370473"/>
                    <a:gd name="connsiteY8" fmla="*/ 80882 h 442595"/>
                    <a:gd name="connsiteX9" fmla="*/ 244667 w 370473"/>
                    <a:gd name="connsiteY9" fmla="*/ 69352 h 442595"/>
                    <a:gd name="connsiteX10" fmla="*/ 244667 w 370473"/>
                    <a:gd name="connsiteY10" fmla="*/ 34749 h 442595"/>
                    <a:gd name="connsiteX11" fmla="*/ 255150 w 370473"/>
                    <a:gd name="connsiteY11" fmla="*/ 24276 h 442595"/>
                    <a:gd name="connsiteX12" fmla="*/ 265634 w 370473"/>
                    <a:gd name="connsiteY12" fmla="*/ 9593 h 442595"/>
                    <a:gd name="connsiteX13" fmla="*/ 275070 w 370473"/>
                    <a:gd name="connsiteY13" fmla="*/ 1205 h 442595"/>
                    <a:gd name="connsiteX14" fmla="*/ 299168 w 370473"/>
                    <a:gd name="connsiteY14" fmla="*/ 2252 h 442595"/>
                    <a:gd name="connsiteX15" fmla="*/ 313851 w 370473"/>
                    <a:gd name="connsiteY15" fmla="*/ 16935 h 442595"/>
                    <a:gd name="connsiteX16" fmla="*/ 326439 w 370473"/>
                    <a:gd name="connsiteY16" fmla="*/ 28476 h 442595"/>
                    <a:gd name="connsiteX17" fmla="*/ 348443 w 370473"/>
                    <a:gd name="connsiteY17" fmla="*/ 27429 h 442595"/>
                    <a:gd name="connsiteX18" fmla="*/ 369410 w 370473"/>
                    <a:gd name="connsiteY18" fmla="*/ 34760 h 442595"/>
                    <a:gd name="connsiteX19" fmla="*/ 367315 w 370473"/>
                    <a:gd name="connsiteY19" fmla="*/ 58879 h 442595"/>
                    <a:gd name="connsiteX20" fmla="*/ 368383 w 370473"/>
                    <a:gd name="connsiteY20" fmla="*/ 352413 h 442595"/>
                    <a:gd name="connsiteX21" fmla="*/ 366268 w 370473"/>
                    <a:gd name="connsiteY21" fmla="*/ 394378 h 442595"/>
                    <a:gd name="connsiteX22" fmla="*/ 349501 w 370473"/>
                    <a:gd name="connsiteY22" fmla="*/ 398567 h 442595"/>
                    <a:gd name="connsiteX23" fmla="*/ 353690 w 370473"/>
                    <a:gd name="connsiteY23" fmla="*/ 442595 h 442595"/>
                    <a:gd name="connsiteX24" fmla="*/ 336923 w 370473"/>
                    <a:gd name="connsiteY24" fmla="*/ 440500 h 442595"/>
                    <a:gd name="connsiteX25" fmla="*/ 297084 w 370473"/>
                    <a:gd name="connsiteY25" fmla="*/ 409061 h 442595"/>
                    <a:gd name="connsiteX26" fmla="*/ 280317 w 370473"/>
                    <a:gd name="connsiteY26" fmla="*/ 399625 h 442595"/>
                    <a:gd name="connsiteX27" fmla="*/ 243651 w 370473"/>
                    <a:gd name="connsiteY27" fmla="*/ 381800 h 442595"/>
                    <a:gd name="connsiteX28" fmla="*/ 231052 w 370473"/>
                    <a:gd name="connsiteY28" fmla="*/ 359775 h 442595"/>
                    <a:gd name="connsiteX29" fmla="*/ 189130 w 370473"/>
                    <a:gd name="connsiteY29" fmla="*/ 353492 h 442595"/>
                    <a:gd name="connsiteX30" fmla="*/ 180751 w 370473"/>
                    <a:gd name="connsiteY30" fmla="*/ 332525 h 442595"/>
                    <a:gd name="connsiteX31" fmla="*/ 159784 w 370473"/>
                    <a:gd name="connsiteY31" fmla="*/ 325194 h 442595"/>
                    <a:gd name="connsiteX32" fmla="*/ 157690 w 370473"/>
                    <a:gd name="connsiteY32" fmla="*/ 315758 h 442595"/>
                    <a:gd name="connsiteX33" fmla="*/ 135079 w 370473"/>
                    <a:gd name="connsiteY33" fmla="*/ 313223 h 442595"/>
                    <a:gd name="connsiteX34" fmla="*/ 119579 w 370473"/>
                    <a:gd name="connsiteY34" fmla="*/ 307757 h 442595"/>
                    <a:gd name="connsiteX35" fmla="*/ 91281 w 370473"/>
                    <a:gd name="connsiteY35" fmla="*/ 304615 h 442595"/>
                    <a:gd name="connsiteX36" fmla="*/ 88129 w 370473"/>
                    <a:gd name="connsiteY36" fmla="*/ 293084 h 442595"/>
                    <a:gd name="connsiteX37" fmla="*/ 56899 w 370473"/>
                    <a:gd name="connsiteY37" fmla="*/ 292864 h 442595"/>
                    <a:gd name="connsiteX38" fmla="*/ 52500 w 370473"/>
                    <a:gd name="connsiteY38" fmla="*/ 267918 h 442595"/>
                    <a:gd name="connsiteX39" fmla="*/ 14766 w 370473"/>
                    <a:gd name="connsiteY39" fmla="*/ 261623 h 442595"/>
                    <a:gd name="connsiteX40" fmla="*/ 2188 w 370473"/>
                    <a:gd name="connsiteY40" fmla="*/ 249046 h 442595"/>
                    <a:gd name="connsiteX41" fmla="*/ 94 w 370473"/>
                    <a:gd name="connsiteY41" fmla="*/ 219690 h 442595"/>
                    <a:gd name="connsiteX42" fmla="*/ 6189 w 370473"/>
                    <a:gd name="connsiteY42" fmla="*/ 56344 h 442595"/>
                    <a:gd name="connsiteX43" fmla="*/ 29868 w 370473"/>
                    <a:gd name="connsiteY43" fmla="*/ 45243 h 442595"/>
                    <a:gd name="connsiteX44" fmla="*/ 42446 w 370473"/>
                    <a:gd name="connsiteY44" fmla="*/ 42101 h 442595"/>
                    <a:gd name="connsiteX45" fmla="*/ 46614 w 370473"/>
                    <a:gd name="connsiteY45" fmla="*/ 3341 h 44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70473" h="442595">
                      <a:moveTo>
                        <a:pt x="46593" y="3299"/>
                      </a:moveTo>
                      <a:cubicBezTo>
                        <a:pt x="46593" y="3299"/>
                        <a:pt x="60983" y="13856"/>
                        <a:pt x="66513" y="15888"/>
                      </a:cubicBezTo>
                      <a:cubicBezTo>
                        <a:pt x="69990" y="17165"/>
                        <a:pt x="77520" y="17438"/>
                        <a:pt x="81175" y="17982"/>
                      </a:cubicBezTo>
                      <a:cubicBezTo>
                        <a:pt x="94811" y="20004"/>
                        <a:pt x="125077" y="17553"/>
                        <a:pt x="135676" y="26371"/>
                      </a:cubicBezTo>
                      <a:cubicBezTo>
                        <a:pt x="139949" y="29921"/>
                        <a:pt x="138713" y="43829"/>
                        <a:pt x="143007" y="47338"/>
                      </a:cubicBezTo>
                      <a:cubicBezTo>
                        <a:pt x="150589" y="53527"/>
                        <a:pt x="175054" y="45484"/>
                        <a:pt x="181788" y="52585"/>
                      </a:cubicBezTo>
                      <a:cubicBezTo>
                        <a:pt x="183966" y="54868"/>
                        <a:pt x="180793" y="62764"/>
                        <a:pt x="182835" y="65163"/>
                      </a:cubicBezTo>
                      <a:cubicBezTo>
                        <a:pt x="188470" y="71750"/>
                        <a:pt x="208211" y="70954"/>
                        <a:pt x="216527" y="73394"/>
                      </a:cubicBezTo>
                      <a:cubicBezTo>
                        <a:pt x="222067" y="75018"/>
                        <a:pt x="233000" y="82977"/>
                        <a:pt x="238383" y="80882"/>
                      </a:cubicBezTo>
                      <a:cubicBezTo>
                        <a:pt x="241442" y="79688"/>
                        <a:pt x="243861" y="72535"/>
                        <a:pt x="244667" y="69352"/>
                      </a:cubicBezTo>
                      <a:cubicBezTo>
                        <a:pt x="246804" y="60973"/>
                        <a:pt x="241358" y="42740"/>
                        <a:pt x="244667" y="34749"/>
                      </a:cubicBezTo>
                      <a:cubicBezTo>
                        <a:pt x="246091" y="31325"/>
                        <a:pt x="252752" y="27094"/>
                        <a:pt x="255150" y="24276"/>
                      </a:cubicBezTo>
                      <a:cubicBezTo>
                        <a:pt x="258062" y="20831"/>
                        <a:pt x="262618" y="12955"/>
                        <a:pt x="265634" y="9593"/>
                      </a:cubicBezTo>
                      <a:cubicBezTo>
                        <a:pt x="267739" y="7247"/>
                        <a:pt x="272096" y="2262"/>
                        <a:pt x="275070" y="1205"/>
                      </a:cubicBezTo>
                      <a:cubicBezTo>
                        <a:pt x="280757" y="-817"/>
                        <a:pt x="293649" y="-178"/>
                        <a:pt x="299168" y="2252"/>
                      </a:cubicBezTo>
                      <a:cubicBezTo>
                        <a:pt x="303923" y="4336"/>
                        <a:pt x="310102" y="13343"/>
                        <a:pt x="313851" y="16935"/>
                      </a:cubicBezTo>
                      <a:cubicBezTo>
                        <a:pt x="316930" y="19888"/>
                        <a:pt x="322418" y="27020"/>
                        <a:pt x="326439" y="28476"/>
                      </a:cubicBezTo>
                      <a:cubicBezTo>
                        <a:pt x="331623" y="30351"/>
                        <a:pt x="342997" y="26633"/>
                        <a:pt x="348443" y="27429"/>
                      </a:cubicBezTo>
                      <a:cubicBezTo>
                        <a:pt x="353941" y="28225"/>
                        <a:pt x="366394" y="30099"/>
                        <a:pt x="369410" y="34760"/>
                      </a:cubicBezTo>
                      <a:cubicBezTo>
                        <a:pt x="372698" y="39839"/>
                        <a:pt x="367315" y="58879"/>
                        <a:pt x="367315" y="58879"/>
                      </a:cubicBezTo>
                      <a:lnTo>
                        <a:pt x="368383" y="352413"/>
                      </a:lnTo>
                      <a:cubicBezTo>
                        <a:pt x="368383" y="352413"/>
                        <a:pt x="372939" y="386261"/>
                        <a:pt x="366268" y="394378"/>
                      </a:cubicBezTo>
                      <a:cubicBezTo>
                        <a:pt x="363524" y="397719"/>
                        <a:pt x="351993" y="395037"/>
                        <a:pt x="349501" y="398567"/>
                      </a:cubicBezTo>
                      <a:cubicBezTo>
                        <a:pt x="343112" y="407595"/>
                        <a:pt x="353690" y="442595"/>
                        <a:pt x="353690" y="442595"/>
                      </a:cubicBezTo>
                      <a:cubicBezTo>
                        <a:pt x="353690" y="442595"/>
                        <a:pt x="340819" y="442124"/>
                        <a:pt x="336923" y="440500"/>
                      </a:cubicBezTo>
                      <a:cubicBezTo>
                        <a:pt x="325225" y="435599"/>
                        <a:pt x="307630" y="416120"/>
                        <a:pt x="297084" y="409061"/>
                      </a:cubicBezTo>
                      <a:cubicBezTo>
                        <a:pt x="293083" y="406380"/>
                        <a:pt x="284579" y="401855"/>
                        <a:pt x="280317" y="399625"/>
                      </a:cubicBezTo>
                      <a:cubicBezTo>
                        <a:pt x="271289" y="394901"/>
                        <a:pt x="251098" y="388764"/>
                        <a:pt x="243651" y="381800"/>
                      </a:cubicBezTo>
                      <a:cubicBezTo>
                        <a:pt x="239022" y="377464"/>
                        <a:pt x="236289" y="363357"/>
                        <a:pt x="231052" y="359775"/>
                      </a:cubicBezTo>
                      <a:cubicBezTo>
                        <a:pt x="222308" y="353795"/>
                        <a:pt x="197445" y="360069"/>
                        <a:pt x="189130" y="353492"/>
                      </a:cubicBezTo>
                      <a:cubicBezTo>
                        <a:pt x="184699" y="349983"/>
                        <a:pt x="184825" y="336421"/>
                        <a:pt x="180751" y="332525"/>
                      </a:cubicBezTo>
                      <a:cubicBezTo>
                        <a:pt x="176740" y="328681"/>
                        <a:pt x="163471" y="329341"/>
                        <a:pt x="159784" y="325194"/>
                      </a:cubicBezTo>
                      <a:cubicBezTo>
                        <a:pt x="158182" y="323393"/>
                        <a:pt x="159481" y="317371"/>
                        <a:pt x="157690" y="315758"/>
                      </a:cubicBezTo>
                      <a:cubicBezTo>
                        <a:pt x="153459" y="311956"/>
                        <a:pt x="135079" y="313223"/>
                        <a:pt x="135079" y="313223"/>
                      </a:cubicBezTo>
                      <a:cubicBezTo>
                        <a:pt x="135079" y="313223"/>
                        <a:pt x="123590" y="308678"/>
                        <a:pt x="119579" y="307757"/>
                      </a:cubicBezTo>
                      <a:cubicBezTo>
                        <a:pt x="112636" y="306175"/>
                        <a:pt x="96685" y="309244"/>
                        <a:pt x="91281" y="304615"/>
                      </a:cubicBezTo>
                      <a:cubicBezTo>
                        <a:pt x="89009" y="302677"/>
                        <a:pt x="90496" y="294906"/>
                        <a:pt x="88129" y="293084"/>
                      </a:cubicBezTo>
                      <a:cubicBezTo>
                        <a:pt x="81939" y="288319"/>
                        <a:pt x="56899" y="292864"/>
                        <a:pt x="56899" y="292864"/>
                      </a:cubicBezTo>
                      <a:cubicBezTo>
                        <a:pt x="56899" y="292864"/>
                        <a:pt x="56993" y="272379"/>
                        <a:pt x="52500" y="267918"/>
                      </a:cubicBezTo>
                      <a:cubicBezTo>
                        <a:pt x="45703" y="261184"/>
                        <a:pt x="23270" y="266001"/>
                        <a:pt x="14766" y="261623"/>
                      </a:cubicBezTo>
                      <a:cubicBezTo>
                        <a:pt x="10808" y="259592"/>
                        <a:pt x="4042" y="253088"/>
                        <a:pt x="2188" y="249046"/>
                      </a:cubicBezTo>
                      <a:cubicBezTo>
                        <a:pt x="-870" y="242353"/>
                        <a:pt x="209" y="227042"/>
                        <a:pt x="94" y="219690"/>
                      </a:cubicBezTo>
                      <a:cubicBezTo>
                        <a:pt x="-608" y="178835"/>
                        <a:pt x="6189" y="56344"/>
                        <a:pt x="6189" y="56344"/>
                      </a:cubicBezTo>
                      <a:cubicBezTo>
                        <a:pt x="6189" y="56344"/>
                        <a:pt x="23710" y="47432"/>
                        <a:pt x="29868" y="45243"/>
                      </a:cubicBezTo>
                      <a:cubicBezTo>
                        <a:pt x="32916" y="44154"/>
                        <a:pt x="40320" y="44541"/>
                        <a:pt x="42446" y="42101"/>
                      </a:cubicBezTo>
                      <a:cubicBezTo>
                        <a:pt x="48845" y="34749"/>
                        <a:pt x="46614" y="3341"/>
                        <a:pt x="46614" y="3341"/>
                      </a:cubicBezTo>
                    </a:path>
                  </a:pathLst>
                </a:custGeom>
                <a:solidFill>
                  <a:schemeClr val="bg1">
                    <a:lumMod val="95000"/>
                  </a:schemeClr>
                </a:solidFill>
                <a:ln w="1046" cap="flat">
                  <a:noFill/>
                  <a:prstDash val="solid"/>
                  <a:miter/>
                </a:ln>
              </p:spPr>
              <p:txBody>
                <a:bodyPr rtlCol="0" anchor="ctr"/>
                <a:lstStyle/>
                <a:p>
                  <a:endParaRPr lang="en-US" dirty="0"/>
                </a:p>
              </p:txBody>
            </p:sp>
            <p:sp>
              <p:nvSpPr>
                <p:cNvPr id="1032" name="Freeform 1031">
                  <a:extLst>
                    <a:ext uri="{FF2B5EF4-FFF2-40B4-BE49-F238E27FC236}">
                      <a16:creationId xmlns:a16="http://schemas.microsoft.com/office/drawing/2014/main" id="{1044AC5E-1F34-E548-39BB-08861153B1BE}"/>
                    </a:ext>
                  </a:extLst>
                </p:cNvPr>
                <p:cNvSpPr/>
                <p:nvPr/>
              </p:nvSpPr>
              <p:spPr>
                <a:xfrm>
                  <a:off x="6358607" y="3955211"/>
                  <a:ext cx="368005" cy="535965"/>
                </a:xfrm>
                <a:custGeom>
                  <a:avLst/>
                  <a:gdLst>
                    <a:gd name="connsiteX0" fmla="*/ 59679 w 368005"/>
                    <a:gd name="connsiteY0" fmla="*/ 132126 h 535965"/>
                    <a:gd name="connsiteX1" fmla="*/ 57584 w 368005"/>
                    <a:gd name="connsiteY1" fmla="*/ 203415 h 535965"/>
                    <a:gd name="connsiteX2" fmla="*/ 41885 w 368005"/>
                    <a:gd name="connsiteY2" fmla="*/ 208662 h 535965"/>
                    <a:gd name="connsiteX3" fmla="*/ 27202 w 368005"/>
                    <a:gd name="connsiteY3" fmla="*/ 235923 h 535965"/>
                    <a:gd name="connsiteX4" fmla="*/ 20919 w 368005"/>
                    <a:gd name="connsiteY4" fmla="*/ 261078 h 535965"/>
                    <a:gd name="connsiteX5" fmla="*/ 3083 w 368005"/>
                    <a:gd name="connsiteY5" fmla="*/ 262126 h 535965"/>
                    <a:gd name="connsiteX6" fmla="*/ 989 w 368005"/>
                    <a:gd name="connsiteY6" fmla="*/ 277867 h 535965"/>
                    <a:gd name="connsiteX7" fmla="*/ 18824 w 368005"/>
                    <a:gd name="connsiteY7" fmla="*/ 285198 h 535965"/>
                    <a:gd name="connsiteX8" fmla="*/ 23024 w 368005"/>
                    <a:gd name="connsiteY8" fmla="*/ 304070 h 535965"/>
                    <a:gd name="connsiteX9" fmla="*/ 33497 w 368005"/>
                    <a:gd name="connsiteY9" fmla="*/ 309306 h 535965"/>
                    <a:gd name="connsiteX10" fmla="*/ 34544 w 368005"/>
                    <a:gd name="connsiteY10" fmla="*/ 320847 h 535965"/>
                    <a:gd name="connsiteX11" fmla="*/ 29328 w 368005"/>
                    <a:gd name="connsiteY11" fmla="*/ 329215 h 535965"/>
                    <a:gd name="connsiteX12" fmla="*/ 40859 w 368005"/>
                    <a:gd name="connsiteY12" fmla="*/ 347019 h 535965"/>
                    <a:gd name="connsiteX13" fmla="*/ 52390 w 368005"/>
                    <a:gd name="connsiteY13" fmla="*/ 371128 h 535965"/>
                    <a:gd name="connsiteX14" fmla="*/ 50295 w 368005"/>
                    <a:gd name="connsiteY14" fmla="*/ 392094 h 535965"/>
                    <a:gd name="connsiteX15" fmla="*/ 60779 w 368005"/>
                    <a:gd name="connsiteY15" fmla="*/ 397331 h 535965"/>
                    <a:gd name="connsiteX16" fmla="*/ 62873 w 368005"/>
                    <a:gd name="connsiteY16" fmla="*/ 410967 h 535965"/>
                    <a:gd name="connsiteX17" fmla="*/ 79640 w 368005"/>
                    <a:gd name="connsiteY17" fmla="*/ 407814 h 535965"/>
                    <a:gd name="connsiteX18" fmla="*/ 85924 w 368005"/>
                    <a:gd name="connsiteY18" fmla="*/ 430886 h 535965"/>
                    <a:gd name="connsiteX19" fmla="*/ 107938 w 368005"/>
                    <a:gd name="connsiteY19" fmla="*/ 435075 h 535965"/>
                    <a:gd name="connsiteX20" fmla="*/ 112127 w 368005"/>
                    <a:gd name="connsiteY20" fmla="*/ 462347 h 535965"/>
                    <a:gd name="connsiteX21" fmla="*/ 125763 w 368005"/>
                    <a:gd name="connsiteY21" fmla="*/ 467583 h 535965"/>
                    <a:gd name="connsiteX22" fmla="*/ 132068 w 368005"/>
                    <a:gd name="connsiteY22" fmla="*/ 477019 h 535965"/>
                    <a:gd name="connsiteX23" fmla="*/ 136246 w 368005"/>
                    <a:gd name="connsiteY23" fmla="*/ 484350 h 535965"/>
                    <a:gd name="connsiteX24" fmla="*/ 133094 w 368005"/>
                    <a:gd name="connsiteY24" fmla="*/ 495881 h 535965"/>
                    <a:gd name="connsiteX25" fmla="*/ 142499 w 368005"/>
                    <a:gd name="connsiteY25" fmla="*/ 509537 h 535965"/>
                    <a:gd name="connsiteX26" fmla="*/ 198057 w 368005"/>
                    <a:gd name="connsiteY26" fmla="*/ 513726 h 535965"/>
                    <a:gd name="connsiteX27" fmla="*/ 206435 w 368005"/>
                    <a:gd name="connsiteY27" fmla="*/ 526325 h 535965"/>
                    <a:gd name="connsiteX28" fmla="*/ 222166 w 368005"/>
                    <a:gd name="connsiteY28" fmla="*/ 530514 h 535965"/>
                    <a:gd name="connsiteX29" fmla="*/ 223203 w 368005"/>
                    <a:gd name="connsiteY29" fmla="*/ 534704 h 535965"/>
                    <a:gd name="connsiteX30" fmla="*/ 248369 w 368005"/>
                    <a:gd name="connsiteY30" fmla="*/ 534704 h 535965"/>
                    <a:gd name="connsiteX31" fmla="*/ 272467 w 368005"/>
                    <a:gd name="connsiteY31" fmla="*/ 535751 h 535965"/>
                    <a:gd name="connsiteX32" fmla="*/ 300231 w 368005"/>
                    <a:gd name="connsiteY32" fmla="*/ 526849 h 535965"/>
                    <a:gd name="connsiteX33" fmla="*/ 332738 w 368005"/>
                    <a:gd name="connsiteY33" fmla="*/ 501693 h 535965"/>
                    <a:gd name="connsiteX34" fmla="*/ 334309 w 368005"/>
                    <a:gd name="connsiteY34" fmla="*/ 486487 h 535965"/>
                    <a:gd name="connsiteX35" fmla="*/ 322779 w 368005"/>
                    <a:gd name="connsiteY35" fmla="*/ 467614 h 535965"/>
                    <a:gd name="connsiteX36" fmla="*/ 314411 w 368005"/>
                    <a:gd name="connsiteY36" fmla="*/ 461310 h 535965"/>
                    <a:gd name="connsiteX37" fmla="*/ 302880 w 368005"/>
                    <a:gd name="connsiteY37" fmla="*/ 451874 h 535965"/>
                    <a:gd name="connsiteX38" fmla="*/ 301833 w 368005"/>
                    <a:gd name="connsiteY38" fmla="*/ 433002 h 535965"/>
                    <a:gd name="connsiteX39" fmla="*/ 289255 w 368005"/>
                    <a:gd name="connsiteY39" fmla="*/ 429870 h 535965"/>
                    <a:gd name="connsiteX40" fmla="*/ 275640 w 368005"/>
                    <a:gd name="connsiteY40" fmla="*/ 405762 h 535965"/>
                    <a:gd name="connsiteX41" fmla="*/ 300796 w 368005"/>
                    <a:gd name="connsiteY41" fmla="*/ 403656 h 535965"/>
                    <a:gd name="connsiteX42" fmla="*/ 307101 w 368005"/>
                    <a:gd name="connsiteY42" fmla="*/ 349145 h 535965"/>
                    <a:gd name="connsiteX43" fmla="*/ 326999 w 368005"/>
                    <a:gd name="connsiteY43" fmla="*/ 348098 h 535965"/>
                    <a:gd name="connsiteX44" fmla="*/ 331199 w 368005"/>
                    <a:gd name="connsiteY44" fmla="*/ 292529 h 535965"/>
                    <a:gd name="connsiteX45" fmla="*/ 361602 w 368005"/>
                    <a:gd name="connsiteY45" fmla="*/ 287292 h 535965"/>
                    <a:gd name="connsiteX46" fmla="*/ 358449 w 368005"/>
                    <a:gd name="connsiteY46" fmla="*/ 221240 h 535965"/>
                    <a:gd name="connsiteX47" fmla="*/ 341661 w 368005"/>
                    <a:gd name="connsiteY47" fmla="*/ 217040 h 535965"/>
                    <a:gd name="connsiteX48" fmla="*/ 342730 w 368005"/>
                    <a:gd name="connsiteY48" fmla="*/ 198168 h 535965"/>
                    <a:gd name="connsiteX49" fmla="*/ 364733 w 368005"/>
                    <a:gd name="connsiteY49" fmla="*/ 199215 h 535965"/>
                    <a:gd name="connsiteX50" fmla="*/ 362638 w 368005"/>
                    <a:gd name="connsiteY50" fmla="*/ 179296 h 535965"/>
                    <a:gd name="connsiteX51" fmla="*/ 353202 w 368005"/>
                    <a:gd name="connsiteY51" fmla="*/ 155187 h 535965"/>
                    <a:gd name="connsiteX52" fmla="*/ 351097 w 368005"/>
                    <a:gd name="connsiteY52" fmla="*/ 123727 h 535965"/>
                    <a:gd name="connsiteX53" fmla="*/ 367885 w 368005"/>
                    <a:gd name="connsiteY53" fmla="*/ 77593 h 535965"/>
                    <a:gd name="connsiteX54" fmla="*/ 365780 w 368005"/>
                    <a:gd name="connsiteY54" fmla="*/ 54532 h 535965"/>
                    <a:gd name="connsiteX55" fmla="*/ 353349 w 368005"/>
                    <a:gd name="connsiteY55" fmla="*/ 25030 h 535965"/>
                    <a:gd name="connsiteX56" fmla="*/ 321784 w 368005"/>
                    <a:gd name="connsiteY56" fmla="*/ 0 h 535965"/>
                    <a:gd name="connsiteX57" fmla="*/ 279850 w 368005"/>
                    <a:gd name="connsiteY57" fmla="*/ 33544 h 535965"/>
                    <a:gd name="connsiteX58" fmla="*/ 265188 w 368005"/>
                    <a:gd name="connsiteY58" fmla="*/ 20967 h 535965"/>
                    <a:gd name="connsiteX59" fmla="*/ 107959 w 368005"/>
                    <a:gd name="connsiteY59" fmla="*/ 20967 h 535965"/>
                    <a:gd name="connsiteX60" fmla="*/ 89087 w 368005"/>
                    <a:gd name="connsiteY60" fmla="*/ 33544 h 535965"/>
                    <a:gd name="connsiteX61" fmla="*/ 74404 w 368005"/>
                    <a:gd name="connsiteY61" fmla="*/ 41944 h 535965"/>
                    <a:gd name="connsiteX62" fmla="*/ 72288 w 368005"/>
                    <a:gd name="connsiteY62" fmla="*/ 83909 h 535965"/>
                    <a:gd name="connsiteX63" fmla="*/ 55521 w 368005"/>
                    <a:gd name="connsiteY63" fmla="*/ 88098 h 535965"/>
                    <a:gd name="connsiteX64" fmla="*/ 59710 w 368005"/>
                    <a:gd name="connsiteY64" fmla="*/ 132126 h 535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68005" h="535965">
                      <a:moveTo>
                        <a:pt x="59679" y="132126"/>
                      </a:moveTo>
                      <a:cubicBezTo>
                        <a:pt x="59679" y="132126"/>
                        <a:pt x="68204" y="189098"/>
                        <a:pt x="57584" y="203415"/>
                      </a:cubicBezTo>
                      <a:cubicBezTo>
                        <a:pt x="55113" y="206735"/>
                        <a:pt x="45048" y="206002"/>
                        <a:pt x="41885" y="208662"/>
                      </a:cubicBezTo>
                      <a:cubicBezTo>
                        <a:pt x="35968" y="213647"/>
                        <a:pt x="29999" y="228696"/>
                        <a:pt x="27202" y="235923"/>
                      </a:cubicBezTo>
                      <a:cubicBezTo>
                        <a:pt x="24856" y="241965"/>
                        <a:pt x="25904" y="256942"/>
                        <a:pt x="20919" y="261078"/>
                      </a:cubicBezTo>
                      <a:cubicBezTo>
                        <a:pt x="17484" y="263927"/>
                        <a:pt x="6361" y="259089"/>
                        <a:pt x="3083" y="262126"/>
                      </a:cubicBezTo>
                      <a:cubicBezTo>
                        <a:pt x="172" y="264828"/>
                        <a:pt x="-1001" y="274431"/>
                        <a:pt x="989" y="277867"/>
                      </a:cubicBezTo>
                      <a:cubicBezTo>
                        <a:pt x="3398" y="282045"/>
                        <a:pt x="15714" y="281511"/>
                        <a:pt x="18824" y="285198"/>
                      </a:cubicBezTo>
                      <a:cubicBezTo>
                        <a:pt x="21935" y="288894"/>
                        <a:pt x="20049" y="300258"/>
                        <a:pt x="23024" y="304070"/>
                      </a:cubicBezTo>
                      <a:cubicBezTo>
                        <a:pt x="24825" y="306374"/>
                        <a:pt x="31842" y="306887"/>
                        <a:pt x="33497" y="309306"/>
                      </a:cubicBezTo>
                      <a:cubicBezTo>
                        <a:pt x="35130" y="311694"/>
                        <a:pt x="35214" y="318030"/>
                        <a:pt x="34544" y="320847"/>
                      </a:cubicBezTo>
                      <a:cubicBezTo>
                        <a:pt x="33968" y="323246"/>
                        <a:pt x="29307" y="326754"/>
                        <a:pt x="29328" y="329215"/>
                      </a:cubicBezTo>
                      <a:cubicBezTo>
                        <a:pt x="29370" y="334514"/>
                        <a:pt x="38272" y="342390"/>
                        <a:pt x="40859" y="347019"/>
                      </a:cubicBezTo>
                      <a:cubicBezTo>
                        <a:pt x="44126" y="352852"/>
                        <a:pt x="51238" y="364540"/>
                        <a:pt x="52390" y="371128"/>
                      </a:cubicBezTo>
                      <a:cubicBezTo>
                        <a:pt x="53301" y="376322"/>
                        <a:pt x="47750" y="387486"/>
                        <a:pt x="50295" y="392094"/>
                      </a:cubicBezTo>
                      <a:cubicBezTo>
                        <a:pt x="51709" y="394660"/>
                        <a:pt x="59050" y="394964"/>
                        <a:pt x="60779" y="397331"/>
                      </a:cubicBezTo>
                      <a:cubicBezTo>
                        <a:pt x="62810" y="400117"/>
                        <a:pt x="60066" y="408977"/>
                        <a:pt x="62873" y="410967"/>
                      </a:cubicBezTo>
                      <a:cubicBezTo>
                        <a:pt x="66350" y="413428"/>
                        <a:pt x="76027" y="405552"/>
                        <a:pt x="79640" y="407814"/>
                      </a:cubicBezTo>
                      <a:cubicBezTo>
                        <a:pt x="84709" y="410987"/>
                        <a:pt x="81536" y="426822"/>
                        <a:pt x="85924" y="430886"/>
                      </a:cubicBezTo>
                      <a:cubicBezTo>
                        <a:pt x="90040" y="434688"/>
                        <a:pt x="104053" y="431043"/>
                        <a:pt x="107938" y="435075"/>
                      </a:cubicBezTo>
                      <a:cubicBezTo>
                        <a:pt x="112724" y="440039"/>
                        <a:pt x="107791" y="456974"/>
                        <a:pt x="112127" y="462347"/>
                      </a:cubicBezTo>
                      <a:cubicBezTo>
                        <a:pt x="114421" y="465185"/>
                        <a:pt x="122914" y="465300"/>
                        <a:pt x="125763" y="467583"/>
                      </a:cubicBezTo>
                      <a:cubicBezTo>
                        <a:pt x="127983" y="469353"/>
                        <a:pt x="130570" y="474610"/>
                        <a:pt x="132068" y="477019"/>
                      </a:cubicBezTo>
                      <a:cubicBezTo>
                        <a:pt x="133178" y="478810"/>
                        <a:pt x="135984" y="482256"/>
                        <a:pt x="136246" y="484350"/>
                      </a:cubicBezTo>
                      <a:cubicBezTo>
                        <a:pt x="136623" y="487314"/>
                        <a:pt x="132601" y="492938"/>
                        <a:pt x="133094" y="495881"/>
                      </a:cubicBezTo>
                      <a:cubicBezTo>
                        <a:pt x="133785" y="499965"/>
                        <a:pt x="138906" y="507474"/>
                        <a:pt x="142499" y="509537"/>
                      </a:cubicBezTo>
                      <a:cubicBezTo>
                        <a:pt x="154574" y="516470"/>
                        <a:pt x="186034" y="506689"/>
                        <a:pt x="198057" y="513726"/>
                      </a:cubicBezTo>
                      <a:cubicBezTo>
                        <a:pt x="201325" y="515633"/>
                        <a:pt x="203367" y="524126"/>
                        <a:pt x="206435" y="526325"/>
                      </a:cubicBezTo>
                      <a:cubicBezTo>
                        <a:pt x="209745" y="528692"/>
                        <a:pt x="219317" y="527603"/>
                        <a:pt x="222166" y="530514"/>
                      </a:cubicBezTo>
                      <a:cubicBezTo>
                        <a:pt x="222920" y="531279"/>
                        <a:pt x="223203" y="534704"/>
                        <a:pt x="223203" y="534704"/>
                      </a:cubicBezTo>
                      <a:cubicBezTo>
                        <a:pt x="223203" y="534704"/>
                        <a:pt x="242075" y="534568"/>
                        <a:pt x="248369" y="534704"/>
                      </a:cubicBezTo>
                      <a:cubicBezTo>
                        <a:pt x="254401" y="534840"/>
                        <a:pt x="266497" y="536557"/>
                        <a:pt x="272467" y="535751"/>
                      </a:cubicBezTo>
                      <a:cubicBezTo>
                        <a:pt x="279693" y="534787"/>
                        <a:pt x="300231" y="526849"/>
                        <a:pt x="300231" y="526849"/>
                      </a:cubicBezTo>
                      <a:lnTo>
                        <a:pt x="332738" y="501693"/>
                      </a:lnTo>
                      <a:cubicBezTo>
                        <a:pt x="332738" y="501693"/>
                        <a:pt x="335147" y="490215"/>
                        <a:pt x="334309" y="486487"/>
                      </a:cubicBezTo>
                      <a:cubicBezTo>
                        <a:pt x="333084" y="481093"/>
                        <a:pt x="326497" y="471709"/>
                        <a:pt x="322779" y="467614"/>
                      </a:cubicBezTo>
                      <a:cubicBezTo>
                        <a:pt x="321019" y="465677"/>
                        <a:pt x="316474" y="462933"/>
                        <a:pt x="314411" y="461310"/>
                      </a:cubicBezTo>
                      <a:cubicBezTo>
                        <a:pt x="311479" y="459006"/>
                        <a:pt x="304566" y="455194"/>
                        <a:pt x="302880" y="451874"/>
                      </a:cubicBezTo>
                      <a:cubicBezTo>
                        <a:pt x="300744" y="447664"/>
                        <a:pt x="304838" y="436646"/>
                        <a:pt x="301833" y="433002"/>
                      </a:cubicBezTo>
                      <a:cubicBezTo>
                        <a:pt x="299770" y="430498"/>
                        <a:pt x="291831" y="431828"/>
                        <a:pt x="289255" y="429870"/>
                      </a:cubicBezTo>
                      <a:cubicBezTo>
                        <a:pt x="283746" y="425681"/>
                        <a:pt x="272404" y="411878"/>
                        <a:pt x="275640" y="405762"/>
                      </a:cubicBezTo>
                      <a:cubicBezTo>
                        <a:pt x="278593" y="400179"/>
                        <a:pt x="296261" y="408055"/>
                        <a:pt x="300796" y="403656"/>
                      </a:cubicBezTo>
                      <a:cubicBezTo>
                        <a:pt x="310651" y="394105"/>
                        <a:pt x="297099" y="358539"/>
                        <a:pt x="307101" y="349145"/>
                      </a:cubicBezTo>
                      <a:cubicBezTo>
                        <a:pt x="310735" y="345731"/>
                        <a:pt x="323439" y="351575"/>
                        <a:pt x="326999" y="348098"/>
                      </a:cubicBezTo>
                      <a:cubicBezTo>
                        <a:pt x="336959" y="338358"/>
                        <a:pt x="321826" y="302844"/>
                        <a:pt x="331199" y="292529"/>
                      </a:cubicBezTo>
                      <a:cubicBezTo>
                        <a:pt x="336383" y="286821"/>
                        <a:pt x="356774" y="293314"/>
                        <a:pt x="361602" y="287292"/>
                      </a:cubicBezTo>
                      <a:cubicBezTo>
                        <a:pt x="371949" y="274400"/>
                        <a:pt x="368933" y="234027"/>
                        <a:pt x="358449" y="221240"/>
                      </a:cubicBezTo>
                      <a:cubicBezTo>
                        <a:pt x="355706" y="217888"/>
                        <a:pt x="344227" y="220527"/>
                        <a:pt x="341661" y="217040"/>
                      </a:cubicBezTo>
                      <a:cubicBezTo>
                        <a:pt x="338865" y="213238"/>
                        <a:pt x="339211" y="201331"/>
                        <a:pt x="342730" y="198168"/>
                      </a:cubicBezTo>
                      <a:cubicBezTo>
                        <a:pt x="346825" y="194481"/>
                        <a:pt x="360952" y="203226"/>
                        <a:pt x="364733" y="199215"/>
                      </a:cubicBezTo>
                      <a:cubicBezTo>
                        <a:pt x="368168" y="195571"/>
                        <a:pt x="363822" y="184155"/>
                        <a:pt x="362638" y="179296"/>
                      </a:cubicBezTo>
                      <a:cubicBezTo>
                        <a:pt x="361109" y="173012"/>
                        <a:pt x="354616" y="161502"/>
                        <a:pt x="353202" y="155187"/>
                      </a:cubicBezTo>
                      <a:cubicBezTo>
                        <a:pt x="351485" y="147500"/>
                        <a:pt x="349998" y="131529"/>
                        <a:pt x="351097" y="123727"/>
                      </a:cubicBezTo>
                      <a:cubicBezTo>
                        <a:pt x="352826" y="111578"/>
                        <a:pt x="367885" y="77593"/>
                        <a:pt x="367885" y="77593"/>
                      </a:cubicBezTo>
                      <a:cubicBezTo>
                        <a:pt x="367885" y="77593"/>
                        <a:pt x="367184" y="60146"/>
                        <a:pt x="365780" y="54532"/>
                      </a:cubicBezTo>
                      <a:cubicBezTo>
                        <a:pt x="363843" y="46772"/>
                        <a:pt x="358198" y="31398"/>
                        <a:pt x="353349" y="25030"/>
                      </a:cubicBezTo>
                      <a:cubicBezTo>
                        <a:pt x="347254" y="17008"/>
                        <a:pt x="321784" y="0"/>
                        <a:pt x="321784" y="0"/>
                      </a:cubicBezTo>
                      <a:cubicBezTo>
                        <a:pt x="321784" y="0"/>
                        <a:pt x="293266" y="33775"/>
                        <a:pt x="279850" y="33544"/>
                      </a:cubicBezTo>
                      <a:cubicBezTo>
                        <a:pt x="275022" y="33461"/>
                        <a:pt x="269712" y="22642"/>
                        <a:pt x="265188" y="20967"/>
                      </a:cubicBezTo>
                      <a:cubicBezTo>
                        <a:pt x="228324" y="7321"/>
                        <a:pt x="145577" y="9572"/>
                        <a:pt x="107959" y="20967"/>
                      </a:cubicBezTo>
                      <a:cubicBezTo>
                        <a:pt x="102534" y="22611"/>
                        <a:pt x="93915" y="30560"/>
                        <a:pt x="89087" y="33544"/>
                      </a:cubicBezTo>
                      <a:cubicBezTo>
                        <a:pt x="85484" y="35765"/>
                        <a:pt x="74404" y="41944"/>
                        <a:pt x="74404" y="41944"/>
                      </a:cubicBezTo>
                      <a:cubicBezTo>
                        <a:pt x="74404" y="41944"/>
                        <a:pt x="78959" y="75792"/>
                        <a:pt x="72288" y="83909"/>
                      </a:cubicBezTo>
                      <a:cubicBezTo>
                        <a:pt x="69544" y="87249"/>
                        <a:pt x="58014" y="84569"/>
                        <a:pt x="55521" y="88098"/>
                      </a:cubicBezTo>
                      <a:cubicBezTo>
                        <a:pt x="49133" y="97126"/>
                        <a:pt x="59710" y="132126"/>
                        <a:pt x="59710" y="132126"/>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033" name="Freeform 1032">
                  <a:extLst>
                    <a:ext uri="{FF2B5EF4-FFF2-40B4-BE49-F238E27FC236}">
                      <a16:creationId xmlns:a16="http://schemas.microsoft.com/office/drawing/2014/main" id="{C14E9B05-504E-094B-634C-2A610C17F605}"/>
                    </a:ext>
                  </a:extLst>
                </p:cNvPr>
                <p:cNvSpPr/>
                <p:nvPr/>
              </p:nvSpPr>
              <p:spPr>
                <a:xfrm>
                  <a:off x="6018534" y="3522889"/>
                  <a:ext cx="93060" cy="179040"/>
                </a:xfrm>
                <a:custGeom>
                  <a:avLst/>
                  <a:gdLst>
                    <a:gd name="connsiteX0" fmla="*/ 52230 w 93060"/>
                    <a:gd name="connsiteY0" fmla="*/ 178197 h 179040"/>
                    <a:gd name="connsiteX1" fmla="*/ 37777 w 93060"/>
                    <a:gd name="connsiteY1" fmla="*/ 177967 h 179040"/>
                    <a:gd name="connsiteX2" fmla="*/ 31494 w 93060"/>
                    <a:gd name="connsiteY2" fmla="*/ 150706 h 179040"/>
                    <a:gd name="connsiteX3" fmla="*/ 10527 w 93060"/>
                    <a:gd name="connsiteY3" fmla="*/ 142317 h 179040"/>
                    <a:gd name="connsiteX4" fmla="*/ 44 w 93060"/>
                    <a:gd name="connsiteY4" fmla="*/ 115056 h 179040"/>
                    <a:gd name="connsiteX5" fmla="*/ 6338 w 93060"/>
                    <a:gd name="connsiteY5" fmla="*/ 89890 h 179040"/>
                    <a:gd name="connsiteX6" fmla="*/ 29399 w 93060"/>
                    <a:gd name="connsiteY6" fmla="*/ 81501 h 179040"/>
                    <a:gd name="connsiteX7" fmla="*/ 16821 w 93060"/>
                    <a:gd name="connsiteY7" fmla="*/ 62629 h 179040"/>
                    <a:gd name="connsiteX8" fmla="*/ 21010 w 93060"/>
                    <a:gd name="connsiteY8" fmla="*/ 43757 h 179040"/>
                    <a:gd name="connsiteX9" fmla="*/ 31494 w 93060"/>
                    <a:gd name="connsiteY9" fmla="*/ 43757 h 179040"/>
                    <a:gd name="connsiteX10" fmla="*/ 27305 w 93060"/>
                    <a:gd name="connsiteY10" fmla="*/ 12307 h 179040"/>
                    <a:gd name="connsiteX11" fmla="*/ 43443 w 93060"/>
                    <a:gd name="connsiteY11" fmla="*/ 1394 h 179040"/>
                    <a:gd name="connsiteX12" fmla="*/ 56021 w 93060"/>
                    <a:gd name="connsiteY12" fmla="*/ 347 h 179040"/>
                    <a:gd name="connsiteX13" fmla="*/ 67552 w 93060"/>
                    <a:gd name="connsiteY13" fmla="*/ 8735 h 179040"/>
                    <a:gd name="connsiteX14" fmla="*/ 87461 w 93060"/>
                    <a:gd name="connsiteY14" fmla="*/ 17124 h 179040"/>
                    <a:gd name="connsiteX15" fmla="*/ 81177 w 93060"/>
                    <a:gd name="connsiteY15" fmla="*/ 35996 h 179040"/>
                    <a:gd name="connsiteX16" fmla="*/ 90613 w 93060"/>
                    <a:gd name="connsiteY16" fmla="*/ 50679 h 179040"/>
                    <a:gd name="connsiteX17" fmla="*/ 87461 w 93060"/>
                    <a:gd name="connsiteY17" fmla="*/ 80024 h 179040"/>
                    <a:gd name="connsiteX18" fmla="*/ 70694 w 93060"/>
                    <a:gd name="connsiteY18" fmla="*/ 85271 h 179040"/>
                    <a:gd name="connsiteX19" fmla="*/ 68599 w 93060"/>
                    <a:gd name="connsiteY19" fmla="*/ 108333 h 179040"/>
                    <a:gd name="connsiteX20" fmla="*/ 83261 w 93060"/>
                    <a:gd name="connsiteY20" fmla="*/ 113579 h 179040"/>
                    <a:gd name="connsiteX21" fmla="*/ 92697 w 93060"/>
                    <a:gd name="connsiteY21" fmla="*/ 125110 h 179040"/>
                    <a:gd name="connsiteX22" fmla="*/ 88477 w 93060"/>
                    <a:gd name="connsiteY22" fmla="*/ 163933 h 179040"/>
                    <a:gd name="connsiteX23" fmla="*/ 75899 w 93060"/>
                    <a:gd name="connsiteY23" fmla="*/ 167075 h 179040"/>
                    <a:gd name="connsiteX24" fmla="*/ 52219 w 93060"/>
                    <a:gd name="connsiteY24" fmla="*/ 178176 h 17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3060" h="179040">
                      <a:moveTo>
                        <a:pt x="52230" y="178197"/>
                      </a:moveTo>
                      <a:cubicBezTo>
                        <a:pt x="52230" y="178197"/>
                        <a:pt x="40595" y="180239"/>
                        <a:pt x="37777" y="177967"/>
                      </a:cubicBezTo>
                      <a:cubicBezTo>
                        <a:pt x="32342" y="173568"/>
                        <a:pt x="36039" y="156016"/>
                        <a:pt x="31494" y="150706"/>
                      </a:cubicBezTo>
                      <a:cubicBezTo>
                        <a:pt x="27818" y="146422"/>
                        <a:pt x="14496" y="146339"/>
                        <a:pt x="10527" y="142317"/>
                      </a:cubicBezTo>
                      <a:cubicBezTo>
                        <a:pt x="5395" y="137122"/>
                        <a:pt x="483" y="122345"/>
                        <a:pt x="44" y="115056"/>
                      </a:cubicBezTo>
                      <a:cubicBezTo>
                        <a:pt x="-354" y="108584"/>
                        <a:pt x="1991" y="94707"/>
                        <a:pt x="6338" y="89890"/>
                      </a:cubicBezTo>
                      <a:cubicBezTo>
                        <a:pt x="10443" y="85334"/>
                        <a:pt x="27483" y="87334"/>
                        <a:pt x="29399" y="81501"/>
                      </a:cubicBezTo>
                      <a:cubicBezTo>
                        <a:pt x="31169" y="76118"/>
                        <a:pt x="17868" y="68200"/>
                        <a:pt x="16821" y="62629"/>
                      </a:cubicBezTo>
                      <a:cubicBezTo>
                        <a:pt x="15931" y="57874"/>
                        <a:pt x="17240" y="46783"/>
                        <a:pt x="21010" y="43757"/>
                      </a:cubicBezTo>
                      <a:cubicBezTo>
                        <a:pt x="23053" y="42112"/>
                        <a:pt x="29766" y="45726"/>
                        <a:pt x="31494" y="43757"/>
                      </a:cubicBezTo>
                      <a:cubicBezTo>
                        <a:pt x="36720" y="37787"/>
                        <a:pt x="27305" y="12307"/>
                        <a:pt x="27305" y="12307"/>
                      </a:cubicBezTo>
                      <a:cubicBezTo>
                        <a:pt x="27305" y="12307"/>
                        <a:pt x="38856" y="3017"/>
                        <a:pt x="43443" y="1394"/>
                      </a:cubicBezTo>
                      <a:cubicBezTo>
                        <a:pt x="46418" y="347"/>
                        <a:pt x="52984" y="-502"/>
                        <a:pt x="56021" y="347"/>
                      </a:cubicBezTo>
                      <a:cubicBezTo>
                        <a:pt x="59456" y="1310"/>
                        <a:pt x="64452" y="6976"/>
                        <a:pt x="67552" y="8735"/>
                      </a:cubicBezTo>
                      <a:cubicBezTo>
                        <a:pt x="72254" y="11385"/>
                        <a:pt x="85230" y="12202"/>
                        <a:pt x="87461" y="17124"/>
                      </a:cubicBezTo>
                      <a:cubicBezTo>
                        <a:pt x="89513" y="21648"/>
                        <a:pt x="80559" y="31064"/>
                        <a:pt x="81177" y="35996"/>
                      </a:cubicBezTo>
                      <a:cubicBezTo>
                        <a:pt x="81722" y="40322"/>
                        <a:pt x="89608" y="46427"/>
                        <a:pt x="90613" y="50679"/>
                      </a:cubicBezTo>
                      <a:cubicBezTo>
                        <a:pt x="92310" y="57864"/>
                        <a:pt x="92142" y="74327"/>
                        <a:pt x="87461" y="80024"/>
                      </a:cubicBezTo>
                      <a:cubicBezTo>
                        <a:pt x="84675" y="83417"/>
                        <a:pt x="73448" y="81847"/>
                        <a:pt x="70694" y="85271"/>
                      </a:cubicBezTo>
                      <a:cubicBezTo>
                        <a:pt x="67060" y="89775"/>
                        <a:pt x="65489" y="103452"/>
                        <a:pt x="68599" y="108333"/>
                      </a:cubicBezTo>
                      <a:cubicBezTo>
                        <a:pt x="70694" y="111611"/>
                        <a:pt x="80077" y="111328"/>
                        <a:pt x="83261" y="113579"/>
                      </a:cubicBezTo>
                      <a:cubicBezTo>
                        <a:pt x="86309" y="115726"/>
                        <a:pt x="92697" y="125110"/>
                        <a:pt x="92697" y="125110"/>
                      </a:cubicBezTo>
                      <a:cubicBezTo>
                        <a:pt x="92697" y="125110"/>
                        <a:pt x="94896" y="156571"/>
                        <a:pt x="88477" y="163933"/>
                      </a:cubicBezTo>
                      <a:cubicBezTo>
                        <a:pt x="86351" y="166373"/>
                        <a:pt x="78957" y="165986"/>
                        <a:pt x="75899" y="167075"/>
                      </a:cubicBezTo>
                      <a:cubicBezTo>
                        <a:pt x="69740" y="169264"/>
                        <a:pt x="52219" y="178176"/>
                        <a:pt x="52219" y="178176"/>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034" name="Freeform 1033">
                  <a:extLst>
                    <a:ext uri="{FF2B5EF4-FFF2-40B4-BE49-F238E27FC236}">
                      <a16:creationId xmlns:a16="http://schemas.microsoft.com/office/drawing/2014/main" id="{53B046D0-4123-0562-478A-71EEA5C81C5A}"/>
                    </a:ext>
                  </a:extLst>
                </p:cNvPr>
                <p:cNvSpPr/>
                <p:nvPr/>
              </p:nvSpPr>
              <p:spPr>
                <a:xfrm>
                  <a:off x="5567176" y="3571381"/>
                  <a:ext cx="249368" cy="236299"/>
                </a:xfrm>
                <a:custGeom>
                  <a:avLst/>
                  <a:gdLst>
                    <a:gd name="connsiteX0" fmla="*/ 199163 w 249368"/>
                    <a:gd name="connsiteY0" fmla="*/ 31617 h 236299"/>
                    <a:gd name="connsiteX1" fmla="*/ 227062 w 249368"/>
                    <a:gd name="connsiteY1" fmla="*/ 26768 h 236299"/>
                    <a:gd name="connsiteX2" fmla="*/ 245935 w 249368"/>
                    <a:gd name="connsiteY2" fmla="*/ 45640 h 236299"/>
                    <a:gd name="connsiteX3" fmla="*/ 233357 w 249368"/>
                    <a:gd name="connsiteY3" fmla="*/ 68701 h 236299"/>
                    <a:gd name="connsiteX4" fmla="*/ 248029 w 249368"/>
                    <a:gd name="connsiteY4" fmla="*/ 77090 h 236299"/>
                    <a:gd name="connsiteX5" fmla="*/ 237546 w 249368"/>
                    <a:gd name="connsiteY5" fmla="*/ 119023 h 236299"/>
                    <a:gd name="connsiteX6" fmla="*/ 210296 w 249368"/>
                    <a:gd name="connsiteY6" fmla="*/ 121128 h 236299"/>
                    <a:gd name="connsiteX7" fmla="*/ 206106 w 249368"/>
                    <a:gd name="connsiteY7" fmla="*/ 137896 h 236299"/>
                    <a:gd name="connsiteX8" fmla="*/ 218684 w 249368"/>
                    <a:gd name="connsiteY8" fmla="*/ 150473 h 236299"/>
                    <a:gd name="connsiteX9" fmla="*/ 187245 w 249368"/>
                    <a:gd name="connsiteY9" fmla="*/ 177734 h 236299"/>
                    <a:gd name="connsiteX10" fmla="*/ 166289 w 249368"/>
                    <a:gd name="connsiteY10" fmla="*/ 198701 h 236299"/>
                    <a:gd name="connsiteX11" fmla="*/ 147416 w 249368"/>
                    <a:gd name="connsiteY11" fmla="*/ 209184 h 236299"/>
                    <a:gd name="connsiteX12" fmla="*/ 130649 w 249368"/>
                    <a:gd name="connsiteY12" fmla="*/ 209184 h 236299"/>
                    <a:gd name="connsiteX13" fmla="*/ 124355 w 249368"/>
                    <a:gd name="connsiteY13" fmla="*/ 221762 h 236299"/>
                    <a:gd name="connsiteX14" fmla="*/ 105483 w 249368"/>
                    <a:gd name="connsiteY14" fmla="*/ 219657 h 236299"/>
                    <a:gd name="connsiteX15" fmla="*/ 103378 w 249368"/>
                    <a:gd name="connsiteY15" fmla="*/ 234340 h 236299"/>
                    <a:gd name="connsiteX16" fmla="*/ 77897 w 249368"/>
                    <a:gd name="connsiteY16" fmla="*/ 234665 h 236299"/>
                    <a:gd name="connsiteX17" fmla="*/ 79667 w 249368"/>
                    <a:gd name="connsiteY17" fmla="*/ 222412 h 236299"/>
                    <a:gd name="connsiteX18" fmla="*/ 62890 w 249368"/>
                    <a:gd name="connsiteY18" fmla="*/ 222412 h 236299"/>
                    <a:gd name="connsiteX19" fmla="*/ 0 w 249368"/>
                    <a:gd name="connsiteY19" fmla="*/ 222412 h 236299"/>
                    <a:gd name="connsiteX20" fmla="*/ 16778 w 249368"/>
                    <a:gd name="connsiteY20" fmla="*/ 201445 h 236299"/>
                    <a:gd name="connsiteX21" fmla="*/ 29356 w 249368"/>
                    <a:gd name="connsiteY21" fmla="*/ 195151 h 236299"/>
                    <a:gd name="connsiteX22" fmla="*/ 41933 w 249368"/>
                    <a:gd name="connsiteY22" fmla="*/ 180478 h 236299"/>
                    <a:gd name="connsiteX23" fmla="*/ 52417 w 249368"/>
                    <a:gd name="connsiteY23" fmla="*/ 107095 h 236299"/>
                    <a:gd name="connsiteX24" fmla="*/ 60805 w 249368"/>
                    <a:gd name="connsiteY24" fmla="*/ 84033 h 236299"/>
                    <a:gd name="connsiteX25" fmla="*/ 71289 w 249368"/>
                    <a:gd name="connsiteY25" fmla="*/ 86128 h 236299"/>
                    <a:gd name="connsiteX26" fmla="*/ 73383 w 249368"/>
                    <a:gd name="connsiteY26" fmla="*/ 69361 h 236299"/>
                    <a:gd name="connsiteX27" fmla="*/ 113222 w 249368"/>
                    <a:gd name="connsiteY27" fmla="*/ 67256 h 236299"/>
                    <a:gd name="connsiteX28" fmla="*/ 113222 w 249368"/>
                    <a:gd name="connsiteY28" fmla="*/ 48384 h 236299"/>
                    <a:gd name="connsiteX29" fmla="*/ 127884 w 249368"/>
                    <a:gd name="connsiteY29" fmla="*/ 31617 h 236299"/>
                    <a:gd name="connsiteX30" fmla="*/ 136273 w 249368"/>
                    <a:gd name="connsiteY30" fmla="*/ 16934 h 236299"/>
                    <a:gd name="connsiteX31" fmla="*/ 142567 w 249368"/>
                    <a:gd name="connsiteY31" fmla="*/ 167 h 236299"/>
                    <a:gd name="connsiteX32" fmla="*/ 161439 w 249368"/>
                    <a:gd name="connsiteY32" fmla="*/ 12745 h 236299"/>
                    <a:gd name="connsiteX33" fmla="*/ 182396 w 249368"/>
                    <a:gd name="connsiteY33" fmla="*/ 14850 h 236299"/>
                    <a:gd name="connsiteX34" fmla="*/ 199173 w 249368"/>
                    <a:gd name="connsiteY34" fmla="*/ 31617 h 23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9368" h="236299">
                      <a:moveTo>
                        <a:pt x="199163" y="31617"/>
                      </a:moveTo>
                      <a:cubicBezTo>
                        <a:pt x="199163" y="24537"/>
                        <a:pt x="227062" y="26768"/>
                        <a:pt x="227062" y="26768"/>
                      </a:cubicBezTo>
                      <a:cubicBezTo>
                        <a:pt x="227062" y="26768"/>
                        <a:pt x="244982" y="39031"/>
                        <a:pt x="245935" y="45640"/>
                      </a:cubicBezTo>
                      <a:cubicBezTo>
                        <a:pt x="246867" y="52144"/>
                        <a:pt x="231566" y="62386"/>
                        <a:pt x="233357" y="68701"/>
                      </a:cubicBezTo>
                      <a:cubicBezTo>
                        <a:pt x="234509" y="72765"/>
                        <a:pt x="246375" y="73194"/>
                        <a:pt x="248029" y="77090"/>
                      </a:cubicBezTo>
                      <a:cubicBezTo>
                        <a:pt x="252271" y="87029"/>
                        <a:pt x="245799" y="112048"/>
                        <a:pt x="237546" y="119023"/>
                      </a:cubicBezTo>
                      <a:cubicBezTo>
                        <a:pt x="232320" y="123432"/>
                        <a:pt x="215511" y="116709"/>
                        <a:pt x="210296" y="121128"/>
                      </a:cubicBezTo>
                      <a:cubicBezTo>
                        <a:pt x="206997" y="123914"/>
                        <a:pt x="204954" y="133738"/>
                        <a:pt x="206106" y="137896"/>
                      </a:cubicBezTo>
                      <a:cubicBezTo>
                        <a:pt x="207290" y="142179"/>
                        <a:pt x="218841" y="146033"/>
                        <a:pt x="218684" y="150473"/>
                      </a:cubicBezTo>
                      <a:cubicBezTo>
                        <a:pt x="218318" y="160873"/>
                        <a:pt x="194848" y="170644"/>
                        <a:pt x="187245" y="177734"/>
                      </a:cubicBezTo>
                      <a:cubicBezTo>
                        <a:pt x="181820" y="182782"/>
                        <a:pt x="172206" y="194240"/>
                        <a:pt x="166289" y="198701"/>
                      </a:cubicBezTo>
                      <a:cubicBezTo>
                        <a:pt x="161984" y="201948"/>
                        <a:pt x="152642" y="207834"/>
                        <a:pt x="147416" y="209184"/>
                      </a:cubicBezTo>
                      <a:cubicBezTo>
                        <a:pt x="143353" y="210232"/>
                        <a:pt x="134210" y="206985"/>
                        <a:pt x="130649" y="209184"/>
                      </a:cubicBezTo>
                      <a:cubicBezTo>
                        <a:pt x="127654" y="211038"/>
                        <a:pt x="127445" y="220087"/>
                        <a:pt x="124355" y="221762"/>
                      </a:cubicBezTo>
                      <a:cubicBezTo>
                        <a:pt x="120187" y="224035"/>
                        <a:pt x="109242" y="216756"/>
                        <a:pt x="105483" y="219657"/>
                      </a:cubicBezTo>
                      <a:cubicBezTo>
                        <a:pt x="102550" y="221930"/>
                        <a:pt x="106164" y="231890"/>
                        <a:pt x="103378" y="234340"/>
                      </a:cubicBezTo>
                      <a:cubicBezTo>
                        <a:pt x="98592" y="238550"/>
                        <a:pt x="77897" y="234665"/>
                        <a:pt x="77897" y="234665"/>
                      </a:cubicBezTo>
                      <a:cubicBezTo>
                        <a:pt x="77897" y="234665"/>
                        <a:pt x="81689" y="224747"/>
                        <a:pt x="79667" y="222412"/>
                      </a:cubicBezTo>
                      <a:cubicBezTo>
                        <a:pt x="76923" y="219238"/>
                        <a:pt x="67089" y="222412"/>
                        <a:pt x="62890" y="222412"/>
                      </a:cubicBezTo>
                      <a:lnTo>
                        <a:pt x="0" y="222412"/>
                      </a:lnTo>
                      <a:cubicBezTo>
                        <a:pt x="0" y="222412"/>
                        <a:pt x="11552" y="205666"/>
                        <a:pt x="16778" y="201445"/>
                      </a:cubicBezTo>
                      <a:cubicBezTo>
                        <a:pt x="19511" y="199235"/>
                        <a:pt x="26580" y="197319"/>
                        <a:pt x="29356" y="195151"/>
                      </a:cubicBezTo>
                      <a:cubicBezTo>
                        <a:pt x="33168" y="192176"/>
                        <a:pt x="39933" y="184877"/>
                        <a:pt x="41933" y="180478"/>
                      </a:cubicBezTo>
                      <a:cubicBezTo>
                        <a:pt x="49578" y="163596"/>
                        <a:pt x="47913" y="125066"/>
                        <a:pt x="52417" y="107095"/>
                      </a:cubicBezTo>
                      <a:cubicBezTo>
                        <a:pt x="53904" y="101146"/>
                        <a:pt x="55454" y="87039"/>
                        <a:pt x="60805" y="84033"/>
                      </a:cubicBezTo>
                      <a:cubicBezTo>
                        <a:pt x="63131" y="82724"/>
                        <a:pt x="69121" y="87688"/>
                        <a:pt x="71289" y="86128"/>
                      </a:cubicBezTo>
                      <a:cubicBezTo>
                        <a:pt x="74713" y="83656"/>
                        <a:pt x="70294" y="72230"/>
                        <a:pt x="73383" y="69361"/>
                      </a:cubicBezTo>
                      <a:cubicBezTo>
                        <a:pt x="80683" y="62564"/>
                        <a:pt x="106352" y="74493"/>
                        <a:pt x="113222" y="67256"/>
                      </a:cubicBezTo>
                      <a:cubicBezTo>
                        <a:pt x="116469" y="63831"/>
                        <a:pt x="111568" y="52803"/>
                        <a:pt x="113222" y="48384"/>
                      </a:cubicBezTo>
                      <a:cubicBezTo>
                        <a:pt x="115181" y="43168"/>
                        <a:pt x="124659" y="36151"/>
                        <a:pt x="127884" y="31617"/>
                      </a:cubicBezTo>
                      <a:cubicBezTo>
                        <a:pt x="130335" y="28171"/>
                        <a:pt x="134472" y="20767"/>
                        <a:pt x="136273" y="16934"/>
                      </a:cubicBezTo>
                      <a:cubicBezTo>
                        <a:pt x="138179" y="12881"/>
                        <a:pt x="138305" y="1538"/>
                        <a:pt x="142567" y="167"/>
                      </a:cubicBezTo>
                      <a:cubicBezTo>
                        <a:pt x="147961" y="-1572"/>
                        <a:pt x="156098" y="10828"/>
                        <a:pt x="161439" y="12745"/>
                      </a:cubicBezTo>
                      <a:cubicBezTo>
                        <a:pt x="166393" y="14525"/>
                        <a:pt x="177641" y="12587"/>
                        <a:pt x="182396" y="14850"/>
                      </a:cubicBezTo>
                      <a:cubicBezTo>
                        <a:pt x="187758" y="17384"/>
                        <a:pt x="199173" y="25689"/>
                        <a:pt x="199173" y="31617"/>
                      </a:cubicBezTo>
                    </a:path>
                  </a:pathLst>
                </a:custGeom>
                <a:solidFill>
                  <a:schemeClr val="bg1">
                    <a:lumMod val="95000"/>
                  </a:schemeClr>
                </a:solidFill>
                <a:ln w="1046" cap="flat">
                  <a:noFill/>
                  <a:prstDash val="solid"/>
                  <a:miter/>
                </a:ln>
              </p:spPr>
              <p:txBody>
                <a:bodyPr rtlCol="0" anchor="ctr"/>
                <a:lstStyle/>
                <a:p>
                  <a:endParaRPr lang="en-US" dirty="0"/>
                </a:p>
              </p:txBody>
            </p:sp>
          </p:grpSp>
          <p:grpSp>
            <p:nvGrpSpPr>
              <p:cNvPr id="999" name="Picture 7">
                <a:extLst>
                  <a:ext uri="{FF2B5EF4-FFF2-40B4-BE49-F238E27FC236}">
                    <a16:creationId xmlns:a16="http://schemas.microsoft.com/office/drawing/2014/main" id="{92D16688-8FF9-F5D7-77E9-63D8B74BA044}"/>
                  </a:ext>
                </a:extLst>
              </p:cNvPr>
              <p:cNvGrpSpPr/>
              <p:nvPr/>
            </p:nvGrpSpPr>
            <p:grpSpPr>
              <a:xfrm>
                <a:off x="6006405" y="3957787"/>
                <a:ext cx="597631" cy="1133464"/>
                <a:chOff x="6006408" y="3957784"/>
                <a:chExt cx="597631" cy="1133463"/>
              </a:xfrm>
              <a:grpFill/>
            </p:grpSpPr>
            <p:sp>
              <p:nvSpPr>
                <p:cNvPr id="1020" name="Freeform 1019">
                  <a:extLst>
                    <a:ext uri="{FF2B5EF4-FFF2-40B4-BE49-F238E27FC236}">
                      <a16:creationId xmlns:a16="http://schemas.microsoft.com/office/drawing/2014/main" id="{30CE25A2-1321-E56D-645D-ABEBB70F6B3A}"/>
                    </a:ext>
                  </a:extLst>
                </p:cNvPr>
                <p:cNvSpPr/>
                <p:nvPr/>
              </p:nvSpPr>
              <p:spPr>
                <a:xfrm>
                  <a:off x="6006408" y="4207410"/>
                  <a:ext cx="229502" cy="350652"/>
                </a:xfrm>
                <a:custGeom>
                  <a:avLst/>
                  <a:gdLst>
                    <a:gd name="connsiteX0" fmla="*/ 10 w 229502"/>
                    <a:gd name="connsiteY0" fmla="*/ 264638 h 350652"/>
                    <a:gd name="connsiteX1" fmla="*/ 45086 w 229502"/>
                    <a:gd name="connsiteY1" fmla="*/ 227931 h 350652"/>
                    <a:gd name="connsiteX2" fmla="*/ 59758 w 229502"/>
                    <a:gd name="connsiteY2" fmla="*/ 209059 h 350652"/>
                    <a:gd name="connsiteX3" fmla="*/ 78882 w 229502"/>
                    <a:gd name="connsiteY3" fmla="*/ 190469 h 350652"/>
                    <a:gd name="connsiteX4" fmla="*/ 105096 w 229502"/>
                    <a:gd name="connsiteY4" fmla="*/ 171597 h 350652"/>
                    <a:gd name="connsiteX5" fmla="*/ 121601 w 229502"/>
                    <a:gd name="connsiteY5" fmla="*/ 144074 h 350652"/>
                    <a:gd name="connsiteX6" fmla="*/ 133121 w 229502"/>
                    <a:gd name="connsiteY6" fmla="*/ 96894 h 350652"/>
                    <a:gd name="connsiteX7" fmla="*/ 140473 w 229502"/>
                    <a:gd name="connsiteY7" fmla="*/ 85353 h 350652"/>
                    <a:gd name="connsiteX8" fmla="*/ 154088 w 229502"/>
                    <a:gd name="connsiteY8" fmla="*/ 74869 h 350652"/>
                    <a:gd name="connsiteX9" fmla="*/ 158287 w 229502"/>
                    <a:gd name="connsiteY9" fmla="*/ 43409 h 350652"/>
                    <a:gd name="connsiteX10" fmla="*/ 153197 w 229502"/>
                    <a:gd name="connsiteY10" fmla="*/ 1339 h 350652"/>
                    <a:gd name="connsiteX11" fmla="*/ 153197 w 229502"/>
                    <a:gd name="connsiteY11" fmla="*/ 1339 h 350652"/>
                    <a:gd name="connsiteX12" fmla="*/ 163461 w 229502"/>
                    <a:gd name="connsiteY12" fmla="*/ 491 h 350652"/>
                    <a:gd name="connsiteX13" fmla="*/ 167661 w 229502"/>
                    <a:gd name="connsiteY13" fmla="*/ 16232 h 350652"/>
                    <a:gd name="connsiteX14" fmla="*/ 174992 w 229502"/>
                    <a:gd name="connsiteY14" fmla="*/ 29857 h 350652"/>
                    <a:gd name="connsiteX15" fmla="*/ 186522 w 229502"/>
                    <a:gd name="connsiteY15" fmla="*/ 52908 h 350652"/>
                    <a:gd name="connsiteX16" fmla="*/ 186522 w 229502"/>
                    <a:gd name="connsiteY16" fmla="*/ 66544 h 350652"/>
                    <a:gd name="connsiteX17" fmla="*/ 176039 w 229502"/>
                    <a:gd name="connsiteY17" fmla="*/ 71780 h 350652"/>
                    <a:gd name="connsiteX18" fmla="*/ 181286 w 229502"/>
                    <a:gd name="connsiteY18" fmla="*/ 75980 h 350652"/>
                    <a:gd name="connsiteX19" fmla="*/ 186522 w 229502"/>
                    <a:gd name="connsiteY19" fmla="*/ 91699 h 350652"/>
                    <a:gd name="connsiteX20" fmla="*/ 194911 w 229502"/>
                    <a:gd name="connsiteY20" fmla="*/ 103241 h 350652"/>
                    <a:gd name="connsiteX21" fmla="*/ 192806 w 229502"/>
                    <a:gd name="connsiteY21" fmla="*/ 115829 h 350652"/>
                    <a:gd name="connsiteX22" fmla="*/ 181286 w 229502"/>
                    <a:gd name="connsiteY22" fmla="*/ 123160 h 350652"/>
                    <a:gd name="connsiteX23" fmla="*/ 183370 w 229502"/>
                    <a:gd name="connsiteY23" fmla="*/ 136796 h 350652"/>
                    <a:gd name="connsiteX24" fmla="*/ 201184 w 229502"/>
                    <a:gd name="connsiteY24" fmla="*/ 159857 h 350652"/>
                    <a:gd name="connsiteX25" fmla="*/ 213783 w 229502"/>
                    <a:gd name="connsiteY25" fmla="*/ 186050 h 350652"/>
                    <a:gd name="connsiteX26" fmla="*/ 202263 w 229502"/>
                    <a:gd name="connsiteY26" fmla="*/ 201759 h 350652"/>
                    <a:gd name="connsiteX27" fmla="*/ 191780 w 229502"/>
                    <a:gd name="connsiteY27" fmla="*/ 233220 h 350652"/>
                    <a:gd name="connsiteX28" fmla="*/ 209594 w 229502"/>
                    <a:gd name="connsiteY28" fmla="*/ 261528 h 350652"/>
                    <a:gd name="connsiteX29" fmla="*/ 221125 w 229502"/>
                    <a:gd name="connsiteY29" fmla="*/ 296120 h 350652"/>
                    <a:gd name="connsiteX30" fmla="*/ 229503 w 229502"/>
                    <a:gd name="connsiteY30" fmla="*/ 310803 h 350652"/>
                    <a:gd name="connsiteX31" fmla="*/ 154004 w 229502"/>
                    <a:gd name="connsiteY31" fmla="*/ 320249 h 350652"/>
                    <a:gd name="connsiteX32" fmla="*/ 115233 w 229502"/>
                    <a:gd name="connsiteY32" fmla="*/ 323402 h 350652"/>
                    <a:gd name="connsiteX33" fmla="*/ 101597 w 229502"/>
                    <a:gd name="connsiteY33" fmla="*/ 334922 h 350652"/>
                    <a:gd name="connsiteX34" fmla="*/ 101597 w 229502"/>
                    <a:gd name="connsiteY34" fmla="*/ 347521 h 350652"/>
                    <a:gd name="connsiteX35" fmla="*/ 67016 w 229502"/>
                    <a:gd name="connsiteY35" fmla="*/ 350652 h 350652"/>
                    <a:gd name="connsiteX36" fmla="*/ 62827 w 229502"/>
                    <a:gd name="connsiteY36" fmla="*/ 324449 h 350652"/>
                    <a:gd name="connsiteX37" fmla="*/ 75405 w 229502"/>
                    <a:gd name="connsiteY37" fmla="*/ 300340 h 350652"/>
                    <a:gd name="connsiteX38" fmla="*/ 63874 w 229502"/>
                    <a:gd name="connsiteY38" fmla="*/ 285657 h 350652"/>
                    <a:gd name="connsiteX39" fmla="*/ 38718 w 229502"/>
                    <a:gd name="connsiteY39" fmla="*/ 276221 h 350652"/>
                    <a:gd name="connsiteX40" fmla="*/ 0 w 229502"/>
                    <a:gd name="connsiteY40" fmla="*/ 264638 h 35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9502" h="350652">
                      <a:moveTo>
                        <a:pt x="10" y="264638"/>
                      </a:moveTo>
                      <a:cubicBezTo>
                        <a:pt x="10" y="264638"/>
                        <a:pt x="34927" y="238320"/>
                        <a:pt x="45086" y="227931"/>
                      </a:cubicBezTo>
                      <a:cubicBezTo>
                        <a:pt x="49265" y="223658"/>
                        <a:pt x="55779" y="213510"/>
                        <a:pt x="59758" y="209059"/>
                      </a:cubicBezTo>
                      <a:cubicBezTo>
                        <a:pt x="64209" y="204095"/>
                        <a:pt x="73771" y="194753"/>
                        <a:pt x="78882" y="190469"/>
                      </a:cubicBezTo>
                      <a:cubicBezTo>
                        <a:pt x="85071" y="185285"/>
                        <a:pt x="99629" y="177546"/>
                        <a:pt x="105096" y="171597"/>
                      </a:cubicBezTo>
                      <a:cubicBezTo>
                        <a:pt x="110531" y="165691"/>
                        <a:pt x="118543" y="151500"/>
                        <a:pt x="121601" y="144074"/>
                      </a:cubicBezTo>
                      <a:cubicBezTo>
                        <a:pt x="126219" y="132847"/>
                        <a:pt x="128356" y="108058"/>
                        <a:pt x="133121" y="96894"/>
                      </a:cubicBezTo>
                      <a:cubicBezTo>
                        <a:pt x="134462" y="93752"/>
                        <a:pt x="138158" y="87877"/>
                        <a:pt x="140473" y="85353"/>
                      </a:cubicBezTo>
                      <a:cubicBezTo>
                        <a:pt x="143374" y="82179"/>
                        <a:pt x="151941" y="78587"/>
                        <a:pt x="154088" y="74869"/>
                      </a:cubicBezTo>
                      <a:cubicBezTo>
                        <a:pt x="158057" y="67999"/>
                        <a:pt x="158235" y="51347"/>
                        <a:pt x="158287" y="43409"/>
                      </a:cubicBezTo>
                      <a:cubicBezTo>
                        <a:pt x="158350" y="32810"/>
                        <a:pt x="153197" y="1339"/>
                        <a:pt x="153197" y="1339"/>
                      </a:cubicBezTo>
                      <a:lnTo>
                        <a:pt x="153197" y="1339"/>
                      </a:lnTo>
                      <a:cubicBezTo>
                        <a:pt x="153197" y="1339"/>
                        <a:pt x="161356" y="-986"/>
                        <a:pt x="163461" y="491"/>
                      </a:cubicBezTo>
                      <a:cubicBezTo>
                        <a:pt x="166791" y="2837"/>
                        <a:pt x="166163" y="12441"/>
                        <a:pt x="167661" y="16232"/>
                      </a:cubicBezTo>
                      <a:cubicBezTo>
                        <a:pt x="169085" y="19824"/>
                        <a:pt x="173211" y="26422"/>
                        <a:pt x="174992" y="29857"/>
                      </a:cubicBezTo>
                      <a:cubicBezTo>
                        <a:pt x="177966" y="35575"/>
                        <a:pt x="185045" y="46645"/>
                        <a:pt x="186522" y="52908"/>
                      </a:cubicBezTo>
                      <a:cubicBezTo>
                        <a:pt x="187308" y="56228"/>
                        <a:pt x="188313" y="63643"/>
                        <a:pt x="186522" y="66544"/>
                      </a:cubicBezTo>
                      <a:cubicBezTo>
                        <a:pt x="184983" y="69036"/>
                        <a:pt x="176353" y="68868"/>
                        <a:pt x="176039" y="71780"/>
                      </a:cubicBezTo>
                      <a:cubicBezTo>
                        <a:pt x="175861" y="73456"/>
                        <a:pt x="180322" y="74597"/>
                        <a:pt x="181286" y="75980"/>
                      </a:cubicBezTo>
                      <a:cubicBezTo>
                        <a:pt x="183653" y="79383"/>
                        <a:pt x="184627" y="88013"/>
                        <a:pt x="186522" y="91699"/>
                      </a:cubicBezTo>
                      <a:cubicBezTo>
                        <a:pt x="188156" y="94873"/>
                        <a:pt x="194094" y="99763"/>
                        <a:pt x="194911" y="103241"/>
                      </a:cubicBezTo>
                      <a:cubicBezTo>
                        <a:pt x="195644" y="106340"/>
                        <a:pt x="194565" y="113169"/>
                        <a:pt x="192806" y="115829"/>
                      </a:cubicBezTo>
                      <a:cubicBezTo>
                        <a:pt x="190921" y="118678"/>
                        <a:pt x="182699" y="120060"/>
                        <a:pt x="181286" y="123160"/>
                      </a:cubicBezTo>
                      <a:cubicBezTo>
                        <a:pt x="179861" y="126302"/>
                        <a:pt x="182008" y="133633"/>
                        <a:pt x="183370" y="136796"/>
                      </a:cubicBezTo>
                      <a:cubicBezTo>
                        <a:pt x="186239" y="143488"/>
                        <a:pt x="197362" y="153657"/>
                        <a:pt x="201184" y="159857"/>
                      </a:cubicBezTo>
                      <a:cubicBezTo>
                        <a:pt x="204996" y="166036"/>
                        <a:pt x="213783" y="186050"/>
                        <a:pt x="213783" y="186050"/>
                      </a:cubicBezTo>
                      <a:cubicBezTo>
                        <a:pt x="213783" y="186050"/>
                        <a:pt x="204504" y="197434"/>
                        <a:pt x="202263" y="201759"/>
                      </a:cubicBezTo>
                      <a:cubicBezTo>
                        <a:pt x="198451" y="209122"/>
                        <a:pt x="190785" y="224988"/>
                        <a:pt x="191780" y="233220"/>
                      </a:cubicBezTo>
                      <a:cubicBezTo>
                        <a:pt x="192785" y="241525"/>
                        <a:pt x="206023" y="253966"/>
                        <a:pt x="209594" y="261528"/>
                      </a:cubicBezTo>
                      <a:cubicBezTo>
                        <a:pt x="213490" y="269770"/>
                        <a:pt x="217407" y="287794"/>
                        <a:pt x="221125" y="296120"/>
                      </a:cubicBezTo>
                      <a:cubicBezTo>
                        <a:pt x="222853" y="299984"/>
                        <a:pt x="229503" y="310803"/>
                        <a:pt x="229503" y="310803"/>
                      </a:cubicBezTo>
                      <a:lnTo>
                        <a:pt x="154004" y="320249"/>
                      </a:lnTo>
                      <a:cubicBezTo>
                        <a:pt x="154004" y="320249"/>
                        <a:pt x="124219" y="319694"/>
                        <a:pt x="115233" y="323402"/>
                      </a:cubicBezTo>
                      <a:cubicBezTo>
                        <a:pt x="111107" y="325098"/>
                        <a:pt x="103483" y="330869"/>
                        <a:pt x="101597" y="334922"/>
                      </a:cubicBezTo>
                      <a:cubicBezTo>
                        <a:pt x="100267" y="337781"/>
                        <a:pt x="101597" y="347521"/>
                        <a:pt x="101597" y="347521"/>
                      </a:cubicBezTo>
                      <a:lnTo>
                        <a:pt x="67016" y="350652"/>
                      </a:lnTo>
                      <a:cubicBezTo>
                        <a:pt x="67016" y="350652"/>
                        <a:pt x="61759" y="330994"/>
                        <a:pt x="62827" y="324449"/>
                      </a:cubicBezTo>
                      <a:cubicBezTo>
                        <a:pt x="63916" y="317736"/>
                        <a:pt x="76033" y="307116"/>
                        <a:pt x="75405" y="300340"/>
                      </a:cubicBezTo>
                      <a:cubicBezTo>
                        <a:pt x="74975" y="295690"/>
                        <a:pt x="67634" y="288412"/>
                        <a:pt x="63874" y="285657"/>
                      </a:cubicBezTo>
                      <a:cubicBezTo>
                        <a:pt x="58460" y="281688"/>
                        <a:pt x="45086" y="278368"/>
                        <a:pt x="38718" y="276221"/>
                      </a:cubicBezTo>
                      <a:cubicBezTo>
                        <a:pt x="29146" y="272996"/>
                        <a:pt x="0" y="264638"/>
                        <a:pt x="0" y="264638"/>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021" name="Freeform 1020">
                  <a:extLst>
                    <a:ext uri="{FF2B5EF4-FFF2-40B4-BE49-F238E27FC236}">
                      <a16:creationId xmlns:a16="http://schemas.microsoft.com/office/drawing/2014/main" id="{E0DB2046-C1B4-7E79-2974-EBB2570E8CAF}"/>
                    </a:ext>
                  </a:extLst>
                </p:cNvPr>
                <p:cNvSpPr/>
                <p:nvPr/>
              </p:nvSpPr>
              <p:spPr>
                <a:xfrm>
                  <a:off x="6119557" y="4486763"/>
                  <a:ext cx="173208" cy="242206"/>
                </a:xfrm>
                <a:custGeom>
                  <a:avLst/>
                  <a:gdLst>
                    <a:gd name="connsiteX0" fmla="*/ 10 w 173208"/>
                    <a:gd name="connsiteY0" fmla="*/ 223313 h 242206"/>
                    <a:gd name="connsiteX1" fmla="*/ 8399 w 173208"/>
                    <a:gd name="connsiteY1" fmla="*/ 210746 h 242206"/>
                    <a:gd name="connsiteX2" fmla="*/ 16778 w 173208"/>
                    <a:gd name="connsiteY2" fmla="*/ 190827 h 242206"/>
                    <a:gd name="connsiteX3" fmla="*/ 5247 w 173208"/>
                    <a:gd name="connsiteY3" fmla="*/ 182438 h 242206"/>
                    <a:gd name="connsiteX4" fmla="*/ 3152 w 173208"/>
                    <a:gd name="connsiteY4" fmla="*/ 168802 h 242206"/>
                    <a:gd name="connsiteX5" fmla="*/ 19919 w 173208"/>
                    <a:gd name="connsiteY5" fmla="*/ 161471 h 242206"/>
                    <a:gd name="connsiteX6" fmla="*/ 32518 w 173208"/>
                    <a:gd name="connsiteY6" fmla="*/ 158340 h 242206"/>
                    <a:gd name="connsiteX7" fmla="*/ 45086 w 173208"/>
                    <a:gd name="connsiteY7" fmla="*/ 175107 h 242206"/>
                    <a:gd name="connsiteX8" fmla="*/ 65005 w 173208"/>
                    <a:gd name="connsiteY8" fmla="*/ 166708 h 242206"/>
                    <a:gd name="connsiteX9" fmla="*/ 80725 w 173208"/>
                    <a:gd name="connsiteY9" fmla="*/ 143646 h 242206"/>
                    <a:gd name="connsiteX10" fmla="*/ 76525 w 173208"/>
                    <a:gd name="connsiteY10" fmla="*/ 120585 h 242206"/>
                    <a:gd name="connsiteX11" fmla="*/ 63958 w 173208"/>
                    <a:gd name="connsiteY11" fmla="*/ 109044 h 242206"/>
                    <a:gd name="connsiteX12" fmla="*/ 56627 w 173208"/>
                    <a:gd name="connsiteY12" fmla="*/ 92277 h 242206"/>
                    <a:gd name="connsiteX13" fmla="*/ 62911 w 173208"/>
                    <a:gd name="connsiteY13" fmla="*/ 79688 h 242206"/>
                    <a:gd name="connsiteX14" fmla="*/ 57664 w 173208"/>
                    <a:gd name="connsiteY14" fmla="*/ 63968 h 242206"/>
                    <a:gd name="connsiteX15" fmla="*/ 40897 w 173208"/>
                    <a:gd name="connsiteY15" fmla="*/ 62921 h 242206"/>
                    <a:gd name="connsiteX16" fmla="*/ 40897 w 173208"/>
                    <a:gd name="connsiteY16" fmla="*/ 40897 h 242206"/>
                    <a:gd name="connsiteX17" fmla="*/ 116396 w 173208"/>
                    <a:gd name="connsiteY17" fmla="*/ 31450 h 242206"/>
                    <a:gd name="connsiteX18" fmla="*/ 125832 w 173208"/>
                    <a:gd name="connsiteY18" fmla="*/ 16767 h 242206"/>
                    <a:gd name="connsiteX19" fmla="*/ 138399 w 173208"/>
                    <a:gd name="connsiteY19" fmla="*/ 3131 h 242206"/>
                    <a:gd name="connsiteX20" fmla="*/ 156213 w 173208"/>
                    <a:gd name="connsiteY20" fmla="*/ 0 h 242206"/>
                    <a:gd name="connsiteX21" fmla="*/ 171912 w 173208"/>
                    <a:gd name="connsiteY21" fmla="*/ 5268 h 242206"/>
                    <a:gd name="connsiteX22" fmla="*/ 165629 w 173208"/>
                    <a:gd name="connsiteY22" fmla="*/ 36728 h 242206"/>
                    <a:gd name="connsiteX23" fmla="*/ 158298 w 173208"/>
                    <a:gd name="connsiteY23" fmla="*/ 43012 h 242206"/>
                    <a:gd name="connsiteX24" fmla="*/ 156203 w 173208"/>
                    <a:gd name="connsiteY24" fmla="*/ 119538 h 242206"/>
                    <a:gd name="connsiteX25" fmla="*/ 150967 w 173208"/>
                    <a:gd name="connsiteY25" fmla="*/ 128974 h 242206"/>
                    <a:gd name="connsiteX26" fmla="*/ 140462 w 173208"/>
                    <a:gd name="connsiteY26" fmla="*/ 140504 h 242206"/>
                    <a:gd name="connsiteX27" fmla="*/ 137331 w 173208"/>
                    <a:gd name="connsiteY27" fmla="*/ 173012 h 242206"/>
                    <a:gd name="connsiteX28" fmla="*/ 118459 w 173208"/>
                    <a:gd name="connsiteY28" fmla="*/ 175117 h 242206"/>
                    <a:gd name="connsiteX29" fmla="*/ 116354 w 173208"/>
                    <a:gd name="connsiteY29" fmla="*/ 213898 h 242206"/>
                    <a:gd name="connsiteX30" fmla="*/ 90151 w 173208"/>
                    <a:gd name="connsiteY30" fmla="*/ 224382 h 242206"/>
                    <a:gd name="connsiteX31" fmla="*/ 84914 w 173208"/>
                    <a:gd name="connsiteY31" fmla="*/ 232770 h 242206"/>
                    <a:gd name="connsiteX32" fmla="*/ 64995 w 173208"/>
                    <a:gd name="connsiteY32" fmla="*/ 232770 h 242206"/>
                    <a:gd name="connsiteX33" fmla="*/ 53464 w 173208"/>
                    <a:gd name="connsiteY33" fmla="*/ 225439 h 242206"/>
                    <a:gd name="connsiteX34" fmla="*/ 37744 w 173208"/>
                    <a:gd name="connsiteY34" fmla="*/ 232770 h 242206"/>
                    <a:gd name="connsiteX35" fmla="*/ 25156 w 173208"/>
                    <a:gd name="connsiteY35" fmla="*/ 239075 h 242206"/>
                    <a:gd name="connsiteX36" fmla="*/ 14673 w 173208"/>
                    <a:gd name="connsiteY36" fmla="*/ 242207 h 242206"/>
                    <a:gd name="connsiteX37" fmla="*/ 14673 w 173208"/>
                    <a:gd name="connsiteY37" fmla="*/ 229639 h 242206"/>
                    <a:gd name="connsiteX38" fmla="*/ 0 w 173208"/>
                    <a:gd name="connsiteY38" fmla="*/ 223334 h 242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73208" h="242206">
                      <a:moveTo>
                        <a:pt x="10" y="223313"/>
                      </a:moveTo>
                      <a:cubicBezTo>
                        <a:pt x="10" y="223313"/>
                        <a:pt x="6608" y="214066"/>
                        <a:pt x="8399" y="210746"/>
                      </a:cubicBezTo>
                      <a:cubicBezTo>
                        <a:pt x="10955" y="205991"/>
                        <a:pt x="18233" y="196032"/>
                        <a:pt x="16778" y="190827"/>
                      </a:cubicBezTo>
                      <a:cubicBezTo>
                        <a:pt x="15825" y="187392"/>
                        <a:pt x="7101" y="185485"/>
                        <a:pt x="5247" y="182438"/>
                      </a:cubicBezTo>
                      <a:cubicBezTo>
                        <a:pt x="3456" y="179495"/>
                        <a:pt x="1487" y="171829"/>
                        <a:pt x="3152" y="168802"/>
                      </a:cubicBezTo>
                      <a:cubicBezTo>
                        <a:pt x="5352" y="164791"/>
                        <a:pt x="15594" y="162937"/>
                        <a:pt x="19919" y="161471"/>
                      </a:cubicBezTo>
                      <a:cubicBezTo>
                        <a:pt x="22988" y="160424"/>
                        <a:pt x="29460" y="157251"/>
                        <a:pt x="32518" y="158340"/>
                      </a:cubicBezTo>
                      <a:cubicBezTo>
                        <a:pt x="37451" y="160099"/>
                        <a:pt x="40027" y="173745"/>
                        <a:pt x="45086" y="175107"/>
                      </a:cubicBezTo>
                      <a:cubicBezTo>
                        <a:pt x="50301" y="176521"/>
                        <a:pt x="60827" y="170132"/>
                        <a:pt x="65005" y="166708"/>
                      </a:cubicBezTo>
                      <a:cubicBezTo>
                        <a:pt x="70409" y="162288"/>
                        <a:pt x="79269" y="150475"/>
                        <a:pt x="80725" y="143646"/>
                      </a:cubicBezTo>
                      <a:cubicBezTo>
                        <a:pt x="81940" y="137918"/>
                        <a:pt x="79353" y="125717"/>
                        <a:pt x="76525" y="120585"/>
                      </a:cubicBezTo>
                      <a:cubicBezTo>
                        <a:pt x="74462" y="116846"/>
                        <a:pt x="66440" y="112521"/>
                        <a:pt x="63958" y="109044"/>
                      </a:cubicBezTo>
                      <a:cubicBezTo>
                        <a:pt x="61298" y="105315"/>
                        <a:pt x="56512" y="96843"/>
                        <a:pt x="56627" y="92277"/>
                      </a:cubicBezTo>
                      <a:cubicBezTo>
                        <a:pt x="56721" y="88758"/>
                        <a:pt x="62659" y="83197"/>
                        <a:pt x="62911" y="79688"/>
                      </a:cubicBezTo>
                      <a:cubicBezTo>
                        <a:pt x="63204" y="75552"/>
                        <a:pt x="60942" y="66492"/>
                        <a:pt x="57664" y="63968"/>
                      </a:cubicBezTo>
                      <a:cubicBezTo>
                        <a:pt x="54333" y="61403"/>
                        <a:pt x="43766" y="65979"/>
                        <a:pt x="40897" y="62921"/>
                      </a:cubicBezTo>
                      <a:cubicBezTo>
                        <a:pt x="37126" y="58910"/>
                        <a:pt x="40897" y="40897"/>
                        <a:pt x="40897" y="40897"/>
                      </a:cubicBezTo>
                      <a:lnTo>
                        <a:pt x="116396" y="31450"/>
                      </a:lnTo>
                      <a:cubicBezTo>
                        <a:pt x="116396" y="31450"/>
                        <a:pt x="123161" y="20213"/>
                        <a:pt x="125832" y="16767"/>
                      </a:cubicBezTo>
                      <a:cubicBezTo>
                        <a:pt x="128670" y="13102"/>
                        <a:pt x="134336" y="5352"/>
                        <a:pt x="138399" y="3131"/>
                      </a:cubicBezTo>
                      <a:cubicBezTo>
                        <a:pt x="142368" y="964"/>
                        <a:pt x="156213" y="0"/>
                        <a:pt x="156213" y="0"/>
                      </a:cubicBezTo>
                      <a:cubicBezTo>
                        <a:pt x="156213" y="0"/>
                        <a:pt x="169839" y="1686"/>
                        <a:pt x="171912" y="5268"/>
                      </a:cubicBezTo>
                      <a:cubicBezTo>
                        <a:pt x="175934" y="12212"/>
                        <a:pt x="169682" y="29806"/>
                        <a:pt x="165629" y="36728"/>
                      </a:cubicBezTo>
                      <a:cubicBezTo>
                        <a:pt x="164414" y="38813"/>
                        <a:pt x="159334" y="40834"/>
                        <a:pt x="158298" y="43012"/>
                      </a:cubicBezTo>
                      <a:cubicBezTo>
                        <a:pt x="150066" y="60292"/>
                        <a:pt x="161251" y="101074"/>
                        <a:pt x="156203" y="119538"/>
                      </a:cubicBezTo>
                      <a:cubicBezTo>
                        <a:pt x="155491" y="122135"/>
                        <a:pt x="152537" y="126785"/>
                        <a:pt x="150967" y="128974"/>
                      </a:cubicBezTo>
                      <a:cubicBezTo>
                        <a:pt x="148694" y="132147"/>
                        <a:pt x="142044" y="136944"/>
                        <a:pt x="140462" y="140504"/>
                      </a:cubicBezTo>
                      <a:cubicBezTo>
                        <a:pt x="137153" y="147971"/>
                        <a:pt x="143060" y="167200"/>
                        <a:pt x="137331" y="173012"/>
                      </a:cubicBezTo>
                      <a:cubicBezTo>
                        <a:pt x="134001" y="176395"/>
                        <a:pt x="121726" y="171661"/>
                        <a:pt x="118459" y="175117"/>
                      </a:cubicBezTo>
                      <a:cubicBezTo>
                        <a:pt x="111788" y="182176"/>
                        <a:pt x="122020" y="206002"/>
                        <a:pt x="116354" y="213898"/>
                      </a:cubicBezTo>
                      <a:cubicBezTo>
                        <a:pt x="112238" y="219638"/>
                        <a:pt x="95565" y="219858"/>
                        <a:pt x="90151" y="224382"/>
                      </a:cubicBezTo>
                      <a:cubicBezTo>
                        <a:pt x="88255" y="225963"/>
                        <a:pt x="87082" y="231566"/>
                        <a:pt x="84914" y="232770"/>
                      </a:cubicBezTo>
                      <a:cubicBezTo>
                        <a:pt x="80557" y="235190"/>
                        <a:pt x="69781" y="234163"/>
                        <a:pt x="64995" y="232770"/>
                      </a:cubicBezTo>
                      <a:cubicBezTo>
                        <a:pt x="61717" y="231817"/>
                        <a:pt x="56868" y="225660"/>
                        <a:pt x="53464" y="225439"/>
                      </a:cubicBezTo>
                      <a:cubicBezTo>
                        <a:pt x="49139" y="225157"/>
                        <a:pt x="41651" y="230886"/>
                        <a:pt x="37744" y="232770"/>
                      </a:cubicBezTo>
                      <a:cubicBezTo>
                        <a:pt x="34581" y="234300"/>
                        <a:pt x="28434" y="237777"/>
                        <a:pt x="25156" y="239075"/>
                      </a:cubicBezTo>
                      <a:cubicBezTo>
                        <a:pt x="22611" y="240080"/>
                        <a:pt x="14673" y="242207"/>
                        <a:pt x="14673" y="242207"/>
                      </a:cubicBezTo>
                      <a:cubicBezTo>
                        <a:pt x="14673" y="242207"/>
                        <a:pt x="16400" y="232257"/>
                        <a:pt x="14673" y="229639"/>
                      </a:cubicBezTo>
                      <a:cubicBezTo>
                        <a:pt x="12473" y="226309"/>
                        <a:pt x="0" y="223334"/>
                        <a:pt x="0" y="223334"/>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022" name="Freeform 1021">
                  <a:extLst>
                    <a:ext uri="{FF2B5EF4-FFF2-40B4-BE49-F238E27FC236}">
                      <a16:creationId xmlns:a16="http://schemas.microsoft.com/office/drawing/2014/main" id="{A4E5E439-7DFD-F417-74E6-989B08BC7E3D}"/>
                    </a:ext>
                  </a:extLst>
                </p:cNvPr>
                <p:cNvSpPr/>
                <p:nvPr/>
              </p:nvSpPr>
              <p:spPr>
                <a:xfrm>
                  <a:off x="6132146" y="4449818"/>
                  <a:ext cx="471894" cy="523211"/>
                </a:xfrm>
                <a:custGeom>
                  <a:avLst/>
                  <a:gdLst>
                    <a:gd name="connsiteX0" fmla="*/ 10494 w 471894"/>
                    <a:gd name="connsiteY0" fmla="*/ 288567 h 523211"/>
                    <a:gd name="connsiteX1" fmla="*/ 2095 w 471894"/>
                    <a:gd name="connsiteY1" fmla="*/ 293814 h 523211"/>
                    <a:gd name="connsiteX2" fmla="*/ 0 w 471894"/>
                    <a:gd name="connsiteY2" fmla="*/ 304297 h 523211"/>
                    <a:gd name="connsiteX3" fmla="*/ 11531 w 471894"/>
                    <a:gd name="connsiteY3" fmla="*/ 307428 h 523211"/>
                    <a:gd name="connsiteX4" fmla="*/ 46133 w 471894"/>
                    <a:gd name="connsiteY4" fmla="*/ 309523 h 523211"/>
                    <a:gd name="connsiteX5" fmla="*/ 71268 w 471894"/>
                    <a:gd name="connsiteY5" fmla="*/ 300087 h 523211"/>
                    <a:gd name="connsiteX6" fmla="*/ 116354 w 471894"/>
                    <a:gd name="connsiteY6" fmla="*/ 305323 h 523211"/>
                    <a:gd name="connsiteX7" fmla="*/ 125790 w 471894"/>
                    <a:gd name="connsiteY7" fmla="*/ 346220 h 523211"/>
                    <a:gd name="connsiteX8" fmla="*/ 136273 w 471894"/>
                    <a:gd name="connsiteY8" fmla="*/ 350409 h 523211"/>
                    <a:gd name="connsiteX9" fmla="*/ 138378 w 471894"/>
                    <a:gd name="connsiteY9" fmla="*/ 366150 h 523211"/>
                    <a:gd name="connsiteX10" fmla="*/ 181348 w 471894"/>
                    <a:gd name="connsiteY10" fmla="*/ 365103 h 523211"/>
                    <a:gd name="connsiteX11" fmla="*/ 183453 w 471894"/>
                    <a:gd name="connsiteY11" fmla="*/ 337842 h 523211"/>
                    <a:gd name="connsiteX12" fmla="*/ 194984 w 471894"/>
                    <a:gd name="connsiteY12" fmla="*/ 328406 h 523211"/>
                    <a:gd name="connsiteX13" fmla="*/ 207552 w 471894"/>
                    <a:gd name="connsiteY13" fmla="*/ 357761 h 523211"/>
                    <a:gd name="connsiteX14" fmla="*/ 218035 w 471894"/>
                    <a:gd name="connsiteY14" fmla="*/ 350409 h 523211"/>
                    <a:gd name="connsiteX15" fmla="*/ 233755 w 471894"/>
                    <a:gd name="connsiteY15" fmla="*/ 347278 h 523211"/>
                    <a:gd name="connsiteX16" fmla="*/ 243191 w 471894"/>
                    <a:gd name="connsiteY16" fmla="*/ 361950 h 523211"/>
                    <a:gd name="connsiteX17" fmla="*/ 245296 w 471894"/>
                    <a:gd name="connsiteY17" fmla="*/ 416462 h 523211"/>
                    <a:gd name="connsiteX18" fmla="*/ 245296 w 471894"/>
                    <a:gd name="connsiteY18" fmla="*/ 436381 h 523211"/>
                    <a:gd name="connsiteX19" fmla="*/ 259958 w 471894"/>
                    <a:gd name="connsiteY19" fmla="*/ 448970 h 523211"/>
                    <a:gd name="connsiteX20" fmla="*/ 288256 w 471894"/>
                    <a:gd name="connsiteY20" fmla="*/ 448970 h 523211"/>
                    <a:gd name="connsiteX21" fmla="*/ 314459 w 471894"/>
                    <a:gd name="connsiteY21" fmla="*/ 452101 h 523211"/>
                    <a:gd name="connsiteX22" fmla="*/ 321790 w 471894"/>
                    <a:gd name="connsiteY22" fmla="*/ 477278 h 523211"/>
                    <a:gd name="connsiteX23" fmla="*/ 333320 w 471894"/>
                    <a:gd name="connsiteY23" fmla="*/ 481477 h 523211"/>
                    <a:gd name="connsiteX24" fmla="*/ 340651 w 471894"/>
                    <a:gd name="connsiteY24" fmla="*/ 466794 h 523211"/>
                    <a:gd name="connsiteX25" fmla="*/ 359524 w 471894"/>
                    <a:gd name="connsiteY25" fmla="*/ 462605 h 523211"/>
                    <a:gd name="connsiteX26" fmla="*/ 362676 w 471894"/>
                    <a:gd name="connsiteY26" fmla="*/ 472041 h 523211"/>
                    <a:gd name="connsiteX27" fmla="*/ 381548 w 471894"/>
                    <a:gd name="connsiteY27" fmla="*/ 482514 h 523211"/>
                    <a:gd name="connsiteX28" fmla="*/ 386795 w 471894"/>
                    <a:gd name="connsiteY28" fmla="*/ 508717 h 523211"/>
                    <a:gd name="connsiteX29" fmla="*/ 397258 w 471894"/>
                    <a:gd name="connsiteY29" fmla="*/ 521306 h 523211"/>
                    <a:gd name="connsiteX30" fmla="*/ 423461 w 471894"/>
                    <a:gd name="connsiteY30" fmla="*/ 520258 h 523211"/>
                    <a:gd name="connsiteX31" fmla="*/ 429766 w 471894"/>
                    <a:gd name="connsiteY31" fmla="*/ 504539 h 523211"/>
                    <a:gd name="connsiteX32" fmla="*/ 425566 w 471894"/>
                    <a:gd name="connsiteY32" fmla="*/ 475183 h 523211"/>
                    <a:gd name="connsiteX33" fmla="*/ 408799 w 471894"/>
                    <a:gd name="connsiteY33" fmla="*/ 473078 h 523211"/>
                    <a:gd name="connsiteX34" fmla="*/ 398315 w 471894"/>
                    <a:gd name="connsiteY34" fmla="*/ 462605 h 523211"/>
                    <a:gd name="connsiteX35" fmla="*/ 404599 w 471894"/>
                    <a:gd name="connsiteY35" fmla="*/ 389222 h 523211"/>
                    <a:gd name="connsiteX36" fmla="*/ 414035 w 471894"/>
                    <a:gd name="connsiteY36" fmla="*/ 372434 h 523211"/>
                    <a:gd name="connsiteX37" fmla="*/ 432907 w 471894"/>
                    <a:gd name="connsiteY37" fmla="*/ 364045 h 523211"/>
                    <a:gd name="connsiteX38" fmla="*/ 437107 w 471894"/>
                    <a:gd name="connsiteY38" fmla="*/ 349372 h 523211"/>
                    <a:gd name="connsiteX39" fmla="*/ 439212 w 471894"/>
                    <a:gd name="connsiteY39" fmla="*/ 336784 h 523211"/>
                    <a:gd name="connsiteX40" fmla="*/ 437107 w 471894"/>
                    <a:gd name="connsiteY40" fmla="*/ 320017 h 523211"/>
                    <a:gd name="connsiteX41" fmla="*/ 431870 w 471894"/>
                    <a:gd name="connsiteY41" fmla="*/ 304297 h 523211"/>
                    <a:gd name="connsiteX42" fmla="*/ 427671 w 471894"/>
                    <a:gd name="connsiteY42" fmla="*/ 291709 h 523211"/>
                    <a:gd name="connsiteX43" fmla="*/ 429776 w 471894"/>
                    <a:gd name="connsiteY43" fmla="*/ 268647 h 523211"/>
                    <a:gd name="connsiteX44" fmla="*/ 423471 w 471894"/>
                    <a:gd name="connsiteY44" fmla="*/ 251880 h 523211"/>
                    <a:gd name="connsiteX45" fmla="*/ 414035 w 471894"/>
                    <a:gd name="connsiteY45" fmla="*/ 243481 h 523211"/>
                    <a:gd name="connsiteX46" fmla="*/ 418235 w 471894"/>
                    <a:gd name="connsiteY46" fmla="*/ 217278 h 523211"/>
                    <a:gd name="connsiteX47" fmla="*/ 403573 w 471894"/>
                    <a:gd name="connsiteY47" fmla="*/ 219372 h 523211"/>
                    <a:gd name="connsiteX48" fmla="*/ 402504 w 471894"/>
                    <a:gd name="connsiteY48" fmla="*/ 204700 h 523211"/>
                    <a:gd name="connsiteX49" fmla="*/ 411941 w 471894"/>
                    <a:gd name="connsiteY49" fmla="*/ 196301 h 523211"/>
                    <a:gd name="connsiteX50" fmla="*/ 408809 w 471894"/>
                    <a:gd name="connsiteY50" fmla="*/ 180581 h 523211"/>
                    <a:gd name="connsiteX51" fmla="*/ 423482 w 471894"/>
                    <a:gd name="connsiteY51" fmla="*/ 173250 h 523211"/>
                    <a:gd name="connsiteX52" fmla="*/ 429786 w 471894"/>
                    <a:gd name="connsiteY52" fmla="*/ 114549 h 523211"/>
                    <a:gd name="connsiteX53" fmla="*/ 454942 w 471894"/>
                    <a:gd name="connsiteY53" fmla="*/ 105113 h 523211"/>
                    <a:gd name="connsiteX54" fmla="*/ 469625 w 471894"/>
                    <a:gd name="connsiteY54" fmla="*/ 97761 h 523211"/>
                    <a:gd name="connsiteX55" fmla="*/ 470662 w 471894"/>
                    <a:gd name="connsiteY55" fmla="*/ 83089 h 523211"/>
                    <a:gd name="connsiteX56" fmla="*/ 454942 w 471894"/>
                    <a:gd name="connsiteY56" fmla="*/ 80994 h 523211"/>
                    <a:gd name="connsiteX57" fmla="*/ 454942 w 471894"/>
                    <a:gd name="connsiteY57" fmla="*/ 69453 h 523211"/>
                    <a:gd name="connsiteX58" fmla="*/ 449695 w 471894"/>
                    <a:gd name="connsiteY58" fmla="*/ 40097 h 523211"/>
                    <a:gd name="connsiteX59" fmla="*/ 448659 w 471894"/>
                    <a:gd name="connsiteY59" fmla="*/ 35908 h 523211"/>
                    <a:gd name="connsiteX60" fmla="*/ 432928 w 471894"/>
                    <a:gd name="connsiteY60" fmla="*/ 31719 h 523211"/>
                    <a:gd name="connsiteX61" fmla="*/ 424550 w 471894"/>
                    <a:gd name="connsiteY61" fmla="*/ 19120 h 523211"/>
                    <a:gd name="connsiteX62" fmla="*/ 368991 w 471894"/>
                    <a:gd name="connsiteY62" fmla="*/ 14931 h 523211"/>
                    <a:gd name="connsiteX63" fmla="*/ 359586 w 471894"/>
                    <a:gd name="connsiteY63" fmla="*/ 1275 h 523211"/>
                    <a:gd name="connsiteX64" fmla="*/ 345972 w 471894"/>
                    <a:gd name="connsiteY64" fmla="*/ 227 h 523211"/>
                    <a:gd name="connsiteX65" fmla="*/ 317674 w 471894"/>
                    <a:gd name="connsiteY65" fmla="*/ 6511 h 523211"/>
                    <a:gd name="connsiteX66" fmla="*/ 296707 w 471894"/>
                    <a:gd name="connsiteY66" fmla="*/ 3380 h 523211"/>
                    <a:gd name="connsiteX67" fmla="*/ 294623 w 471894"/>
                    <a:gd name="connsiteY67" fmla="*/ 12816 h 523211"/>
                    <a:gd name="connsiteX68" fmla="*/ 244301 w 471894"/>
                    <a:gd name="connsiteY68" fmla="*/ 18052 h 523211"/>
                    <a:gd name="connsiteX69" fmla="*/ 241149 w 471894"/>
                    <a:gd name="connsiteY69" fmla="*/ 28525 h 523211"/>
                    <a:gd name="connsiteX70" fmla="*/ 199226 w 471894"/>
                    <a:gd name="connsiteY70" fmla="*/ 32725 h 523211"/>
                    <a:gd name="connsiteX71" fmla="*/ 190837 w 471894"/>
                    <a:gd name="connsiteY71" fmla="*/ 15958 h 523211"/>
                    <a:gd name="connsiteX72" fmla="*/ 175107 w 471894"/>
                    <a:gd name="connsiteY72" fmla="*/ 9674 h 523211"/>
                    <a:gd name="connsiteX73" fmla="*/ 164634 w 471894"/>
                    <a:gd name="connsiteY73" fmla="*/ 23299 h 523211"/>
                    <a:gd name="connsiteX74" fmla="*/ 153103 w 471894"/>
                    <a:gd name="connsiteY74" fmla="*/ 29604 h 523211"/>
                    <a:gd name="connsiteX75" fmla="*/ 143657 w 471894"/>
                    <a:gd name="connsiteY75" fmla="*/ 36935 h 523211"/>
                    <a:gd name="connsiteX76" fmla="*/ 159355 w 471894"/>
                    <a:gd name="connsiteY76" fmla="*/ 42202 h 523211"/>
                    <a:gd name="connsiteX77" fmla="*/ 153072 w 471894"/>
                    <a:gd name="connsiteY77" fmla="*/ 73663 h 523211"/>
                    <a:gd name="connsiteX78" fmla="*/ 145741 w 471894"/>
                    <a:gd name="connsiteY78" fmla="*/ 79947 h 523211"/>
                    <a:gd name="connsiteX79" fmla="*/ 143646 w 471894"/>
                    <a:gd name="connsiteY79" fmla="*/ 156472 h 523211"/>
                    <a:gd name="connsiteX80" fmla="*/ 138410 w 471894"/>
                    <a:gd name="connsiteY80" fmla="*/ 165908 h 523211"/>
                    <a:gd name="connsiteX81" fmla="*/ 127905 w 471894"/>
                    <a:gd name="connsiteY81" fmla="*/ 177439 h 523211"/>
                    <a:gd name="connsiteX82" fmla="*/ 124774 w 471894"/>
                    <a:gd name="connsiteY82" fmla="*/ 209947 h 523211"/>
                    <a:gd name="connsiteX83" fmla="*/ 105902 w 471894"/>
                    <a:gd name="connsiteY83" fmla="*/ 212052 h 523211"/>
                    <a:gd name="connsiteX84" fmla="*/ 103797 w 471894"/>
                    <a:gd name="connsiteY84" fmla="*/ 250833 h 523211"/>
                    <a:gd name="connsiteX85" fmla="*/ 77594 w 471894"/>
                    <a:gd name="connsiteY85" fmla="*/ 261316 h 523211"/>
                    <a:gd name="connsiteX86" fmla="*/ 72357 w 471894"/>
                    <a:gd name="connsiteY86" fmla="*/ 269705 h 523211"/>
                    <a:gd name="connsiteX87" fmla="*/ 52438 w 471894"/>
                    <a:gd name="connsiteY87" fmla="*/ 269705 h 523211"/>
                    <a:gd name="connsiteX88" fmla="*/ 40907 w 471894"/>
                    <a:gd name="connsiteY88" fmla="*/ 262374 h 523211"/>
                    <a:gd name="connsiteX89" fmla="*/ 25187 w 471894"/>
                    <a:gd name="connsiteY89" fmla="*/ 269705 h 523211"/>
                    <a:gd name="connsiteX90" fmla="*/ 12599 w 471894"/>
                    <a:gd name="connsiteY90" fmla="*/ 276010 h 523211"/>
                    <a:gd name="connsiteX91" fmla="*/ 2116 w 471894"/>
                    <a:gd name="connsiteY91" fmla="*/ 279141 h 523211"/>
                    <a:gd name="connsiteX92" fmla="*/ 7980 w 471894"/>
                    <a:gd name="connsiteY92" fmla="*/ 287540 h 523211"/>
                    <a:gd name="connsiteX93" fmla="*/ 10515 w 471894"/>
                    <a:gd name="connsiteY93" fmla="*/ 288577 h 52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71894" h="523211">
                      <a:moveTo>
                        <a:pt x="10494" y="288567"/>
                      </a:moveTo>
                      <a:cubicBezTo>
                        <a:pt x="12044" y="290494"/>
                        <a:pt x="3498" y="291782"/>
                        <a:pt x="2095" y="293814"/>
                      </a:cubicBezTo>
                      <a:cubicBezTo>
                        <a:pt x="576" y="296013"/>
                        <a:pt x="0" y="304297"/>
                        <a:pt x="0" y="304297"/>
                      </a:cubicBezTo>
                      <a:cubicBezTo>
                        <a:pt x="0" y="304297"/>
                        <a:pt x="8588" y="306947"/>
                        <a:pt x="11531" y="307428"/>
                      </a:cubicBezTo>
                      <a:cubicBezTo>
                        <a:pt x="20087" y="308832"/>
                        <a:pt x="37566" y="310822"/>
                        <a:pt x="46133" y="309523"/>
                      </a:cubicBezTo>
                      <a:cubicBezTo>
                        <a:pt x="52773" y="308528"/>
                        <a:pt x="64607" y="300904"/>
                        <a:pt x="71268" y="300087"/>
                      </a:cubicBezTo>
                      <a:cubicBezTo>
                        <a:pt x="82526" y="298705"/>
                        <a:pt x="107902" y="297751"/>
                        <a:pt x="116354" y="305323"/>
                      </a:cubicBezTo>
                      <a:cubicBezTo>
                        <a:pt x="124177" y="312319"/>
                        <a:pt x="118962" y="338250"/>
                        <a:pt x="125790" y="346220"/>
                      </a:cubicBezTo>
                      <a:cubicBezTo>
                        <a:pt x="127622" y="348367"/>
                        <a:pt x="134535" y="348179"/>
                        <a:pt x="136273" y="350409"/>
                      </a:cubicBezTo>
                      <a:cubicBezTo>
                        <a:pt x="138713" y="353541"/>
                        <a:pt x="135352" y="363574"/>
                        <a:pt x="138378" y="366150"/>
                      </a:cubicBezTo>
                      <a:cubicBezTo>
                        <a:pt x="146547" y="373125"/>
                        <a:pt x="173557" y="372497"/>
                        <a:pt x="181348" y="365103"/>
                      </a:cubicBezTo>
                      <a:cubicBezTo>
                        <a:pt x="186302" y="360400"/>
                        <a:pt x="180291" y="343906"/>
                        <a:pt x="183453" y="337842"/>
                      </a:cubicBezTo>
                      <a:cubicBezTo>
                        <a:pt x="185182" y="334543"/>
                        <a:pt x="191371" y="327516"/>
                        <a:pt x="194984" y="328406"/>
                      </a:cubicBezTo>
                      <a:cubicBezTo>
                        <a:pt x="202734" y="330301"/>
                        <a:pt x="199875" y="355583"/>
                        <a:pt x="207552" y="357761"/>
                      </a:cubicBezTo>
                      <a:cubicBezTo>
                        <a:pt x="210631" y="358641"/>
                        <a:pt x="215092" y="351666"/>
                        <a:pt x="218035" y="350409"/>
                      </a:cubicBezTo>
                      <a:cubicBezTo>
                        <a:pt x="221721" y="348838"/>
                        <a:pt x="230068" y="345707"/>
                        <a:pt x="233755" y="347278"/>
                      </a:cubicBezTo>
                      <a:cubicBezTo>
                        <a:pt x="237766" y="348985"/>
                        <a:pt x="241882" y="357793"/>
                        <a:pt x="243191" y="361950"/>
                      </a:cubicBezTo>
                      <a:cubicBezTo>
                        <a:pt x="247286" y="374958"/>
                        <a:pt x="245024" y="402826"/>
                        <a:pt x="245296" y="416462"/>
                      </a:cubicBezTo>
                      <a:cubicBezTo>
                        <a:pt x="245390" y="421436"/>
                        <a:pt x="243212" y="431857"/>
                        <a:pt x="245296" y="436381"/>
                      </a:cubicBezTo>
                      <a:cubicBezTo>
                        <a:pt x="247317" y="440769"/>
                        <a:pt x="255434" y="447294"/>
                        <a:pt x="259958" y="448970"/>
                      </a:cubicBezTo>
                      <a:cubicBezTo>
                        <a:pt x="266598" y="451431"/>
                        <a:pt x="288256" y="448970"/>
                        <a:pt x="288256" y="448970"/>
                      </a:cubicBezTo>
                      <a:cubicBezTo>
                        <a:pt x="288256" y="448970"/>
                        <a:pt x="309421" y="447838"/>
                        <a:pt x="314459" y="452101"/>
                      </a:cubicBezTo>
                      <a:cubicBezTo>
                        <a:pt x="319455" y="456343"/>
                        <a:pt x="317318" y="472492"/>
                        <a:pt x="321790" y="477278"/>
                      </a:cubicBezTo>
                      <a:cubicBezTo>
                        <a:pt x="323885" y="479519"/>
                        <a:pt x="330472" y="482619"/>
                        <a:pt x="333320" y="481477"/>
                      </a:cubicBezTo>
                      <a:cubicBezTo>
                        <a:pt x="337133" y="479959"/>
                        <a:pt x="337426" y="469318"/>
                        <a:pt x="340651" y="466794"/>
                      </a:cubicBezTo>
                      <a:cubicBezTo>
                        <a:pt x="344464" y="463820"/>
                        <a:pt x="355313" y="460228"/>
                        <a:pt x="359524" y="462605"/>
                      </a:cubicBezTo>
                      <a:cubicBezTo>
                        <a:pt x="361692" y="463831"/>
                        <a:pt x="361084" y="470125"/>
                        <a:pt x="362676" y="472041"/>
                      </a:cubicBezTo>
                      <a:cubicBezTo>
                        <a:pt x="366122" y="476189"/>
                        <a:pt x="378364" y="478157"/>
                        <a:pt x="381548" y="482514"/>
                      </a:cubicBezTo>
                      <a:cubicBezTo>
                        <a:pt x="385486" y="487908"/>
                        <a:pt x="383915" y="502696"/>
                        <a:pt x="386795" y="508717"/>
                      </a:cubicBezTo>
                      <a:cubicBezTo>
                        <a:pt x="388565" y="512414"/>
                        <a:pt x="393518" y="519641"/>
                        <a:pt x="397258" y="521306"/>
                      </a:cubicBezTo>
                      <a:cubicBezTo>
                        <a:pt x="403248" y="523966"/>
                        <a:pt x="418109" y="524039"/>
                        <a:pt x="423461" y="520258"/>
                      </a:cubicBezTo>
                      <a:cubicBezTo>
                        <a:pt x="426917" y="517818"/>
                        <a:pt x="429252" y="508738"/>
                        <a:pt x="429766" y="504539"/>
                      </a:cubicBezTo>
                      <a:cubicBezTo>
                        <a:pt x="430645" y="497176"/>
                        <a:pt x="430855" y="480378"/>
                        <a:pt x="425566" y="475183"/>
                      </a:cubicBezTo>
                      <a:cubicBezTo>
                        <a:pt x="422550" y="472219"/>
                        <a:pt x="412590" y="474942"/>
                        <a:pt x="408799" y="473078"/>
                      </a:cubicBezTo>
                      <a:cubicBezTo>
                        <a:pt x="405468" y="471455"/>
                        <a:pt x="399582" y="466093"/>
                        <a:pt x="398315" y="462605"/>
                      </a:cubicBezTo>
                      <a:cubicBezTo>
                        <a:pt x="392000" y="445315"/>
                        <a:pt x="399184" y="406816"/>
                        <a:pt x="404599" y="389222"/>
                      </a:cubicBezTo>
                      <a:cubicBezTo>
                        <a:pt x="406013" y="384624"/>
                        <a:pt x="410475" y="375680"/>
                        <a:pt x="414035" y="372434"/>
                      </a:cubicBezTo>
                      <a:cubicBezTo>
                        <a:pt x="417847" y="368957"/>
                        <a:pt x="429514" y="367941"/>
                        <a:pt x="432907" y="364045"/>
                      </a:cubicBezTo>
                      <a:cubicBezTo>
                        <a:pt x="435410" y="361165"/>
                        <a:pt x="437107" y="349372"/>
                        <a:pt x="437107" y="349372"/>
                      </a:cubicBezTo>
                      <a:cubicBezTo>
                        <a:pt x="437107" y="349372"/>
                        <a:pt x="439138" y="339978"/>
                        <a:pt x="439212" y="336784"/>
                      </a:cubicBezTo>
                      <a:cubicBezTo>
                        <a:pt x="439296" y="332563"/>
                        <a:pt x="438049" y="324133"/>
                        <a:pt x="437107" y="320017"/>
                      </a:cubicBezTo>
                      <a:cubicBezTo>
                        <a:pt x="436185" y="315974"/>
                        <a:pt x="433179" y="308224"/>
                        <a:pt x="431870" y="304297"/>
                      </a:cubicBezTo>
                      <a:cubicBezTo>
                        <a:pt x="430823" y="301155"/>
                        <a:pt x="428048" y="295008"/>
                        <a:pt x="427671" y="291709"/>
                      </a:cubicBezTo>
                      <a:cubicBezTo>
                        <a:pt x="427001" y="285959"/>
                        <a:pt x="430551" y="274387"/>
                        <a:pt x="429776" y="268647"/>
                      </a:cubicBezTo>
                      <a:cubicBezTo>
                        <a:pt x="429179" y="264207"/>
                        <a:pt x="423471" y="251880"/>
                        <a:pt x="423471" y="251880"/>
                      </a:cubicBezTo>
                      <a:cubicBezTo>
                        <a:pt x="423471" y="251880"/>
                        <a:pt x="415093" y="246455"/>
                        <a:pt x="414035" y="243481"/>
                      </a:cubicBezTo>
                      <a:cubicBezTo>
                        <a:pt x="411805" y="237229"/>
                        <a:pt x="418235" y="217278"/>
                        <a:pt x="418235" y="217278"/>
                      </a:cubicBezTo>
                      <a:cubicBezTo>
                        <a:pt x="418235" y="217278"/>
                        <a:pt x="406453" y="221697"/>
                        <a:pt x="403573" y="219372"/>
                      </a:cubicBezTo>
                      <a:cubicBezTo>
                        <a:pt x="400713" y="217068"/>
                        <a:pt x="401122" y="208114"/>
                        <a:pt x="402504" y="204700"/>
                      </a:cubicBezTo>
                      <a:cubicBezTo>
                        <a:pt x="403688" y="201778"/>
                        <a:pt x="410935" y="199296"/>
                        <a:pt x="411941" y="196301"/>
                      </a:cubicBezTo>
                      <a:cubicBezTo>
                        <a:pt x="413218" y="192499"/>
                        <a:pt x="407039" y="184183"/>
                        <a:pt x="408809" y="180581"/>
                      </a:cubicBezTo>
                      <a:cubicBezTo>
                        <a:pt x="410611" y="176894"/>
                        <a:pt x="423482" y="173250"/>
                        <a:pt x="423482" y="173250"/>
                      </a:cubicBezTo>
                      <a:cubicBezTo>
                        <a:pt x="423482" y="173250"/>
                        <a:pt x="420738" y="126216"/>
                        <a:pt x="429786" y="114549"/>
                      </a:cubicBezTo>
                      <a:cubicBezTo>
                        <a:pt x="433902" y="109239"/>
                        <a:pt x="448784" y="107805"/>
                        <a:pt x="454942" y="105113"/>
                      </a:cubicBezTo>
                      <a:cubicBezTo>
                        <a:pt x="458702" y="103469"/>
                        <a:pt x="467342" y="101175"/>
                        <a:pt x="469625" y="97761"/>
                      </a:cubicBezTo>
                      <a:cubicBezTo>
                        <a:pt x="471667" y="94703"/>
                        <a:pt x="472987" y="85937"/>
                        <a:pt x="470662" y="83089"/>
                      </a:cubicBezTo>
                      <a:cubicBezTo>
                        <a:pt x="468159" y="80020"/>
                        <a:pt x="457561" y="83968"/>
                        <a:pt x="454942" y="80994"/>
                      </a:cubicBezTo>
                      <a:cubicBezTo>
                        <a:pt x="453047" y="78826"/>
                        <a:pt x="455193" y="72333"/>
                        <a:pt x="454942" y="69453"/>
                      </a:cubicBezTo>
                      <a:cubicBezTo>
                        <a:pt x="454282" y="62028"/>
                        <a:pt x="449695" y="40097"/>
                        <a:pt x="449695" y="40097"/>
                      </a:cubicBezTo>
                      <a:cubicBezTo>
                        <a:pt x="449695" y="40097"/>
                        <a:pt x="449412" y="36683"/>
                        <a:pt x="448659" y="35908"/>
                      </a:cubicBezTo>
                      <a:cubicBezTo>
                        <a:pt x="445810" y="33007"/>
                        <a:pt x="436237" y="34096"/>
                        <a:pt x="432928" y="31719"/>
                      </a:cubicBezTo>
                      <a:cubicBezTo>
                        <a:pt x="429849" y="29520"/>
                        <a:pt x="427807" y="21026"/>
                        <a:pt x="424550" y="19120"/>
                      </a:cubicBezTo>
                      <a:cubicBezTo>
                        <a:pt x="412527" y="12082"/>
                        <a:pt x="381077" y="21875"/>
                        <a:pt x="368991" y="14931"/>
                      </a:cubicBezTo>
                      <a:cubicBezTo>
                        <a:pt x="365399" y="12868"/>
                        <a:pt x="363179" y="3348"/>
                        <a:pt x="359586" y="1275"/>
                      </a:cubicBezTo>
                      <a:cubicBezTo>
                        <a:pt x="356623" y="-433"/>
                        <a:pt x="349375" y="-14"/>
                        <a:pt x="345972" y="227"/>
                      </a:cubicBezTo>
                      <a:cubicBezTo>
                        <a:pt x="338745" y="740"/>
                        <a:pt x="324911" y="6260"/>
                        <a:pt x="317674" y="6511"/>
                      </a:cubicBezTo>
                      <a:cubicBezTo>
                        <a:pt x="312375" y="6699"/>
                        <a:pt x="301075" y="374"/>
                        <a:pt x="296707" y="3380"/>
                      </a:cubicBezTo>
                      <a:cubicBezTo>
                        <a:pt x="294717" y="4751"/>
                        <a:pt x="296425" y="11203"/>
                        <a:pt x="294623" y="12816"/>
                      </a:cubicBezTo>
                      <a:cubicBezTo>
                        <a:pt x="285187" y="21236"/>
                        <a:pt x="254051" y="9988"/>
                        <a:pt x="244301" y="18052"/>
                      </a:cubicBezTo>
                      <a:cubicBezTo>
                        <a:pt x="242196" y="19791"/>
                        <a:pt x="243264" y="26786"/>
                        <a:pt x="241149" y="28525"/>
                      </a:cubicBezTo>
                      <a:cubicBezTo>
                        <a:pt x="233022" y="35228"/>
                        <a:pt x="208452" y="37814"/>
                        <a:pt x="199226" y="32725"/>
                      </a:cubicBezTo>
                      <a:cubicBezTo>
                        <a:pt x="195120" y="30462"/>
                        <a:pt x="194293" y="19131"/>
                        <a:pt x="190837" y="15958"/>
                      </a:cubicBezTo>
                      <a:cubicBezTo>
                        <a:pt x="187716" y="13088"/>
                        <a:pt x="179191" y="8553"/>
                        <a:pt x="175107" y="9674"/>
                      </a:cubicBezTo>
                      <a:cubicBezTo>
                        <a:pt x="170970" y="10805"/>
                        <a:pt x="167901" y="20503"/>
                        <a:pt x="164634" y="23299"/>
                      </a:cubicBezTo>
                      <a:cubicBezTo>
                        <a:pt x="162141" y="25435"/>
                        <a:pt x="155847" y="27802"/>
                        <a:pt x="153103" y="29604"/>
                      </a:cubicBezTo>
                      <a:cubicBezTo>
                        <a:pt x="150600" y="31237"/>
                        <a:pt x="143657" y="36935"/>
                        <a:pt x="143657" y="36935"/>
                      </a:cubicBezTo>
                      <a:cubicBezTo>
                        <a:pt x="143657" y="36935"/>
                        <a:pt x="157282" y="38621"/>
                        <a:pt x="159355" y="42202"/>
                      </a:cubicBezTo>
                      <a:cubicBezTo>
                        <a:pt x="163377" y="49146"/>
                        <a:pt x="157125" y="66741"/>
                        <a:pt x="153072" y="73663"/>
                      </a:cubicBezTo>
                      <a:cubicBezTo>
                        <a:pt x="151857" y="75747"/>
                        <a:pt x="146777" y="77768"/>
                        <a:pt x="145741" y="79947"/>
                      </a:cubicBezTo>
                      <a:cubicBezTo>
                        <a:pt x="137509" y="97227"/>
                        <a:pt x="148694" y="138008"/>
                        <a:pt x="143646" y="156472"/>
                      </a:cubicBezTo>
                      <a:cubicBezTo>
                        <a:pt x="142934" y="159070"/>
                        <a:pt x="139981" y="163719"/>
                        <a:pt x="138410" y="165908"/>
                      </a:cubicBezTo>
                      <a:cubicBezTo>
                        <a:pt x="136137" y="169082"/>
                        <a:pt x="129487" y="173878"/>
                        <a:pt x="127905" y="177439"/>
                      </a:cubicBezTo>
                      <a:cubicBezTo>
                        <a:pt x="124596" y="184906"/>
                        <a:pt x="130503" y="204134"/>
                        <a:pt x="124774" y="209947"/>
                      </a:cubicBezTo>
                      <a:cubicBezTo>
                        <a:pt x="121444" y="213330"/>
                        <a:pt x="109169" y="208596"/>
                        <a:pt x="105902" y="212052"/>
                      </a:cubicBezTo>
                      <a:cubicBezTo>
                        <a:pt x="99231" y="219111"/>
                        <a:pt x="109463" y="242936"/>
                        <a:pt x="103797" y="250833"/>
                      </a:cubicBezTo>
                      <a:cubicBezTo>
                        <a:pt x="99681" y="256572"/>
                        <a:pt x="83008" y="256792"/>
                        <a:pt x="77594" y="261316"/>
                      </a:cubicBezTo>
                      <a:cubicBezTo>
                        <a:pt x="75698" y="262898"/>
                        <a:pt x="74525" y="268501"/>
                        <a:pt x="72357" y="269705"/>
                      </a:cubicBezTo>
                      <a:cubicBezTo>
                        <a:pt x="68000" y="272124"/>
                        <a:pt x="57224" y="271098"/>
                        <a:pt x="52438" y="269705"/>
                      </a:cubicBezTo>
                      <a:cubicBezTo>
                        <a:pt x="49160" y="268752"/>
                        <a:pt x="44311" y="262594"/>
                        <a:pt x="40907" y="262374"/>
                      </a:cubicBezTo>
                      <a:cubicBezTo>
                        <a:pt x="36582" y="262091"/>
                        <a:pt x="29094" y="267820"/>
                        <a:pt x="25187" y="269705"/>
                      </a:cubicBezTo>
                      <a:cubicBezTo>
                        <a:pt x="22025" y="271234"/>
                        <a:pt x="15877" y="274711"/>
                        <a:pt x="12599" y="276010"/>
                      </a:cubicBezTo>
                      <a:cubicBezTo>
                        <a:pt x="10054" y="277015"/>
                        <a:pt x="2116" y="279141"/>
                        <a:pt x="2116" y="279141"/>
                      </a:cubicBezTo>
                      <a:cubicBezTo>
                        <a:pt x="2116" y="279141"/>
                        <a:pt x="6546" y="285414"/>
                        <a:pt x="7980" y="287540"/>
                      </a:cubicBezTo>
                      <a:cubicBezTo>
                        <a:pt x="8368" y="288106"/>
                        <a:pt x="10085" y="288043"/>
                        <a:pt x="10515" y="288577"/>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023" name="Freeform 1022">
                  <a:extLst>
                    <a:ext uri="{FF2B5EF4-FFF2-40B4-BE49-F238E27FC236}">
                      <a16:creationId xmlns:a16="http://schemas.microsoft.com/office/drawing/2014/main" id="{A1F6E29F-3547-05A9-F3AA-C1401FDF890F}"/>
                    </a:ext>
                  </a:extLst>
                </p:cNvPr>
                <p:cNvSpPr/>
                <p:nvPr/>
              </p:nvSpPr>
              <p:spPr>
                <a:xfrm>
                  <a:off x="6118578" y="4748956"/>
                  <a:ext cx="304238" cy="342291"/>
                </a:xfrm>
                <a:custGeom>
                  <a:avLst/>
                  <a:gdLst>
                    <a:gd name="connsiteX0" fmla="*/ 13557 w 304238"/>
                    <a:gd name="connsiteY0" fmla="*/ 5159 h 342291"/>
                    <a:gd name="connsiteX1" fmla="*/ 25088 w 304238"/>
                    <a:gd name="connsiteY1" fmla="*/ 8290 h 342291"/>
                    <a:gd name="connsiteX2" fmla="*/ 59691 w 304238"/>
                    <a:gd name="connsiteY2" fmla="*/ 10384 h 342291"/>
                    <a:gd name="connsiteX3" fmla="*/ 84825 w 304238"/>
                    <a:gd name="connsiteY3" fmla="*/ 948 h 342291"/>
                    <a:gd name="connsiteX4" fmla="*/ 129911 w 304238"/>
                    <a:gd name="connsiteY4" fmla="*/ 6185 h 342291"/>
                    <a:gd name="connsiteX5" fmla="*/ 139347 w 304238"/>
                    <a:gd name="connsiteY5" fmla="*/ 47082 h 342291"/>
                    <a:gd name="connsiteX6" fmla="*/ 149831 w 304238"/>
                    <a:gd name="connsiteY6" fmla="*/ 51271 h 342291"/>
                    <a:gd name="connsiteX7" fmla="*/ 151936 w 304238"/>
                    <a:gd name="connsiteY7" fmla="*/ 67011 h 342291"/>
                    <a:gd name="connsiteX8" fmla="*/ 194906 w 304238"/>
                    <a:gd name="connsiteY8" fmla="*/ 65964 h 342291"/>
                    <a:gd name="connsiteX9" fmla="*/ 197011 w 304238"/>
                    <a:gd name="connsiteY9" fmla="*/ 38703 h 342291"/>
                    <a:gd name="connsiteX10" fmla="*/ 208542 w 304238"/>
                    <a:gd name="connsiteY10" fmla="*/ 29267 h 342291"/>
                    <a:gd name="connsiteX11" fmla="*/ 221109 w 304238"/>
                    <a:gd name="connsiteY11" fmla="*/ 58623 h 342291"/>
                    <a:gd name="connsiteX12" fmla="*/ 231592 w 304238"/>
                    <a:gd name="connsiteY12" fmla="*/ 51271 h 342291"/>
                    <a:gd name="connsiteX13" fmla="*/ 247312 w 304238"/>
                    <a:gd name="connsiteY13" fmla="*/ 48139 h 342291"/>
                    <a:gd name="connsiteX14" fmla="*/ 256748 w 304238"/>
                    <a:gd name="connsiteY14" fmla="*/ 62812 h 342291"/>
                    <a:gd name="connsiteX15" fmla="*/ 258853 w 304238"/>
                    <a:gd name="connsiteY15" fmla="*/ 117323 h 342291"/>
                    <a:gd name="connsiteX16" fmla="*/ 258853 w 304238"/>
                    <a:gd name="connsiteY16" fmla="*/ 137243 h 342291"/>
                    <a:gd name="connsiteX17" fmla="*/ 273515 w 304238"/>
                    <a:gd name="connsiteY17" fmla="*/ 149831 h 342291"/>
                    <a:gd name="connsiteX18" fmla="*/ 301813 w 304238"/>
                    <a:gd name="connsiteY18" fmla="*/ 149831 h 342291"/>
                    <a:gd name="connsiteX19" fmla="*/ 298682 w 304238"/>
                    <a:gd name="connsiteY19" fmla="*/ 206447 h 342291"/>
                    <a:gd name="connsiteX20" fmla="*/ 276668 w 304238"/>
                    <a:gd name="connsiteY20" fmla="*/ 206447 h 342291"/>
                    <a:gd name="connsiteX21" fmla="*/ 268289 w 304238"/>
                    <a:gd name="connsiteY21" fmla="*/ 191765 h 342291"/>
                    <a:gd name="connsiteX22" fmla="*/ 258853 w 304238"/>
                    <a:gd name="connsiteY22" fmla="*/ 192812 h 342291"/>
                    <a:gd name="connsiteX23" fmla="*/ 257806 w 304238"/>
                    <a:gd name="connsiteY23" fmla="*/ 206447 h 342291"/>
                    <a:gd name="connsiteX24" fmla="*/ 242086 w 304238"/>
                    <a:gd name="connsiteY24" fmla="*/ 208542 h 342291"/>
                    <a:gd name="connsiteX25" fmla="*/ 241018 w 304238"/>
                    <a:gd name="connsiteY25" fmla="*/ 273526 h 342291"/>
                    <a:gd name="connsiteX26" fmla="*/ 243113 w 304238"/>
                    <a:gd name="connsiteY26" fmla="*/ 294493 h 342291"/>
                    <a:gd name="connsiteX27" fmla="*/ 261985 w 304238"/>
                    <a:gd name="connsiteY27" fmla="*/ 318602 h 342291"/>
                    <a:gd name="connsiteX28" fmla="*/ 263053 w 304238"/>
                    <a:gd name="connsiteY28" fmla="*/ 331190 h 342291"/>
                    <a:gd name="connsiteX29" fmla="*/ 235195 w 304238"/>
                    <a:gd name="connsiteY29" fmla="*/ 342291 h 342291"/>
                    <a:gd name="connsiteX30" fmla="*/ 215485 w 304238"/>
                    <a:gd name="connsiteY30" fmla="*/ 338919 h 342291"/>
                    <a:gd name="connsiteX31" fmla="*/ 164126 w 304238"/>
                    <a:gd name="connsiteY31" fmla="*/ 332635 h 342291"/>
                    <a:gd name="connsiteX32" fmla="*/ 155737 w 304238"/>
                    <a:gd name="connsiteY32" fmla="*/ 319010 h 342291"/>
                    <a:gd name="connsiteX33" fmla="*/ 93895 w 304238"/>
                    <a:gd name="connsiteY33" fmla="*/ 321115 h 342291"/>
                    <a:gd name="connsiteX34" fmla="*/ 50925 w 304238"/>
                    <a:gd name="connsiteY34" fmla="*/ 316916 h 342291"/>
                    <a:gd name="connsiteX35" fmla="*/ 25758 w 304238"/>
                    <a:gd name="connsiteY35" fmla="*/ 305375 h 342291"/>
                    <a:gd name="connsiteX36" fmla="*/ 1660 w 304238"/>
                    <a:gd name="connsiteY36" fmla="*/ 314811 h 342291"/>
                    <a:gd name="connsiteX37" fmla="*/ 1000 w 304238"/>
                    <a:gd name="connsiteY37" fmla="*/ 273526 h 342291"/>
                    <a:gd name="connsiteX38" fmla="*/ 28251 w 304238"/>
                    <a:gd name="connsiteY38" fmla="*/ 226346 h 342291"/>
                    <a:gd name="connsiteX39" fmla="*/ 41866 w 304238"/>
                    <a:gd name="connsiteY39" fmla="*/ 194907 h 342291"/>
                    <a:gd name="connsiteX40" fmla="*/ 43971 w 304238"/>
                    <a:gd name="connsiteY40" fmla="*/ 186518 h 342291"/>
                    <a:gd name="connsiteX41" fmla="*/ 55501 w 304238"/>
                    <a:gd name="connsiteY41" fmla="*/ 183365 h 342291"/>
                    <a:gd name="connsiteX42" fmla="*/ 60738 w 304238"/>
                    <a:gd name="connsiteY42" fmla="*/ 159257 h 342291"/>
                    <a:gd name="connsiteX43" fmla="*/ 45018 w 304238"/>
                    <a:gd name="connsiteY43" fmla="*/ 133054 h 342291"/>
                    <a:gd name="connsiteX44" fmla="*/ 39771 w 304238"/>
                    <a:gd name="connsiteY44" fmla="*/ 100546 h 342291"/>
                    <a:gd name="connsiteX45" fmla="*/ 35582 w 304238"/>
                    <a:gd name="connsiteY45" fmla="*/ 64906 h 342291"/>
                    <a:gd name="connsiteX46" fmla="*/ 22994 w 304238"/>
                    <a:gd name="connsiteY46" fmla="*/ 57575 h 342291"/>
                    <a:gd name="connsiteX47" fmla="*/ 22994 w 304238"/>
                    <a:gd name="connsiteY47" fmla="*/ 19831 h 342291"/>
                    <a:gd name="connsiteX48" fmla="*/ 9379 w 304238"/>
                    <a:gd name="connsiteY48" fmla="*/ 19831 h 342291"/>
                    <a:gd name="connsiteX49" fmla="*/ 13557 w 304238"/>
                    <a:gd name="connsiteY49" fmla="*/ 5159 h 3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04238" h="342291">
                      <a:moveTo>
                        <a:pt x="13557" y="5159"/>
                      </a:moveTo>
                      <a:cubicBezTo>
                        <a:pt x="13557" y="5159"/>
                        <a:pt x="22145" y="7808"/>
                        <a:pt x="25088" y="8290"/>
                      </a:cubicBezTo>
                      <a:cubicBezTo>
                        <a:pt x="33644" y="9693"/>
                        <a:pt x="51124" y="11683"/>
                        <a:pt x="59691" y="10384"/>
                      </a:cubicBezTo>
                      <a:cubicBezTo>
                        <a:pt x="66330" y="9390"/>
                        <a:pt x="78165" y="1765"/>
                        <a:pt x="84825" y="948"/>
                      </a:cubicBezTo>
                      <a:cubicBezTo>
                        <a:pt x="96084" y="-434"/>
                        <a:pt x="121460" y="-1387"/>
                        <a:pt x="129911" y="6185"/>
                      </a:cubicBezTo>
                      <a:cubicBezTo>
                        <a:pt x="137735" y="13181"/>
                        <a:pt x="132519" y="39112"/>
                        <a:pt x="139347" y="47082"/>
                      </a:cubicBezTo>
                      <a:cubicBezTo>
                        <a:pt x="141180" y="49229"/>
                        <a:pt x="148092" y="49040"/>
                        <a:pt x="149831" y="51271"/>
                      </a:cubicBezTo>
                      <a:cubicBezTo>
                        <a:pt x="152271" y="54402"/>
                        <a:pt x="148909" y="64435"/>
                        <a:pt x="151936" y="67011"/>
                      </a:cubicBezTo>
                      <a:cubicBezTo>
                        <a:pt x="160104" y="73986"/>
                        <a:pt x="187114" y="73358"/>
                        <a:pt x="194906" y="65964"/>
                      </a:cubicBezTo>
                      <a:cubicBezTo>
                        <a:pt x="199860" y="61262"/>
                        <a:pt x="193848" y="44767"/>
                        <a:pt x="197011" y="38703"/>
                      </a:cubicBezTo>
                      <a:cubicBezTo>
                        <a:pt x="198739" y="35404"/>
                        <a:pt x="204928" y="28377"/>
                        <a:pt x="208542" y="29267"/>
                      </a:cubicBezTo>
                      <a:cubicBezTo>
                        <a:pt x="216292" y="31163"/>
                        <a:pt x="213433" y="56444"/>
                        <a:pt x="221109" y="58623"/>
                      </a:cubicBezTo>
                      <a:cubicBezTo>
                        <a:pt x="224188" y="59502"/>
                        <a:pt x="228649" y="52527"/>
                        <a:pt x="231592" y="51271"/>
                      </a:cubicBezTo>
                      <a:cubicBezTo>
                        <a:pt x="235279" y="49700"/>
                        <a:pt x="243626" y="46568"/>
                        <a:pt x="247312" y="48139"/>
                      </a:cubicBezTo>
                      <a:cubicBezTo>
                        <a:pt x="251323" y="49847"/>
                        <a:pt x="255439" y="58654"/>
                        <a:pt x="256748" y="62812"/>
                      </a:cubicBezTo>
                      <a:cubicBezTo>
                        <a:pt x="260843" y="75819"/>
                        <a:pt x="258581" y="103688"/>
                        <a:pt x="258853" y="117323"/>
                      </a:cubicBezTo>
                      <a:cubicBezTo>
                        <a:pt x="258948" y="122298"/>
                        <a:pt x="256769" y="132718"/>
                        <a:pt x="258853" y="137243"/>
                      </a:cubicBezTo>
                      <a:cubicBezTo>
                        <a:pt x="260875" y="141631"/>
                        <a:pt x="268991" y="148155"/>
                        <a:pt x="273515" y="149831"/>
                      </a:cubicBezTo>
                      <a:cubicBezTo>
                        <a:pt x="280155" y="152292"/>
                        <a:pt x="301813" y="149831"/>
                        <a:pt x="301813" y="149831"/>
                      </a:cubicBezTo>
                      <a:cubicBezTo>
                        <a:pt x="301813" y="149831"/>
                        <a:pt x="308977" y="196708"/>
                        <a:pt x="298682" y="206447"/>
                      </a:cubicBezTo>
                      <a:cubicBezTo>
                        <a:pt x="294681" y="210228"/>
                        <a:pt x="281423" y="209212"/>
                        <a:pt x="276668" y="206447"/>
                      </a:cubicBezTo>
                      <a:cubicBezTo>
                        <a:pt x="273013" y="204322"/>
                        <a:pt x="272049" y="193681"/>
                        <a:pt x="268289" y="191765"/>
                      </a:cubicBezTo>
                      <a:cubicBezTo>
                        <a:pt x="266174" y="190686"/>
                        <a:pt x="260508" y="191105"/>
                        <a:pt x="258853" y="192812"/>
                      </a:cubicBezTo>
                      <a:cubicBezTo>
                        <a:pt x="256476" y="195273"/>
                        <a:pt x="260152" y="203965"/>
                        <a:pt x="257806" y="206447"/>
                      </a:cubicBezTo>
                      <a:cubicBezTo>
                        <a:pt x="255083" y="209327"/>
                        <a:pt x="244725" y="205589"/>
                        <a:pt x="242086" y="208542"/>
                      </a:cubicBezTo>
                      <a:cubicBezTo>
                        <a:pt x="231289" y="220680"/>
                        <a:pt x="240348" y="257293"/>
                        <a:pt x="241018" y="273526"/>
                      </a:cubicBezTo>
                      <a:cubicBezTo>
                        <a:pt x="241238" y="278794"/>
                        <a:pt x="241154" y="289613"/>
                        <a:pt x="243113" y="294493"/>
                      </a:cubicBezTo>
                      <a:cubicBezTo>
                        <a:pt x="245961" y="301594"/>
                        <a:pt x="259178" y="311480"/>
                        <a:pt x="261985" y="318602"/>
                      </a:cubicBezTo>
                      <a:cubicBezTo>
                        <a:pt x="263137" y="321545"/>
                        <a:pt x="263053" y="331190"/>
                        <a:pt x="263053" y="331190"/>
                      </a:cubicBezTo>
                      <a:lnTo>
                        <a:pt x="235195" y="342291"/>
                      </a:lnTo>
                      <a:cubicBezTo>
                        <a:pt x="235195" y="342291"/>
                        <a:pt x="220428" y="339642"/>
                        <a:pt x="215485" y="338919"/>
                      </a:cubicBezTo>
                      <a:cubicBezTo>
                        <a:pt x="202687" y="337045"/>
                        <a:pt x="175018" y="339621"/>
                        <a:pt x="164126" y="332635"/>
                      </a:cubicBezTo>
                      <a:cubicBezTo>
                        <a:pt x="160764" y="330478"/>
                        <a:pt x="159267" y="320906"/>
                        <a:pt x="155737" y="319010"/>
                      </a:cubicBezTo>
                      <a:cubicBezTo>
                        <a:pt x="142112" y="311700"/>
                        <a:pt x="109363" y="321597"/>
                        <a:pt x="93895" y="321115"/>
                      </a:cubicBezTo>
                      <a:cubicBezTo>
                        <a:pt x="83108" y="320770"/>
                        <a:pt x="61345" y="319722"/>
                        <a:pt x="50925" y="316916"/>
                      </a:cubicBezTo>
                      <a:cubicBezTo>
                        <a:pt x="44243" y="315114"/>
                        <a:pt x="32670" y="305573"/>
                        <a:pt x="25758" y="305375"/>
                      </a:cubicBezTo>
                      <a:cubicBezTo>
                        <a:pt x="19286" y="305186"/>
                        <a:pt x="1660" y="314811"/>
                        <a:pt x="1660" y="314811"/>
                      </a:cubicBezTo>
                      <a:cubicBezTo>
                        <a:pt x="1660" y="314811"/>
                        <a:pt x="-1586" y="283517"/>
                        <a:pt x="1000" y="273526"/>
                      </a:cubicBezTo>
                      <a:cubicBezTo>
                        <a:pt x="4425" y="260341"/>
                        <a:pt x="22135" y="238516"/>
                        <a:pt x="28251" y="226346"/>
                      </a:cubicBezTo>
                      <a:cubicBezTo>
                        <a:pt x="32105" y="218690"/>
                        <a:pt x="39122" y="203013"/>
                        <a:pt x="41866" y="194907"/>
                      </a:cubicBezTo>
                      <a:cubicBezTo>
                        <a:pt x="42557" y="192864"/>
                        <a:pt x="42452" y="188068"/>
                        <a:pt x="43971" y="186518"/>
                      </a:cubicBezTo>
                      <a:cubicBezTo>
                        <a:pt x="46065" y="184381"/>
                        <a:pt x="53449" y="185533"/>
                        <a:pt x="55501" y="183365"/>
                      </a:cubicBezTo>
                      <a:cubicBezTo>
                        <a:pt x="59743" y="178893"/>
                        <a:pt x="61733" y="165341"/>
                        <a:pt x="60738" y="159257"/>
                      </a:cubicBezTo>
                      <a:cubicBezTo>
                        <a:pt x="59491" y="151716"/>
                        <a:pt x="47636" y="140227"/>
                        <a:pt x="45018" y="133054"/>
                      </a:cubicBezTo>
                      <a:cubicBezTo>
                        <a:pt x="42190" y="125324"/>
                        <a:pt x="40902" y="108704"/>
                        <a:pt x="39771" y="100546"/>
                      </a:cubicBezTo>
                      <a:cubicBezTo>
                        <a:pt x="38535" y="91665"/>
                        <a:pt x="40504" y="72405"/>
                        <a:pt x="35582" y="64906"/>
                      </a:cubicBezTo>
                      <a:cubicBezTo>
                        <a:pt x="33581" y="61859"/>
                        <a:pt x="24816" y="60728"/>
                        <a:pt x="22994" y="57575"/>
                      </a:cubicBezTo>
                      <a:cubicBezTo>
                        <a:pt x="18291" y="49396"/>
                        <a:pt x="29665" y="26502"/>
                        <a:pt x="22994" y="19831"/>
                      </a:cubicBezTo>
                      <a:cubicBezTo>
                        <a:pt x="20585" y="17422"/>
                        <a:pt x="11421" y="22544"/>
                        <a:pt x="9379" y="19831"/>
                      </a:cubicBezTo>
                      <a:cubicBezTo>
                        <a:pt x="7085" y="16784"/>
                        <a:pt x="13557" y="5159"/>
                        <a:pt x="13557" y="5159"/>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024" name="Freeform 1023">
                  <a:extLst>
                    <a:ext uri="{FF2B5EF4-FFF2-40B4-BE49-F238E27FC236}">
                      <a16:creationId xmlns:a16="http://schemas.microsoft.com/office/drawing/2014/main" id="{41ACAB95-E1DA-840D-1919-E28D63A7F85A}"/>
                    </a:ext>
                  </a:extLst>
                </p:cNvPr>
                <p:cNvSpPr/>
                <p:nvPr/>
              </p:nvSpPr>
              <p:spPr>
                <a:xfrm>
                  <a:off x="6046110" y="4527630"/>
                  <a:ext cx="154479" cy="182435"/>
                </a:xfrm>
                <a:custGeom>
                  <a:avLst/>
                  <a:gdLst>
                    <a:gd name="connsiteX0" fmla="*/ 114323 w 154479"/>
                    <a:gd name="connsiteY0" fmla="*/ 29 h 182435"/>
                    <a:gd name="connsiteX1" fmla="*/ 75552 w 154479"/>
                    <a:gd name="connsiteY1" fmla="*/ 3182 h 182435"/>
                    <a:gd name="connsiteX2" fmla="*/ 61916 w 154479"/>
                    <a:gd name="connsiteY2" fmla="*/ 14702 h 182435"/>
                    <a:gd name="connsiteX3" fmla="*/ 61916 w 154479"/>
                    <a:gd name="connsiteY3" fmla="*/ 27301 h 182435"/>
                    <a:gd name="connsiteX4" fmla="*/ 55633 w 154479"/>
                    <a:gd name="connsiteY4" fmla="*/ 45105 h 182435"/>
                    <a:gd name="connsiteX5" fmla="*/ 30477 w 154479"/>
                    <a:gd name="connsiteY5" fmla="*/ 47199 h 182435"/>
                    <a:gd name="connsiteX6" fmla="*/ 24183 w 154479"/>
                    <a:gd name="connsiteY6" fmla="*/ 39868 h 182435"/>
                    <a:gd name="connsiteX7" fmla="*/ 24183 w 154479"/>
                    <a:gd name="connsiteY7" fmla="*/ 72376 h 182435"/>
                    <a:gd name="connsiteX8" fmla="*/ 4274 w 154479"/>
                    <a:gd name="connsiteY8" fmla="*/ 80744 h 182435"/>
                    <a:gd name="connsiteX9" fmla="*/ 84 w 154479"/>
                    <a:gd name="connsiteY9" fmla="*/ 88075 h 182435"/>
                    <a:gd name="connsiteX10" fmla="*/ 11615 w 154479"/>
                    <a:gd name="connsiteY10" fmla="*/ 93322 h 182435"/>
                    <a:gd name="connsiteX11" fmla="*/ 10568 w 154479"/>
                    <a:gd name="connsiteY11" fmla="*/ 116383 h 182435"/>
                    <a:gd name="connsiteX12" fmla="*/ 40960 w 154479"/>
                    <a:gd name="connsiteY12" fmla="*/ 144692 h 182435"/>
                    <a:gd name="connsiteX13" fmla="*/ 64021 w 154479"/>
                    <a:gd name="connsiteY13" fmla="*/ 171963 h 182435"/>
                    <a:gd name="connsiteX14" fmla="*/ 73458 w 154479"/>
                    <a:gd name="connsiteY14" fmla="*/ 182436 h 182435"/>
                    <a:gd name="connsiteX15" fmla="*/ 81846 w 154479"/>
                    <a:gd name="connsiteY15" fmla="*/ 169868 h 182435"/>
                    <a:gd name="connsiteX16" fmla="*/ 90225 w 154479"/>
                    <a:gd name="connsiteY16" fmla="*/ 149949 h 182435"/>
                    <a:gd name="connsiteX17" fmla="*/ 78694 w 154479"/>
                    <a:gd name="connsiteY17" fmla="*/ 141560 h 182435"/>
                    <a:gd name="connsiteX18" fmla="*/ 76599 w 154479"/>
                    <a:gd name="connsiteY18" fmla="*/ 127925 h 182435"/>
                    <a:gd name="connsiteX19" fmla="*/ 93367 w 154479"/>
                    <a:gd name="connsiteY19" fmla="*/ 120593 h 182435"/>
                    <a:gd name="connsiteX20" fmla="*/ 105965 w 154479"/>
                    <a:gd name="connsiteY20" fmla="*/ 117462 h 182435"/>
                    <a:gd name="connsiteX21" fmla="*/ 118533 w 154479"/>
                    <a:gd name="connsiteY21" fmla="*/ 134229 h 182435"/>
                    <a:gd name="connsiteX22" fmla="*/ 138452 w 154479"/>
                    <a:gd name="connsiteY22" fmla="*/ 125830 h 182435"/>
                    <a:gd name="connsiteX23" fmla="*/ 154172 w 154479"/>
                    <a:gd name="connsiteY23" fmla="*/ 102769 h 182435"/>
                    <a:gd name="connsiteX24" fmla="*/ 149973 w 154479"/>
                    <a:gd name="connsiteY24" fmla="*/ 79707 h 182435"/>
                    <a:gd name="connsiteX25" fmla="*/ 137405 w 154479"/>
                    <a:gd name="connsiteY25" fmla="*/ 68166 h 182435"/>
                    <a:gd name="connsiteX26" fmla="*/ 130074 w 154479"/>
                    <a:gd name="connsiteY26" fmla="*/ 51399 h 182435"/>
                    <a:gd name="connsiteX27" fmla="*/ 136358 w 154479"/>
                    <a:gd name="connsiteY27" fmla="*/ 38811 h 182435"/>
                    <a:gd name="connsiteX28" fmla="*/ 131111 w 154479"/>
                    <a:gd name="connsiteY28" fmla="*/ 23091 h 182435"/>
                    <a:gd name="connsiteX29" fmla="*/ 114344 w 154479"/>
                    <a:gd name="connsiteY29" fmla="*/ 22044 h 182435"/>
                    <a:gd name="connsiteX30" fmla="*/ 114344 w 154479"/>
                    <a:gd name="connsiteY30" fmla="*/ 19 h 18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4479" h="182435">
                      <a:moveTo>
                        <a:pt x="114323" y="29"/>
                      </a:moveTo>
                      <a:cubicBezTo>
                        <a:pt x="114323" y="29"/>
                        <a:pt x="84538" y="-526"/>
                        <a:pt x="75552" y="3182"/>
                      </a:cubicBezTo>
                      <a:cubicBezTo>
                        <a:pt x="71426" y="4879"/>
                        <a:pt x="63802" y="10649"/>
                        <a:pt x="61916" y="14702"/>
                      </a:cubicBezTo>
                      <a:cubicBezTo>
                        <a:pt x="60586" y="17561"/>
                        <a:pt x="61916" y="27301"/>
                        <a:pt x="61916" y="27301"/>
                      </a:cubicBezTo>
                      <a:cubicBezTo>
                        <a:pt x="61916" y="27301"/>
                        <a:pt x="59372" y="42225"/>
                        <a:pt x="55633" y="45105"/>
                      </a:cubicBezTo>
                      <a:cubicBezTo>
                        <a:pt x="50637" y="48959"/>
                        <a:pt x="36310" y="49598"/>
                        <a:pt x="30477" y="47199"/>
                      </a:cubicBezTo>
                      <a:cubicBezTo>
                        <a:pt x="28246" y="46278"/>
                        <a:pt x="24183" y="39868"/>
                        <a:pt x="24183" y="39868"/>
                      </a:cubicBezTo>
                      <a:cubicBezTo>
                        <a:pt x="24183" y="39868"/>
                        <a:pt x="28675" y="65611"/>
                        <a:pt x="24183" y="72376"/>
                      </a:cubicBezTo>
                      <a:cubicBezTo>
                        <a:pt x="21198" y="76880"/>
                        <a:pt x="8316" y="77162"/>
                        <a:pt x="4274" y="80744"/>
                      </a:cubicBezTo>
                      <a:cubicBezTo>
                        <a:pt x="2692" y="82148"/>
                        <a:pt x="-565" y="86064"/>
                        <a:pt x="84" y="88075"/>
                      </a:cubicBezTo>
                      <a:cubicBezTo>
                        <a:pt x="1058" y="91091"/>
                        <a:pt x="9960" y="90620"/>
                        <a:pt x="11615" y="93322"/>
                      </a:cubicBezTo>
                      <a:cubicBezTo>
                        <a:pt x="14621" y="98244"/>
                        <a:pt x="8389" y="111042"/>
                        <a:pt x="10568" y="116383"/>
                      </a:cubicBezTo>
                      <a:cubicBezTo>
                        <a:pt x="14495" y="125997"/>
                        <a:pt x="33797" y="137172"/>
                        <a:pt x="40960" y="144692"/>
                      </a:cubicBezTo>
                      <a:cubicBezTo>
                        <a:pt x="47118" y="151153"/>
                        <a:pt x="58146" y="165239"/>
                        <a:pt x="64021" y="171963"/>
                      </a:cubicBezTo>
                      <a:cubicBezTo>
                        <a:pt x="66336" y="174623"/>
                        <a:pt x="73458" y="182436"/>
                        <a:pt x="73458" y="182436"/>
                      </a:cubicBezTo>
                      <a:cubicBezTo>
                        <a:pt x="73458" y="182436"/>
                        <a:pt x="80056" y="173188"/>
                        <a:pt x="81846" y="169868"/>
                      </a:cubicBezTo>
                      <a:cubicBezTo>
                        <a:pt x="84402" y="165114"/>
                        <a:pt x="91680" y="155154"/>
                        <a:pt x="90225" y="149949"/>
                      </a:cubicBezTo>
                      <a:cubicBezTo>
                        <a:pt x="89272" y="146514"/>
                        <a:pt x="80548" y="144608"/>
                        <a:pt x="78694" y="141560"/>
                      </a:cubicBezTo>
                      <a:cubicBezTo>
                        <a:pt x="76903" y="138617"/>
                        <a:pt x="74934" y="130951"/>
                        <a:pt x="76599" y="127925"/>
                      </a:cubicBezTo>
                      <a:cubicBezTo>
                        <a:pt x="78799" y="123913"/>
                        <a:pt x="89041" y="122060"/>
                        <a:pt x="93367" y="120593"/>
                      </a:cubicBezTo>
                      <a:cubicBezTo>
                        <a:pt x="96435" y="119546"/>
                        <a:pt x="102907" y="116373"/>
                        <a:pt x="105965" y="117462"/>
                      </a:cubicBezTo>
                      <a:cubicBezTo>
                        <a:pt x="110898" y="119221"/>
                        <a:pt x="113474" y="132868"/>
                        <a:pt x="118533" y="134229"/>
                      </a:cubicBezTo>
                      <a:cubicBezTo>
                        <a:pt x="123748" y="135643"/>
                        <a:pt x="134274" y="129255"/>
                        <a:pt x="138452" y="125830"/>
                      </a:cubicBezTo>
                      <a:cubicBezTo>
                        <a:pt x="143856" y="121410"/>
                        <a:pt x="152716" y="109597"/>
                        <a:pt x="154172" y="102769"/>
                      </a:cubicBezTo>
                      <a:cubicBezTo>
                        <a:pt x="155387" y="97040"/>
                        <a:pt x="152800" y="84839"/>
                        <a:pt x="149973" y="79707"/>
                      </a:cubicBezTo>
                      <a:cubicBezTo>
                        <a:pt x="147909" y="75968"/>
                        <a:pt x="139887" y="71643"/>
                        <a:pt x="137405" y="68166"/>
                      </a:cubicBezTo>
                      <a:cubicBezTo>
                        <a:pt x="134745" y="64438"/>
                        <a:pt x="129959" y="55965"/>
                        <a:pt x="130074" y="51399"/>
                      </a:cubicBezTo>
                      <a:cubicBezTo>
                        <a:pt x="130168" y="47880"/>
                        <a:pt x="136106" y="42319"/>
                        <a:pt x="136358" y="38811"/>
                      </a:cubicBezTo>
                      <a:cubicBezTo>
                        <a:pt x="136651" y="34674"/>
                        <a:pt x="134389" y="25615"/>
                        <a:pt x="131111" y="23091"/>
                      </a:cubicBezTo>
                      <a:cubicBezTo>
                        <a:pt x="127780" y="20525"/>
                        <a:pt x="117213" y="25102"/>
                        <a:pt x="114344" y="22044"/>
                      </a:cubicBezTo>
                      <a:cubicBezTo>
                        <a:pt x="110573" y="18032"/>
                        <a:pt x="114344" y="19"/>
                        <a:pt x="114344" y="19"/>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025" name="Freeform 1024">
                  <a:extLst>
                    <a:ext uri="{FF2B5EF4-FFF2-40B4-BE49-F238E27FC236}">
                      <a16:creationId xmlns:a16="http://schemas.microsoft.com/office/drawing/2014/main" id="{51D896A7-B1EB-8C4D-226F-BD75B60CD772}"/>
                    </a:ext>
                  </a:extLst>
                </p:cNvPr>
                <p:cNvSpPr/>
                <p:nvPr/>
              </p:nvSpPr>
              <p:spPr>
                <a:xfrm>
                  <a:off x="6070303" y="4554931"/>
                  <a:ext cx="37733" cy="21308"/>
                </a:xfrm>
                <a:custGeom>
                  <a:avLst/>
                  <a:gdLst>
                    <a:gd name="connsiteX0" fmla="*/ 37734 w 37733"/>
                    <a:gd name="connsiteY0" fmla="*/ 0 h 21308"/>
                    <a:gd name="connsiteX1" fmla="*/ 3152 w 37733"/>
                    <a:gd name="connsiteY1" fmla="*/ 3131 h 21308"/>
                    <a:gd name="connsiteX2" fmla="*/ 0 w 37733"/>
                    <a:gd name="connsiteY2" fmla="*/ 12567 h 21308"/>
                    <a:gd name="connsiteX3" fmla="*/ 6294 w 37733"/>
                    <a:gd name="connsiteY3" fmla="*/ 19898 h 21308"/>
                    <a:gd name="connsiteX4" fmla="*/ 31450 w 37733"/>
                    <a:gd name="connsiteY4" fmla="*/ 17804 h 21308"/>
                    <a:gd name="connsiteX5" fmla="*/ 37734 w 37733"/>
                    <a:gd name="connsiteY5" fmla="*/ 0 h 21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33" h="21308">
                      <a:moveTo>
                        <a:pt x="37734" y="0"/>
                      </a:moveTo>
                      <a:lnTo>
                        <a:pt x="3152" y="3131"/>
                      </a:lnTo>
                      <a:lnTo>
                        <a:pt x="0" y="12567"/>
                      </a:lnTo>
                      <a:cubicBezTo>
                        <a:pt x="0" y="12567"/>
                        <a:pt x="4053" y="18987"/>
                        <a:pt x="6294" y="19898"/>
                      </a:cubicBezTo>
                      <a:cubicBezTo>
                        <a:pt x="12138" y="22297"/>
                        <a:pt x="26455" y="21658"/>
                        <a:pt x="31450" y="17804"/>
                      </a:cubicBezTo>
                      <a:cubicBezTo>
                        <a:pt x="35189" y="14924"/>
                        <a:pt x="37734" y="0"/>
                        <a:pt x="37734" y="0"/>
                      </a:cubicBezTo>
                      <a:close/>
                    </a:path>
                  </a:pathLst>
                </a:custGeom>
                <a:grpFill/>
                <a:ln w="1046" cap="flat">
                  <a:noFill/>
                  <a:prstDash val="solid"/>
                  <a:miter/>
                </a:ln>
              </p:spPr>
              <p:txBody>
                <a:bodyPr rtlCol="0" anchor="ctr"/>
                <a:lstStyle/>
                <a:p>
                  <a:endParaRPr lang="en-US" dirty="0"/>
                </a:p>
              </p:txBody>
            </p:sp>
            <p:sp>
              <p:nvSpPr>
                <p:cNvPr id="1026" name="Freeform 1025">
                  <a:extLst>
                    <a:ext uri="{FF2B5EF4-FFF2-40B4-BE49-F238E27FC236}">
                      <a16:creationId xmlns:a16="http://schemas.microsoft.com/office/drawing/2014/main" id="{920ACF4B-0F16-944F-96C0-BF5D29836E23}"/>
                    </a:ext>
                  </a:extLst>
                </p:cNvPr>
                <p:cNvSpPr/>
                <p:nvPr/>
              </p:nvSpPr>
              <p:spPr>
                <a:xfrm>
                  <a:off x="6158302" y="3957784"/>
                  <a:ext cx="263204" cy="435675"/>
                </a:xfrm>
                <a:custGeom>
                  <a:avLst/>
                  <a:gdLst>
                    <a:gd name="connsiteX0" fmla="*/ 41362 w 263204"/>
                    <a:gd name="connsiteY0" fmla="*/ 171 h 435675"/>
                    <a:gd name="connsiteX1" fmla="*/ 44734 w 263204"/>
                    <a:gd name="connsiteY1" fmla="*/ 14634 h 435675"/>
                    <a:gd name="connsiteX2" fmla="*/ 49971 w 263204"/>
                    <a:gd name="connsiteY2" fmla="*/ 25118 h 435675"/>
                    <a:gd name="connsiteX3" fmla="*/ 60454 w 263204"/>
                    <a:gd name="connsiteY3" fmla="*/ 51321 h 435675"/>
                    <a:gd name="connsiteX4" fmla="*/ 52065 w 263204"/>
                    <a:gd name="connsiteY4" fmla="*/ 183405 h 435675"/>
                    <a:gd name="connsiteX5" fmla="*/ 35298 w 263204"/>
                    <a:gd name="connsiteY5" fmla="*/ 187605 h 435675"/>
                    <a:gd name="connsiteX6" fmla="*/ 25862 w 263204"/>
                    <a:gd name="connsiteY6" fmla="*/ 203345 h 435675"/>
                    <a:gd name="connsiteX7" fmla="*/ 10132 w 263204"/>
                    <a:gd name="connsiteY7" fmla="*/ 213818 h 435675"/>
                    <a:gd name="connsiteX8" fmla="*/ 696 w 263204"/>
                    <a:gd name="connsiteY8" fmla="*/ 226407 h 435675"/>
                    <a:gd name="connsiteX9" fmla="*/ 1303 w 263204"/>
                    <a:gd name="connsiteY9" fmla="*/ 250966 h 435675"/>
                    <a:gd name="connsiteX10" fmla="*/ 11567 w 263204"/>
                    <a:gd name="connsiteY10" fmla="*/ 250117 h 435675"/>
                    <a:gd name="connsiteX11" fmla="*/ 15766 w 263204"/>
                    <a:gd name="connsiteY11" fmla="*/ 265858 h 435675"/>
                    <a:gd name="connsiteX12" fmla="*/ 23097 w 263204"/>
                    <a:gd name="connsiteY12" fmla="*/ 279483 h 435675"/>
                    <a:gd name="connsiteX13" fmla="*/ 34628 w 263204"/>
                    <a:gd name="connsiteY13" fmla="*/ 302534 h 435675"/>
                    <a:gd name="connsiteX14" fmla="*/ 34628 w 263204"/>
                    <a:gd name="connsiteY14" fmla="*/ 316170 h 435675"/>
                    <a:gd name="connsiteX15" fmla="*/ 24145 w 263204"/>
                    <a:gd name="connsiteY15" fmla="*/ 321406 h 435675"/>
                    <a:gd name="connsiteX16" fmla="*/ 29392 w 263204"/>
                    <a:gd name="connsiteY16" fmla="*/ 325606 h 435675"/>
                    <a:gd name="connsiteX17" fmla="*/ 34628 w 263204"/>
                    <a:gd name="connsiteY17" fmla="*/ 341326 h 435675"/>
                    <a:gd name="connsiteX18" fmla="*/ 43017 w 263204"/>
                    <a:gd name="connsiteY18" fmla="*/ 352867 h 435675"/>
                    <a:gd name="connsiteX19" fmla="*/ 40912 w 263204"/>
                    <a:gd name="connsiteY19" fmla="*/ 365455 h 435675"/>
                    <a:gd name="connsiteX20" fmla="*/ 29392 w 263204"/>
                    <a:gd name="connsiteY20" fmla="*/ 372786 h 435675"/>
                    <a:gd name="connsiteX21" fmla="*/ 31476 w 263204"/>
                    <a:gd name="connsiteY21" fmla="*/ 386422 h 435675"/>
                    <a:gd name="connsiteX22" fmla="*/ 49290 w 263204"/>
                    <a:gd name="connsiteY22" fmla="*/ 409483 h 435675"/>
                    <a:gd name="connsiteX23" fmla="*/ 61889 w 263204"/>
                    <a:gd name="connsiteY23" fmla="*/ 435676 h 435675"/>
                    <a:gd name="connsiteX24" fmla="*/ 75525 w 263204"/>
                    <a:gd name="connsiteY24" fmla="*/ 428324 h 435675"/>
                    <a:gd name="connsiteX25" fmla="*/ 98596 w 263204"/>
                    <a:gd name="connsiteY25" fmla="*/ 430408 h 435675"/>
                    <a:gd name="connsiteX26" fmla="*/ 105927 w 263204"/>
                    <a:gd name="connsiteY26" fmla="*/ 414699 h 435675"/>
                    <a:gd name="connsiteX27" fmla="*/ 132131 w 263204"/>
                    <a:gd name="connsiteY27" fmla="*/ 412604 h 435675"/>
                    <a:gd name="connsiteX28" fmla="*/ 144719 w 263204"/>
                    <a:gd name="connsiteY28" fmla="*/ 395837 h 435675"/>
                    <a:gd name="connsiteX29" fmla="*/ 167770 w 263204"/>
                    <a:gd name="connsiteY29" fmla="*/ 390590 h 435675"/>
                    <a:gd name="connsiteX30" fmla="*/ 176169 w 263204"/>
                    <a:gd name="connsiteY30" fmla="*/ 372765 h 435675"/>
                    <a:gd name="connsiteX31" fmla="*/ 191868 w 263204"/>
                    <a:gd name="connsiteY31" fmla="*/ 365434 h 435675"/>
                    <a:gd name="connsiteX32" fmla="*/ 202372 w 263204"/>
                    <a:gd name="connsiteY32" fmla="*/ 345515 h 435675"/>
                    <a:gd name="connsiteX33" fmla="*/ 218092 w 263204"/>
                    <a:gd name="connsiteY33" fmla="*/ 330832 h 435675"/>
                    <a:gd name="connsiteX34" fmla="*/ 229612 w 263204"/>
                    <a:gd name="connsiteY34" fmla="*/ 326664 h 435675"/>
                    <a:gd name="connsiteX35" fmla="*/ 234828 w 263204"/>
                    <a:gd name="connsiteY35" fmla="*/ 318296 h 435675"/>
                    <a:gd name="connsiteX36" fmla="*/ 233780 w 263204"/>
                    <a:gd name="connsiteY36" fmla="*/ 306755 h 435675"/>
                    <a:gd name="connsiteX37" fmla="*/ 223308 w 263204"/>
                    <a:gd name="connsiteY37" fmla="*/ 301518 h 435675"/>
                    <a:gd name="connsiteX38" fmla="*/ 219108 w 263204"/>
                    <a:gd name="connsiteY38" fmla="*/ 282646 h 435675"/>
                    <a:gd name="connsiteX39" fmla="*/ 201273 w 263204"/>
                    <a:gd name="connsiteY39" fmla="*/ 275315 h 435675"/>
                    <a:gd name="connsiteX40" fmla="*/ 203367 w 263204"/>
                    <a:gd name="connsiteY40" fmla="*/ 259574 h 435675"/>
                    <a:gd name="connsiteX41" fmla="*/ 221203 w 263204"/>
                    <a:gd name="connsiteY41" fmla="*/ 258527 h 435675"/>
                    <a:gd name="connsiteX42" fmla="*/ 227486 w 263204"/>
                    <a:gd name="connsiteY42" fmla="*/ 233371 h 435675"/>
                    <a:gd name="connsiteX43" fmla="*/ 242169 w 263204"/>
                    <a:gd name="connsiteY43" fmla="*/ 206110 h 435675"/>
                    <a:gd name="connsiteX44" fmla="*/ 257868 w 263204"/>
                    <a:gd name="connsiteY44" fmla="*/ 200863 h 435675"/>
                    <a:gd name="connsiteX45" fmla="*/ 259963 w 263204"/>
                    <a:gd name="connsiteY45" fmla="*/ 129574 h 435675"/>
                    <a:gd name="connsiteX46" fmla="*/ 243196 w 263204"/>
                    <a:gd name="connsiteY46" fmla="*/ 127480 h 435675"/>
                    <a:gd name="connsiteX47" fmla="*/ 203357 w 263204"/>
                    <a:gd name="connsiteY47" fmla="*/ 96040 h 435675"/>
                    <a:gd name="connsiteX48" fmla="*/ 186590 w 263204"/>
                    <a:gd name="connsiteY48" fmla="*/ 86604 h 435675"/>
                    <a:gd name="connsiteX49" fmla="*/ 149924 w 263204"/>
                    <a:gd name="connsiteY49" fmla="*/ 68779 h 435675"/>
                    <a:gd name="connsiteX50" fmla="*/ 137325 w 263204"/>
                    <a:gd name="connsiteY50" fmla="*/ 46755 h 435675"/>
                    <a:gd name="connsiteX51" fmla="*/ 95402 w 263204"/>
                    <a:gd name="connsiteY51" fmla="*/ 40471 h 435675"/>
                    <a:gd name="connsiteX52" fmla="*/ 87024 w 263204"/>
                    <a:gd name="connsiteY52" fmla="*/ 19504 h 435675"/>
                    <a:gd name="connsiteX53" fmla="*/ 66057 w 263204"/>
                    <a:gd name="connsiteY53" fmla="*/ 12173 h 435675"/>
                    <a:gd name="connsiteX54" fmla="*/ 63963 w 263204"/>
                    <a:gd name="connsiteY54" fmla="*/ 2737 h 435675"/>
                    <a:gd name="connsiteX55" fmla="*/ 41352 w 263204"/>
                    <a:gd name="connsiteY55" fmla="*/ 203 h 43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63204" h="435675">
                      <a:moveTo>
                        <a:pt x="41362" y="171"/>
                      </a:moveTo>
                      <a:cubicBezTo>
                        <a:pt x="41362" y="171"/>
                        <a:pt x="43478" y="11136"/>
                        <a:pt x="44734" y="14634"/>
                      </a:cubicBezTo>
                      <a:cubicBezTo>
                        <a:pt x="45729" y="17389"/>
                        <a:pt x="48767" y="22447"/>
                        <a:pt x="49971" y="25118"/>
                      </a:cubicBezTo>
                      <a:cubicBezTo>
                        <a:pt x="52861" y="31559"/>
                        <a:pt x="59344" y="44356"/>
                        <a:pt x="60454" y="51321"/>
                      </a:cubicBezTo>
                      <a:cubicBezTo>
                        <a:pt x="65680" y="83996"/>
                        <a:pt x="73242" y="157977"/>
                        <a:pt x="52065" y="183405"/>
                      </a:cubicBezTo>
                      <a:cubicBezTo>
                        <a:pt x="49301" y="186725"/>
                        <a:pt x="38765" y="185028"/>
                        <a:pt x="35298" y="187605"/>
                      </a:cubicBezTo>
                      <a:cubicBezTo>
                        <a:pt x="31612" y="190338"/>
                        <a:pt x="29025" y="200026"/>
                        <a:pt x="25862" y="203345"/>
                      </a:cubicBezTo>
                      <a:cubicBezTo>
                        <a:pt x="22605" y="206760"/>
                        <a:pt x="13557" y="210572"/>
                        <a:pt x="10132" y="213818"/>
                      </a:cubicBezTo>
                      <a:cubicBezTo>
                        <a:pt x="7273" y="216520"/>
                        <a:pt x="1890" y="222657"/>
                        <a:pt x="696" y="226407"/>
                      </a:cubicBezTo>
                      <a:cubicBezTo>
                        <a:pt x="-1168" y="232261"/>
                        <a:pt x="1303" y="250966"/>
                        <a:pt x="1303" y="250966"/>
                      </a:cubicBezTo>
                      <a:cubicBezTo>
                        <a:pt x="1303" y="250966"/>
                        <a:pt x="9462" y="248641"/>
                        <a:pt x="11567" y="250117"/>
                      </a:cubicBezTo>
                      <a:cubicBezTo>
                        <a:pt x="14897" y="252463"/>
                        <a:pt x="14269" y="262067"/>
                        <a:pt x="15766" y="265858"/>
                      </a:cubicBezTo>
                      <a:cubicBezTo>
                        <a:pt x="17191" y="269450"/>
                        <a:pt x="21317" y="276048"/>
                        <a:pt x="23097" y="279483"/>
                      </a:cubicBezTo>
                      <a:cubicBezTo>
                        <a:pt x="26072" y="285201"/>
                        <a:pt x="33151" y="296271"/>
                        <a:pt x="34628" y="302534"/>
                      </a:cubicBezTo>
                      <a:cubicBezTo>
                        <a:pt x="35414" y="305854"/>
                        <a:pt x="36419" y="313269"/>
                        <a:pt x="34628" y="316170"/>
                      </a:cubicBezTo>
                      <a:cubicBezTo>
                        <a:pt x="33089" y="318662"/>
                        <a:pt x="24459" y="318495"/>
                        <a:pt x="24145" y="321406"/>
                      </a:cubicBezTo>
                      <a:cubicBezTo>
                        <a:pt x="23967" y="323082"/>
                        <a:pt x="28428" y="324223"/>
                        <a:pt x="29392" y="325606"/>
                      </a:cubicBezTo>
                      <a:cubicBezTo>
                        <a:pt x="31759" y="329010"/>
                        <a:pt x="32732" y="337639"/>
                        <a:pt x="34628" y="341326"/>
                      </a:cubicBezTo>
                      <a:cubicBezTo>
                        <a:pt x="36262" y="344499"/>
                        <a:pt x="42200" y="349390"/>
                        <a:pt x="43017" y="352867"/>
                      </a:cubicBezTo>
                      <a:cubicBezTo>
                        <a:pt x="43750" y="355967"/>
                        <a:pt x="42671" y="362795"/>
                        <a:pt x="40912" y="365455"/>
                      </a:cubicBezTo>
                      <a:cubicBezTo>
                        <a:pt x="39027" y="368304"/>
                        <a:pt x="30805" y="369686"/>
                        <a:pt x="29392" y="372786"/>
                      </a:cubicBezTo>
                      <a:cubicBezTo>
                        <a:pt x="27967" y="375928"/>
                        <a:pt x="30114" y="383259"/>
                        <a:pt x="31476" y="386422"/>
                      </a:cubicBezTo>
                      <a:cubicBezTo>
                        <a:pt x="34345" y="393114"/>
                        <a:pt x="45467" y="403283"/>
                        <a:pt x="49290" y="409483"/>
                      </a:cubicBezTo>
                      <a:cubicBezTo>
                        <a:pt x="53102" y="415662"/>
                        <a:pt x="61889" y="435676"/>
                        <a:pt x="61889" y="435676"/>
                      </a:cubicBezTo>
                      <a:cubicBezTo>
                        <a:pt x="61889" y="435676"/>
                        <a:pt x="71734" y="429099"/>
                        <a:pt x="75525" y="428324"/>
                      </a:cubicBezTo>
                      <a:cubicBezTo>
                        <a:pt x="81201" y="427161"/>
                        <a:pt x="93570" y="433299"/>
                        <a:pt x="98596" y="430408"/>
                      </a:cubicBezTo>
                      <a:cubicBezTo>
                        <a:pt x="102356" y="428251"/>
                        <a:pt x="102377" y="417170"/>
                        <a:pt x="105927" y="414699"/>
                      </a:cubicBezTo>
                      <a:cubicBezTo>
                        <a:pt x="111321" y="410949"/>
                        <a:pt x="126370" y="415767"/>
                        <a:pt x="132131" y="412604"/>
                      </a:cubicBezTo>
                      <a:cubicBezTo>
                        <a:pt x="136718" y="410070"/>
                        <a:pt x="140320" y="398686"/>
                        <a:pt x="144719" y="395837"/>
                      </a:cubicBezTo>
                      <a:cubicBezTo>
                        <a:pt x="149673" y="392622"/>
                        <a:pt x="163162" y="394287"/>
                        <a:pt x="167770" y="390590"/>
                      </a:cubicBezTo>
                      <a:cubicBezTo>
                        <a:pt x="171603" y="387501"/>
                        <a:pt x="172682" y="376242"/>
                        <a:pt x="176169" y="372765"/>
                      </a:cubicBezTo>
                      <a:cubicBezTo>
                        <a:pt x="179238" y="369707"/>
                        <a:pt x="188737" y="368419"/>
                        <a:pt x="191868" y="365434"/>
                      </a:cubicBezTo>
                      <a:cubicBezTo>
                        <a:pt x="195942" y="361549"/>
                        <a:pt x="198948" y="349987"/>
                        <a:pt x="202372" y="345515"/>
                      </a:cubicBezTo>
                      <a:cubicBezTo>
                        <a:pt x="205640" y="341242"/>
                        <a:pt x="213505" y="333638"/>
                        <a:pt x="218092" y="330832"/>
                      </a:cubicBezTo>
                      <a:cubicBezTo>
                        <a:pt x="220700" y="329229"/>
                        <a:pt x="227235" y="328591"/>
                        <a:pt x="229612" y="326664"/>
                      </a:cubicBezTo>
                      <a:cubicBezTo>
                        <a:pt x="231529" y="325114"/>
                        <a:pt x="234262" y="320694"/>
                        <a:pt x="234828" y="318296"/>
                      </a:cubicBezTo>
                      <a:cubicBezTo>
                        <a:pt x="235498" y="315479"/>
                        <a:pt x="235404" y="309153"/>
                        <a:pt x="233780" y="306755"/>
                      </a:cubicBezTo>
                      <a:cubicBezTo>
                        <a:pt x="232136" y="304335"/>
                        <a:pt x="225109" y="303822"/>
                        <a:pt x="223308" y="301518"/>
                      </a:cubicBezTo>
                      <a:cubicBezTo>
                        <a:pt x="220333" y="297706"/>
                        <a:pt x="222218" y="286343"/>
                        <a:pt x="219108" y="282646"/>
                      </a:cubicBezTo>
                      <a:cubicBezTo>
                        <a:pt x="216008" y="278960"/>
                        <a:pt x="203681" y="279483"/>
                        <a:pt x="201273" y="275315"/>
                      </a:cubicBezTo>
                      <a:cubicBezTo>
                        <a:pt x="199283" y="271880"/>
                        <a:pt x="200466" y="262276"/>
                        <a:pt x="203367" y="259574"/>
                      </a:cubicBezTo>
                      <a:cubicBezTo>
                        <a:pt x="206635" y="256537"/>
                        <a:pt x="217767" y="261376"/>
                        <a:pt x="221203" y="258527"/>
                      </a:cubicBezTo>
                      <a:cubicBezTo>
                        <a:pt x="226188" y="254390"/>
                        <a:pt x="225140" y="239414"/>
                        <a:pt x="227486" y="233371"/>
                      </a:cubicBezTo>
                      <a:cubicBezTo>
                        <a:pt x="230282" y="226155"/>
                        <a:pt x="236252" y="211095"/>
                        <a:pt x="242169" y="206110"/>
                      </a:cubicBezTo>
                      <a:cubicBezTo>
                        <a:pt x="245332" y="203450"/>
                        <a:pt x="255407" y="204183"/>
                        <a:pt x="257868" y="200863"/>
                      </a:cubicBezTo>
                      <a:cubicBezTo>
                        <a:pt x="268498" y="186547"/>
                        <a:pt x="259963" y="129574"/>
                        <a:pt x="259963" y="129574"/>
                      </a:cubicBezTo>
                      <a:cubicBezTo>
                        <a:pt x="259963" y="129574"/>
                        <a:pt x="247091" y="129103"/>
                        <a:pt x="243196" y="127480"/>
                      </a:cubicBezTo>
                      <a:cubicBezTo>
                        <a:pt x="231497" y="122579"/>
                        <a:pt x="213903" y="103099"/>
                        <a:pt x="203357" y="96040"/>
                      </a:cubicBezTo>
                      <a:cubicBezTo>
                        <a:pt x="199356" y="93359"/>
                        <a:pt x="190852" y="88835"/>
                        <a:pt x="186590" y="86604"/>
                      </a:cubicBezTo>
                      <a:cubicBezTo>
                        <a:pt x="177562" y="81881"/>
                        <a:pt x="157370" y="75744"/>
                        <a:pt x="149924" y="68779"/>
                      </a:cubicBezTo>
                      <a:cubicBezTo>
                        <a:pt x="145295" y="64444"/>
                        <a:pt x="142562" y="50337"/>
                        <a:pt x="137325" y="46755"/>
                      </a:cubicBezTo>
                      <a:cubicBezTo>
                        <a:pt x="128580" y="40775"/>
                        <a:pt x="103718" y="47048"/>
                        <a:pt x="95402" y="40471"/>
                      </a:cubicBezTo>
                      <a:cubicBezTo>
                        <a:pt x="90972" y="36963"/>
                        <a:pt x="91098" y="23400"/>
                        <a:pt x="87024" y="19504"/>
                      </a:cubicBezTo>
                      <a:cubicBezTo>
                        <a:pt x="83013" y="15661"/>
                        <a:pt x="69744" y="16320"/>
                        <a:pt x="66057" y="12173"/>
                      </a:cubicBezTo>
                      <a:cubicBezTo>
                        <a:pt x="64455" y="10372"/>
                        <a:pt x="65754" y="4350"/>
                        <a:pt x="63963" y="2737"/>
                      </a:cubicBezTo>
                      <a:cubicBezTo>
                        <a:pt x="59732" y="-1064"/>
                        <a:pt x="41352" y="203"/>
                        <a:pt x="41352" y="203"/>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027" name="Freeform 1026">
                  <a:extLst>
                    <a:ext uri="{FF2B5EF4-FFF2-40B4-BE49-F238E27FC236}">
                      <a16:creationId xmlns:a16="http://schemas.microsoft.com/office/drawing/2014/main" id="{2275F755-C2FF-186D-8150-2739757B6035}"/>
                    </a:ext>
                  </a:extLst>
                </p:cNvPr>
                <p:cNvSpPr/>
                <p:nvPr/>
              </p:nvSpPr>
              <p:spPr>
                <a:xfrm>
                  <a:off x="6198131" y="4284281"/>
                  <a:ext cx="296806" cy="233932"/>
                </a:xfrm>
                <a:custGeom>
                  <a:avLst/>
                  <a:gdLst>
                    <a:gd name="connsiteX0" fmla="*/ 293559 w 296806"/>
                    <a:gd name="connsiteY0" fmla="*/ 166822 h 233932"/>
                    <a:gd name="connsiteX1" fmla="*/ 279944 w 296806"/>
                    <a:gd name="connsiteY1" fmla="*/ 165775 h 233932"/>
                    <a:gd name="connsiteX2" fmla="*/ 251647 w 296806"/>
                    <a:gd name="connsiteY2" fmla="*/ 172058 h 233932"/>
                    <a:gd name="connsiteX3" fmla="*/ 230680 w 296806"/>
                    <a:gd name="connsiteY3" fmla="*/ 168927 h 233932"/>
                    <a:gd name="connsiteX4" fmla="*/ 228596 w 296806"/>
                    <a:gd name="connsiteY4" fmla="*/ 178363 h 233932"/>
                    <a:gd name="connsiteX5" fmla="*/ 178274 w 296806"/>
                    <a:gd name="connsiteY5" fmla="*/ 183600 h 233932"/>
                    <a:gd name="connsiteX6" fmla="*/ 175121 w 296806"/>
                    <a:gd name="connsiteY6" fmla="*/ 194073 h 233932"/>
                    <a:gd name="connsiteX7" fmla="*/ 133198 w 296806"/>
                    <a:gd name="connsiteY7" fmla="*/ 198272 h 233932"/>
                    <a:gd name="connsiteX8" fmla="*/ 124810 w 296806"/>
                    <a:gd name="connsiteY8" fmla="*/ 181505 h 233932"/>
                    <a:gd name="connsiteX9" fmla="*/ 109079 w 296806"/>
                    <a:gd name="connsiteY9" fmla="*/ 175221 h 233932"/>
                    <a:gd name="connsiteX10" fmla="*/ 98606 w 296806"/>
                    <a:gd name="connsiteY10" fmla="*/ 188846 h 233932"/>
                    <a:gd name="connsiteX11" fmla="*/ 87076 w 296806"/>
                    <a:gd name="connsiteY11" fmla="*/ 195151 h 233932"/>
                    <a:gd name="connsiteX12" fmla="*/ 77629 w 296806"/>
                    <a:gd name="connsiteY12" fmla="*/ 202482 h 233932"/>
                    <a:gd name="connsiteX13" fmla="*/ 59815 w 296806"/>
                    <a:gd name="connsiteY13" fmla="*/ 205613 h 233932"/>
                    <a:gd name="connsiteX14" fmla="*/ 47247 w 296806"/>
                    <a:gd name="connsiteY14" fmla="*/ 219249 h 233932"/>
                    <a:gd name="connsiteX15" fmla="*/ 37811 w 296806"/>
                    <a:gd name="connsiteY15" fmla="*/ 233932 h 233932"/>
                    <a:gd name="connsiteX16" fmla="*/ 29433 w 296806"/>
                    <a:gd name="connsiteY16" fmla="*/ 219249 h 233932"/>
                    <a:gd name="connsiteX17" fmla="*/ 17902 w 296806"/>
                    <a:gd name="connsiteY17" fmla="*/ 184657 h 233932"/>
                    <a:gd name="connsiteX18" fmla="*/ 88 w 296806"/>
                    <a:gd name="connsiteY18" fmla="*/ 156349 h 233932"/>
                    <a:gd name="connsiteX19" fmla="*/ 10571 w 296806"/>
                    <a:gd name="connsiteY19" fmla="*/ 124889 h 233932"/>
                    <a:gd name="connsiteX20" fmla="*/ 22091 w 296806"/>
                    <a:gd name="connsiteY20" fmla="*/ 109179 h 233932"/>
                    <a:gd name="connsiteX21" fmla="*/ 35727 w 296806"/>
                    <a:gd name="connsiteY21" fmla="*/ 101827 h 233932"/>
                    <a:gd name="connsiteX22" fmla="*/ 58799 w 296806"/>
                    <a:gd name="connsiteY22" fmla="*/ 103911 h 233932"/>
                    <a:gd name="connsiteX23" fmla="*/ 66130 w 296806"/>
                    <a:gd name="connsiteY23" fmla="*/ 88202 h 233932"/>
                    <a:gd name="connsiteX24" fmla="*/ 92333 w 296806"/>
                    <a:gd name="connsiteY24" fmla="*/ 86107 h 233932"/>
                    <a:gd name="connsiteX25" fmla="*/ 104922 w 296806"/>
                    <a:gd name="connsiteY25" fmla="*/ 69340 h 233932"/>
                    <a:gd name="connsiteX26" fmla="*/ 127972 w 296806"/>
                    <a:gd name="connsiteY26" fmla="*/ 64093 h 233932"/>
                    <a:gd name="connsiteX27" fmla="*/ 136372 w 296806"/>
                    <a:gd name="connsiteY27" fmla="*/ 46268 h 233932"/>
                    <a:gd name="connsiteX28" fmla="*/ 152071 w 296806"/>
                    <a:gd name="connsiteY28" fmla="*/ 38937 h 233932"/>
                    <a:gd name="connsiteX29" fmla="*/ 162575 w 296806"/>
                    <a:gd name="connsiteY29" fmla="*/ 19018 h 233932"/>
                    <a:gd name="connsiteX30" fmla="*/ 178295 w 296806"/>
                    <a:gd name="connsiteY30" fmla="*/ 4335 h 233932"/>
                    <a:gd name="connsiteX31" fmla="*/ 189815 w 296806"/>
                    <a:gd name="connsiteY31" fmla="*/ 167 h 233932"/>
                    <a:gd name="connsiteX32" fmla="*/ 201346 w 296806"/>
                    <a:gd name="connsiteY32" fmla="*/ 17971 h 233932"/>
                    <a:gd name="connsiteX33" fmla="*/ 212876 w 296806"/>
                    <a:gd name="connsiteY33" fmla="*/ 42079 h 233932"/>
                    <a:gd name="connsiteX34" fmla="*/ 210782 w 296806"/>
                    <a:gd name="connsiteY34" fmla="*/ 63046 h 233932"/>
                    <a:gd name="connsiteX35" fmla="*/ 221265 w 296806"/>
                    <a:gd name="connsiteY35" fmla="*/ 68283 h 233932"/>
                    <a:gd name="connsiteX36" fmla="*/ 223360 w 296806"/>
                    <a:gd name="connsiteY36" fmla="*/ 81918 h 233932"/>
                    <a:gd name="connsiteX37" fmla="*/ 240127 w 296806"/>
                    <a:gd name="connsiteY37" fmla="*/ 78766 h 233932"/>
                    <a:gd name="connsiteX38" fmla="*/ 246410 w 296806"/>
                    <a:gd name="connsiteY38" fmla="*/ 101838 h 233932"/>
                    <a:gd name="connsiteX39" fmla="*/ 268424 w 296806"/>
                    <a:gd name="connsiteY39" fmla="*/ 106027 h 233932"/>
                    <a:gd name="connsiteX40" fmla="*/ 272613 w 296806"/>
                    <a:gd name="connsiteY40" fmla="*/ 133298 h 233932"/>
                    <a:gd name="connsiteX41" fmla="*/ 286249 w 296806"/>
                    <a:gd name="connsiteY41" fmla="*/ 138535 h 233932"/>
                    <a:gd name="connsiteX42" fmla="*/ 292554 w 296806"/>
                    <a:gd name="connsiteY42" fmla="*/ 147971 h 233932"/>
                    <a:gd name="connsiteX43" fmla="*/ 296733 w 296806"/>
                    <a:gd name="connsiteY43" fmla="*/ 155302 h 233932"/>
                    <a:gd name="connsiteX44" fmla="*/ 293580 w 296806"/>
                    <a:gd name="connsiteY44" fmla="*/ 166833 h 233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96806" h="233932">
                      <a:moveTo>
                        <a:pt x="293559" y="166822"/>
                      </a:moveTo>
                      <a:cubicBezTo>
                        <a:pt x="290763" y="168791"/>
                        <a:pt x="283348" y="165534"/>
                        <a:pt x="279944" y="165775"/>
                      </a:cubicBezTo>
                      <a:cubicBezTo>
                        <a:pt x="272718" y="166288"/>
                        <a:pt x="258884" y="171807"/>
                        <a:pt x="251647" y="172058"/>
                      </a:cubicBezTo>
                      <a:cubicBezTo>
                        <a:pt x="246348" y="172247"/>
                        <a:pt x="235047" y="165921"/>
                        <a:pt x="230680" y="168927"/>
                      </a:cubicBezTo>
                      <a:cubicBezTo>
                        <a:pt x="228690" y="170299"/>
                        <a:pt x="230397" y="176750"/>
                        <a:pt x="228596" y="178363"/>
                      </a:cubicBezTo>
                      <a:cubicBezTo>
                        <a:pt x="219160" y="186783"/>
                        <a:pt x="188024" y="175535"/>
                        <a:pt x="178274" y="183600"/>
                      </a:cubicBezTo>
                      <a:cubicBezTo>
                        <a:pt x="176169" y="185338"/>
                        <a:pt x="177237" y="192334"/>
                        <a:pt x="175121" y="194073"/>
                      </a:cubicBezTo>
                      <a:cubicBezTo>
                        <a:pt x="166994" y="200775"/>
                        <a:pt x="142425" y="203362"/>
                        <a:pt x="133198" y="198272"/>
                      </a:cubicBezTo>
                      <a:cubicBezTo>
                        <a:pt x="129093" y="196010"/>
                        <a:pt x="128266" y="184678"/>
                        <a:pt x="124810" y="181505"/>
                      </a:cubicBezTo>
                      <a:cubicBezTo>
                        <a:pt x="121689" y="178635"/>
                        <a:pt x="113164" y="174101"/>
                        <a:pt x="109079" y="175221"/>
                      </a:cubicBezTo>
                      <a:cubicBezTo>
                        <a:pt x="104943" y="176352"/>
                        <a:pt x="101874" y="186050"/>
                        <a:pt x="98606" y="188846"/>
                      </a:cubicBezTo>
                      <a:cubicBezTo>
                        <a:pt x="96114" y="190983"/>
                        <a:pt x="89820" y="193350"/>
                        <a:pt x="87076" y="195151"/>
                      </a:cubicBezTo>
                      <a:cubicBezTo>
                        <a:pt x="84573" y="196785"/>
                        <a:pt x="77629" y="202482"/>
                        <a:pt x="77629" y="202482"/>
                      </a:cubicBezTo>
                      <a:cubicBezTo>
                        <a:pt x="77629" y="202482"/>
                        <a:pt x="63784" y="203446"/>
                        <a:pt x="59815" y="205613"/>
                      </a:cubicBezTo>
                      <a:cubicBezTo>
                        <a:pt x="55751" y="207834"/>
                        <a:pt x="50086" y="215584"/>
                        <a:pt x="47247" y="219249"/>
                      </a:cubicBezTo>
                      <a:cubicBezTo>
                        <a:pt x="44577" y="222705"/>
                        <a:pt x="37811" y="233932"/>
                        <a:pt x="37811" y="233932"/>
                      </a:cubicBezTo>
                      <a:cubicBezTo>
                        <a:pt x="37811" y="233932"/>
                        <a:pt x="31151" y="223103"/>
                        <a:pt x="29433" y="219249"/>
                      </a:cubicBezTo>
                      <a:cubicBezTo>
                        <a:pt x="25715" y="210923"/>
                        <a:pt x="21798" y="192899"/>
                        <a:pt x="17902" y="184657"/>
                      </a:cubicBezTo>
                      <a:cubicBezTo>
                        <a:pt x="14331" y="177096"/>
                        <a:pt x="1083" y="164654"/>
                        <a:pt x="88" y="156349"/>
                      </a:cubicBezTo>
                      <a:cubicBezTo>
                        <a:pt x="-907" y="148117"/>
                        <a:pt x="6770" y="132251"/>
                        <a:pt x="10571" y="124889"/>
                      </a:cubicBezTo>
                      <a:cubicBezTo>
                        <a:pt x="12813" y="120563"/>
                        <a:pt x="22091" y="109179"/>
                        <a:pt x="22091" y="109179"/>
                      </a:cubicBezTo>
                      <a:cubicBezTo>
                        <a:pt x="22091" y="109179"/>
                        <a:pt x="31936" y="102602"/>
                        <a:pt x="35727" y="101827"/>
                      </a:cubicBezTo>
                      <a:cubicBezTo>
                        <a:pt x="41404" y="100665"/>
                        <a:pt x="53772" y="106802"/>
                        <a:pt x="58799" y="103911"/>
                      </a:cubicBezTo>
                      <a:cubicBezTo>
                        <a:pt x="62559" y="101754"/>
                        <a:pt x="62580" y="90673"/>
                        <a:pt x="66130" y="88202"/>
                      </a:cubicBezTo>
                      <a:cubicBezTo>
                        <a:pt x="71524" y="84453"/>
                        <a:pt x="86573" y="89270"/>
                        <a:pt x="92333" y="86107"/>
                      </a:cubicBezTo>
                      <a:cubicBezTo>
                        <a:pt x="96920" y="83573"/>
                        <a:pt x="100523" y="72189"/>
                        <a:pt x="104922" y="69340"/>
                      </a:cubicBezTo>
                      <a:cubicBezTo>
                        <a:pt x="109875" y="66125"/>
                        <a:pt x="123364" y="67790"/>
                        <a:pt x="127972" y="64093"/>
                      </a:cubicBezTo>
                      <a:cubicBezTo>
                        <a:pt x="131805" y="61004"/>
                        <a:pt x="132884" y="49746"/>
                        <a:pt x="136372" y="46268"/>
                      </a:cubicBezTo>
                      <a:cubicBezTo>
                        <a:pt x="139440" y="43210"/>
                        <a:pt x="148939" y="41922"/>
                        <a:pt x="152071" y="38937"/>
                      </a:cubicBezTo>
                      <a:cubicBezTo>
                        <a:pt x="156144" y="35052"/>
                        <a:pt x="159150" y="23490"/>
                        <a:pt x="162575" y="19018"/>
                      </a:cubicBezTo>
                      <a:cubicBezTo>
                        <a:pt x="165842" y="14745"/>
                        <a:pt x="173707" y="7142"/>
                        <a:pt x="178295" y="4335"/>
                      </a:cubicBezTo>
                      <a:cubicBezTo>
                        <a:pt x="180902" y="2733"/>
                        <a:pt x="186914" y="-807"/>
                        <a:pt x="189815" y="167"/>
                      </a:cubicBezTo>
                      <a:cubicBezTo>
                        <a:pt x="194842" y="1853"/>
                        <a:pt x="198759" y="13342"/>
                        <a:pt x="201346" y="17971"/>
                      </a:cubicBezTo>
                      <a:cubicBezTo>
                        <a:pt x="204613" y="23804"/>
                        <a:pt x="211724" y="35492"/>
                        <a:pt x="212876" y="42079"/>
                      </a:cubicBezTo>
                      <a:cubicBezTo>
                        <a:pt x="213787" y="47274"/>
                        <a:pt x="208237" y="58438"/>
                        <a:pt x="210782" y="63046"/>
                      </a:cubicBezTo>
                      <a:cubicBezTo>
                        <a:pt x="212195" y="65612"/>
                        <a:pt x="219537" y="65916"/>
                        <a:pt x="221265" y="68283"/>
                      </a:cubicBezTo>
                      <a:cubicBezTo>
                        <a:pt x="223297" y="71068"/>
                        <a:pt x="220553" y="79928"/>
                        <a:pt x="223360" y="81918"/>
                      </a:cubicBezTo>
                      <a:cubicBezTo>
                        <a:pt x="226836" y="84379"/>
                        <a:pt x="236514" y="76504"/>
                        <a:pt x="240127" y="78766"/>
                      </a:cubicBezTo>
                      <a:cubicBezTo>
                        <a:pt x="245195" y="81939"/>
                        <a:pt x="242022" y="97774"/>
                        <a:pt x="246410" y="101838"/>
                      </a:cubicBezTo>
                      <a:cubicBezTo>
                        <a:pt x="250526" y="105639"/>
                        <a:pt x="264539" y="101995"/>
                        <a:pt x="268424" y="106027"/>
                      </a:cubicBezTo>
                      <a:cubicBezTo>
                        <a:pt x="273211" y="110991"/>
                        <a:pt x="268278" y="127926"/>
                        <a:pt x="272613" y="133298"/>
                      </a:cubicBezTo>
                      <a:cubicBezTo>
                        <a:pt x="274907" y="136136"/>
                        <a:pt x="283401" y="136251"/>
                        <a:pt x="286249" y="138535"/>
                      </a:cubicBezTo>
                      <a:cubicBezTo>
                        <a:pt x="288469" y="140305"/>
                        <a:pt x="291056" y="145562"/>
                        <a:pt x="292554" y="147971"/>
                      </a:cubicBezTo>
                      <a:cubicBezTo>
                        <a:pt x="293664" y="149762"/>
                        <a:pt x="296471" y="153207"/>
                        <a:pt x="296733" y="155302"/>
                      </a:cubicBezTo>
                      <a:cubicBezTo>
                        <a:pt x="297110" y="158266"/>
                        <a:pt x="296031" y="165115"/>
                        <a:pt x="293580" y="166833"/>
                      </a:cubicBezTo>
                      <a:close/>
                    </a:path>
                  </a:pathLst>
                </a:custGeom>
                <a:solidFill>
                  <a:schemeClr val="bg1">
                    <a:lumMod val="95000"/>
                  </a:schemeClr>
                </a:solidFill>
                <a:ln w="1046" cap="flat">
                  <a:noFill/>
                  <a:prstDash val="solid"/>
                  <a:miter/>
                </a:ln>
              </p:spPr>
              <p:txBody>
                <a:bodyPr rtlCol="0" anchor="ctr"/>
                <a:lstStyle/>
                <a:p>
                  <a:endParaRPr lang="en-US" dirty="0"/>
                </a:p>
              </p:txBody>
            </p:sp>
          </p:grpSp>
          <p:grpSp>
            <p:nvGrpSpPr>
              <p:cNvPr id="1000" name="Picture 7">
                <a:extLst>
                  <a:ext uri="{FF2B5EF4-FFF2-40B4-BE49-F238E27FC236}">
                    <a16:creationId xmlns:a16="http://schemas.microsoft.com/office/drawing/2014/main" id="{2C19FEC0-F5DD-9B12-C6FE-12760AFD1EB2}"/>
                  </a:ext>
                </a:extLst>
              </p:cNvPr>
              <p:cNvGrpSpPr/>
              <p:nvPr/>
            </p:nvGrpSpPr>
            <p:grpSpPr>
              <a:xfrm>
                <a:off x="6355412" y="4032818"/>
                <a:ext cx="729525" cy="1331450"/>
                <a:chOff x="6355414" y="4032815"/>
                <a:chExt cx="729525" cy="1331449"/>
              </a:xfrm>
              <a:grpFill/>
            </p:grpSpPr>
            <p:sp>
              <p:nvSpPr>
                <p:cNvPr id="1007" name="Freeform 1006">
                  <a:extLst>
                    <a:ext uri="{FF2B5EF4-FFF2-40B4-BE49-F238E27FC236}">
                      <a16:creationId xmlns:a16="http://schemas.microsoft.com/office/drawing/2014/main" id="{A8E61DD8-7217-DD15-7F85-C912491F7A52}"/>
                    </a:ext>
                  </a:extLst>
                </p:cNvPr>
                <p:cNvSpPr/>
                <p:nvPr/>
              </p:nvSpPr>
              <p:spPr>
                <a:xfrm>
                  <a:off x="6458114" y="5016188"/>
                  <a:ext cx="178200" cy="209846"/>
                </a:xfrm>
                <a:custGeom>
                  <a:avLst/>
                  <a:gdLst>
                    <a:gd name="connsiteX0" fmla="*/ 109013 w 178200"/>
                    <a:gd name="connsiteY0" fmla="*/ 21 h 209846"/>
                    <a:gd name="connsiteX1" fmla="*/ 99576 w 178200"/>
                    <a:gd name="connsiteY1" fmla="*/ 13636 h 209846"/>
                    <a:gd name="connsiteX2" fmla="*/ 77573 w 178200"/>
                    <a:gd name="connsiteY2" fmla="*/ 16788 h 209846"/>
                    <a:gd name="connsiteX3" fmla="*/ 75468 w 178200"/>
                    <a:gd name="connsiteY3" fmla="*/ 33576 h 209846"/>
                    <a:gd name="connsiteX4" fmla="*/ 66032 w 178200"/>
                    <a:gd name="connsiteY4" fmla="*/ 39849 h 209846"/>
                    <a:gd name="connsiteX5" fmla="*/ 53454 w 178200"/>
                    <a:gd name="connsiteY5" fmla="*/ 43012 h 209846"/>
                    <a:gd name="connsiteX6" fmla="*/ 50302 w 178200"/>
                    <a:gd name="connsiteY6" fmla="*/ 60816 h 209846"/>
                    <a:gd name="connsiteX7" fmla="*/ 36687 w 178200"/>
                    <a:gd name="connsiteY7" fmla="*/ 66063 h 209846"/>
                    <a:gd name="connsiteX8" fmla="*/ 14673 w 178200"/>
                    <a:gd name="connsiteY8" fmla="*/ 66063 h 209846"/>
                    <a:gd name="connsiteX9" fmla="*/ 0 w 178200"/>
                    <a:gd name="connsiteY9" fmla="*/ 71310 h 209846"/>
                    <a:gd name="connsiteX10" fmla="*/ 9436 w 178200"/>
                    <a:gd name="connsiteY10" fmla="*/ 107986 h 209846"/>
                    <a:gd name="connsiteX11" fmla="*/ 11541 w 178200"/>
                    <a:gd name="connsiteY11" fmla="*/ 126858 h 209846"/>
                    <a:gd name="connsiteX12" fmla="*/ 25177 w 178200"/>
                    <a:gd name="connsiteY12" fmla="*/ 133163 h 209846"/>
                    <a:gd name="connsiteX13" fmla="*/ 30413 w 178200"/>
                    <a:gd name="connsiteY13" fmla="*/ 153072 h 209846"/>
                    <a:gd name="connsiteX14" fmla="*/ 45075 w 178200"/>
                    <a:gd name="connsiteY14" fmla="*/ 154140 h 209846"/>
                    <a:gd name="connsiteX15" fmla="*/ 52406 w 178200"/>
                    <a:gd name="connsiteY15" fmla="*/ 180343 h 209846"/>
                    <a:gd name="connsiteX16" fmla="*/ 62890 w 178200"/>
                    <a:gd name="connsiteY16" fmla="*/ 182427 h 209846"/>
                    <a:gd name="connsiteX17" fmla="*/ 87009 w 178200"/>
                    <a:gd name="connsiteY17" fmla="*/ 192911 h 209846"/>
                    <a:gd name="connsiteX18" fmla="*/ 102729 w 178200"/>
                    <a:gd name="connsiteY18" fmla="*/ 200242 h 209846"/>
                    <a:gd name="connsiteX19" fmla="*/ 110060 w 178200"/>
                    <a:gd name="connsiteY19" fmla="*/ 208641 h 209846"/>
                    <a:gd name="connsiteX20" fmla="*/ 136263 w 178200"/>
                    <a:gd name="connsiteY20" fmla="*/ 208641 h 209846"/>
                    <a:gd name="connsiteX21" fmla="*/ 141510 w 178200"/>
                    <a:gd name="connsiteY21" fmla="*/ 189769 h 209846"/>
                    <a:gd name="connsiteX22" fmla="*/ 155125 w 178200"/>
                    <a:gd name="connsiteY22" fmla="*/ 181370 h 209846"/>
                    <a:gd name="connsiteX23" fmla="*/ 154077 w 178200"/>
                    <a:gd name="connsiteY23" fmla="*/ 148872 h 209846"/>
                    <a:gd name="connsiteX24" fmla="*/ 169808 w 178200"/>
                    <a:gd name="connsiteY24" fmla="*/ 138389 h 209846"/>
                    <a:gd name="connsiteX25" fmla="*/ 178176 w 178200"/>
                    <a:gd name="connsiteY25" fmla="*/ 125821 h 209846"/>
                    <a:gd name="connsiteX26" fmla="*/ 168739 w 178200"/>
                    <a:gd name="connsiteY26" fmla="*/ 103797 h 209846"/>
                    <a:gd name="connsiteX27" fmla="*/ 167703 w 178200"/>
                    <a:gd name="connsiteY27" fmla="*/ 85972 h 209846"/>
                    <a:gd name="connsiteX28" fmla="*/ 176091 w 178200"/>
                    <a:gd name="connsiteY28" fmla="*/ 52427 h 209846"/>
                    <a:gd name="connsiteX29" fmla="*/ 163503 w 178200"/>
                    <a:gd name="connsiteY29" fmla="*/ 28308 h 209846"/>
                    <a:gd name="connsiteX30" fmla="*/ 128921 w 178200"/>
                    <a:gd name="connsiteY30" fmla="*/ 22025 h 209846"/>
                    <a:gd name="connsiteX31" fmla="*/ 118438 w 178200"/>
                    <a:gd name="connsiteY31" fmla="*/ 3152 h 209846"/>
                    <a:gd name="connsiteX32" fmla="*/ 109002 w 178200"/>
                    <a:gd name="connsiteY32" fmla="*/ 0 h 209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8200" h="209846">
                      <a:moveTo>
                        <a:pt x="109013" y="21"/>
                      </a:moveTo>
                      <a:cubicBezTo>
                        <a:pt x="109013" y="21"/>
                        <a:pt x="103106" y="11468"/>
                        <a:pt x="99576" y="13636"/>
                      </a:cubicBezTo>
                      <a:cubicBezTo>
                        <a:pt x="94853" y="16558"/>
                        <a:pt x="81469" y="12819"/>
                        <a:pt x="77573" y="16788"/>
                      </a:cubicBezTo>
                      <a:cubicBezTo>
                        <a:pt x="74609" y="19804"/>
                        <a:pt x="77699" y="29984"/>
                        <a:pt x="75468" y="33576"/>
                      </a:cubicBezTo>
                      <a:cubicBezTo>
                        <a:pt x="73981" y="35985"/>
                        <a:pt x="68618" y="38698"/>
                        <a:pt x="66032" y="39849"/>
                      </a:cubicBezTo>
                      <a:cubicBezTo>
                        <a:pt x="63068" y="41159"/>
                        <a:pt x="55653" y="40645"/>
                        <a:pt x="53454" y="43012"/>
                      </a:cubicBezTo>
                      <a:cubicBezTo>
                        <a:pt x="50375" y="46322"/>
                        <a:pt x="53171" y="57329"/>
                        <a:pt x="50302" y="60816"/>
                      </a:cubicBezTo>
                      <a:cubicBezTo>
                        <a:pt x="47987" y="63633"/>
                        <a:pt x="40268" y="65403"/>
                        <a:pt x="36687" y="66063"/>
                      </a:cubicBezTo>
                      <a:cubicBezTo>
                        <a:pt x="31272" y="67068"/>
                        <a:pt x="20098" y="65121"/>
                        <a:pt x="14673" y="66063"/>
                      </a:cubicBezTo>
                      <a:cubicBezTo>
                        <a:pt x="10840" y="66733"/>
                        <a:pt x="0" y="71310"/>
                        <a:pt x="0" y="71310"/>
                      </a:cubicBezTo>
                      <a:cubicBezTo>
                        <a:pt x="0" y="71310"/>
                        <a:pt x="7729" y="98676"/>
                        <a:pt x="9436" y="107986"/>
                      </a:cubicBezTo>
                      <a:cubicBezTo>
                        <a:pt x="10295" y="112657"/>
                        <a:pt x="8766" y="123004"/>
                        <a:pt x="11541" y="126858"/>
                      </a:cubicBezTo>
                      <a:cubicBezTo>
                        <a:pt x="13730" y="129906"/>
                        <a:pt x="22758" y="130283"/>
                        <a:pt x="25177" y="133163"/>
                      </a:cubicBezTo>
                      <a:cubicBezTo>
                        <a:pt x="28486" y="137111"/>
                        <a:pt x="26455" y="149783"/>
                        <a:pt x="30413" y="153072"/>
                      </a:cubicBezTo>
                      <a:cubicBezTo>
                        <a:pt x="33241" y="155418"/>
                        <a:pt x="42237" y="151815"/>
                        <a:pt x="45075" y="154140"/>
                      </a:cubicBezTo>
                      <a:cubicBezTo>
                        <a:pt x="50343" y="158444"/>
                        <a:pt x="47422" y="175725"/>
                        <a:pt x="52406" y="180343"/>
                      </a:cubicBezTo>
                      <a:cubicBezTo>
                        <a:pt x="54365" y="182155"/>
                        <a:pt x="60345" y="181631"/>
                        <a:pt x="62890" y="182427"/>
                      </a:cubicBezTo>
                      <a:cubicBezTo>
                        <a:pt x="69163" y="184396"/>
                        <a:pt x="87009" y="192911"/>
                        <a:pt x="87009" y="192911"/>
                      </a:cubicBezTo>
                      <a:cubicBezTo>
                        <a:pt x="87009" y="192911"/>
                        <a:pt x="99262" y="197644"/>
                        <a:pt x="102729" y="200242"/>
                      </a:cubicBezTo>
                      <a:cubicBezTo>
                        <a:pt x="104959" y="201917"/>
                        <a:pt x="107526" y="207489"/>
                        <a:pt x="110060" y="208641"/>
                      </a:cubicBezTo>
                      <a:cubicBezTo>
                        <a:pt x="116029" y="211353"/>
                        <a:pt x="136263" y="208641"/>
                        <a:pt x="136263" y="208641"/>
                      </a:cubicBezTo>
                      <a:cubicBezTo>
                        <a:pt x="136263" y="208641"/>
                        <a:pt x="138567" y="193686"/>
                        <a:pt x="141510" y="189769"/>
                      </a:cubicBezTo>
                      <a:cubicBezTo>
                        <a:pt x="143919" y="186575"/>
                        <a:pt x="153240" y="184888"/>
                        <a:pt x="155125" y="181370"/>
                      </a:cubicBezTo>
                      <a:cubicBezTo>
                        <a:pt x="158968" y="174206"/>
                        <a:pt x="150360" y="156098"/>
                        <a:pt x="154077" y="148872"/>
                      </a:cubicBezTo>
                      <a:cubicBezTo>
                        <a:pt x="156235" y="144673"/>
                        <a:pt x="166467" y="141730"/>
                        <a:pt x="169808" y="138389"/>
                      </a:cubicBezTo>
                      <a:cubicBezTo>
                        <a:pt x="172478" y="135718"/>
                        <a:pt x="177830" y="129581"/>
                        <a:pt x="178176" y="125821"/>
                      </a:cubicBezTo>
                      <a:cubicBezTo>
                        <a:pt x="178720" y="119852"/>
                        <a:pt x="170111" y="109630"/>
                        <a:pt x="168739" y="103797"/>
                      </a:cubicBezTo>
                      <a:cubicBezTo>
                        <a:pt x="167713" y="99451"/>
                        <a:pt x="167283" y="90413"/>
                        <a:pt x="167703" y="85972"/>
                      </a:cubicBezTo>
                      <a:cubicBezTo>
                        <a:pt x="168509" y="77363"/>
                        <a:pt x="177107" y="61015"/>
                        <a:pt x="176091" y="52427"/>
                      </a:cubicBezTo>
                      <a:cubicBezTo>
                        <a:pt x="175296" y="45672"/>
                        <a:pt x="168980" y="32340"/>
                        <a:pt x="163503" y="28308"/>
                      </a:cubicBezTo>
                      <a:cubicBezTo>
                        <a:pt x="156423" y="23093"/>
                        <a:pt x="136064" y="27146"/>
                        <a:pt x="128921" y="22025"/>
                      </a:cubicBezTo>
                      <a:cubicBezTo>
                        <a:pt x="124533" y="18883"/>
                        <a:pt x="122585" y="6598"/>
                        <a:pt x="118438" y="3152"/>
                      </a:cubicBezTo>
                      <a:cubicBezTo>
                        <a:pt x="116522" y="1560"/>
                        <a:pt x="109002" y="0"/>
                        <a:pt x="109002" y="0"/>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008" name="Freeform 1007">
                  <a:extLst>
                    <a:ext uri="{FF2B5EF4-FFF2-40B4-BE49-F238E27FC236}">
                      <a16:creationId xmlns:a16="http://schemas.microsoft.com/office/drawing/2014/main" id="{FA0FCA40-9E1F-263B-A177-B82855EC4CC4}"/>
                    </a:ext>
                  </a:extLst>
                </p:cNvPr>
                <p:cNvSpPr/>
                <p:nvPr/>
              </p:nvSpPr>
              <p:spPr>
                <a:xfrm>
                  <a:off x="6654022" y="4456904"/>
                  <a:ext cx="191903" cy="254218"/>
                </a:xfrm>
                <a:custGeom>
                  <a:avLst/>
                  <a:gdLst>
                    <a:gd name="connsiteX0" fmla="*/ 138460 w 191903"/>
                    <a:gd name="connsiteY0" fmla="*/ 254219 h 254218"/>
                    <a:gd name="connsiteX1" fmla="*/ 101784 w 191903"/>
                    <a:gd name="connsiteY1" fmla="*/ 233263 h 254218"/>
                    <a:gd name="connsiteX2" fmla="*/ 98632 w 191903"/>
                    <a:gd name="connsiteY2" fmla="*/ 213343 h 254218"/>
                    <a:gd name="connsiteX3" fmla="*/ 73476 w 191903"/>
                    <a:gd name="connsiteY3" fmla="*/ 205991 h 254218"/>
                    <a:gd name="connsiteX4" fmla="*/ 25259 w 191903"/>
                    <a:gd name="connsiteY4" fmla="*/ 165116 h 254218"/>
                    <a:gd name="connsiteX5" fmla="*/ 6387 w 191903"/>
                    <a:gd name="connsiteY5" fmla="*/ 165116 h 254218"/>
                    <a:gd name="connsiteX6" fmla="*/ 103 w 191903"/>
                    <a:gd name="connsiteY6" fmla="*/ 149909 h 254218"/>
                    <a:gd name="connsiteX7" fmla="*/ 4805 w 191903"/>
                    <a:gd name="connsiteY7" fmla="*/ 123172 h 254218"/>
                    <a:gd name="connsiteX8" fmla="*/ 18441 w 191903"/>
                    <a:gd name="connsiteY8" fmla="*/ 94864 h 254218"/>
                    <a:gd name="connsiteX9" fmla="*/ 18441 w 191903"/>
                    <a:gd name="connsiteY9" fmla="*/ 49265 h 254218"/>
                    <a:gd name="connsiteX10" fmla="*/ 4805 w 191903"/>
                    <a:gd name="connsiteY10" fmla="*/ 25156 h 254218"/>
                    <a:gd name="connsiteX11" fmla="*/ 37313 w 191903"/>
                    <a:gd name="connsiteY11" fmla="*/ 0 h 254218"/>
                    <a:gd name="connsiteX12" fmla="*/ 62993 w 191903"/>
                    <a:gd name="connsiteY12" fmla="*/ 5771 h 254218"/>
                    <a:gd name="connsiteX13" fmla="*/ 85006 w 191903"/>
                    <a:gd name="connsiteY13" fmla="*/ 22538 h 254218"/>
                    <a:gd name="connsiteX14" fmla="*/ 88138 w 191903"/>
                    <a:gd name="connsiteY14" fmla="*/ 39305 h 254218"/>
                    <a:gd name="connsiteX15" fmla="*/ 140544 w 191903"/>
                    <a:gd name="connsiteY15" fmla="*/ 35105 h 254218"/>
                    <a:gd name="connsiteX16" fmla="*/ 140544 w 191903"/>
                    <a:gd name="connsiteY16" fmla="*/ 24632 h 254218"/>
                    <a:gd name="connsiteX17" fmla="*/ 173042 w 191903"/>
                    <a:gd name="connsiteY17" fmla="*/ 22538 h 254218"/>
                    <a:gd name="connsiteX18" fmla="*/ 181420 w 191903"/>
                    <a:gd name="connsiteY18" fmla="*/ 31974 h 254218"/>
                    <a:gd name="connsiteX19" fmla="*/ 191903 w 191903"/>
                    <a:gd name="connsiteY19" fmla="*/ 39305 h 254218"/>
                    <a:gd name="connsiteX20" fmla="*/ 179315 w 191903"/>
                    <a:gd name="connsiteY20" fmla="*/ 50846 h 254218"/>
                    <a:gd name="connsiteX21" fmla="*/ 171984 w 191903"/>
                    <a:gd name="connsiteY21" fmla="*/ 66566 h 254218"/>
                    <a:gd name="connsiteX22" fmla="*/ 177231 w 191903"/>
                    <a:gd name="connsiteY22" fmla="*/ 172447 h 254218"/>
                    <a:gd name="connsiteX23" fmla="*/ 186667 w 191903"/>
                    <a:gd name="connsiteY23" fmla="*/ 178751 h 254218"/>
                    <a:gd name="connsiteX24" fmla="*/ 176162 w 191903"/>
                    <a:gd name="connsiteY24" fmla="*/ 189224 h 254218"/>
                    <a:gd name="connsiteX25" fmla="*/ 168989 w 191903"/>
                    <a:gd name="connsiteY25" fmla="*/ 205834 h 254218"/>
                    <a:gd name="connsiteX26" fmla="*/ 151017 w 191903"/>
                    <a:gd name="connsiteY26" fmla="*/ 220674 h 254218"/>
                    <a:gd name="connsiteX27" fmla="*/ 146828 w 191903"/>
                    <a:gd name="connsiteY27" fmla="*/ 237442 h 254218"/>
                    <a:gd name="connsiteX28" fmla="*/ 138429 w 191903"/>
                    <a:gd name="connsiteY28" fmla="*/ 254209 h 254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1903" h="254218">
                      <a:moveTo>
                        <a:pt x="138460" y="254219"/>
                      </a:moveTo>
                      <a:cubicBezTo>
                        <a:pt x="138460" y="254219"/>
                        <a:pt x="107785" y="241955"/>
                        <a:pt x="101784" y="233263"/>
                      </a:cubicBezTo>
                      <a:cubicBezTo>
                        <a:pt x="98925" y="229115"/>
                        <a:pt x="101962" y="217124"/>
                        <a:pt x="98632" y="213343"/>
                      </a:cubicBezTo>
                      <a:cubicBezTo>
                        <a:pt x="94307" y="208421"/>
                        <a:pt x="79246" y="209102"/>
                        <a:pt x="73476" y="205991"/>
                      </a:cubicBezTo>
                      <a:cubicBezTo>
                        <a:pt x="59557" y="198503"/>
                        <a:pt x="40089" y="170551"/>
                        <a:pt x="25259" y="165116"/>
                      </a:cubicBezTo>
                      <a:cubicBezTo>
                        <a:pt x="20829" y="163492"/>
                        <a:pt x="10314" y="167734"/>
                        <a:pt x="6387" y="165116"/>
                      </a:cubicBezTo>
                      <a:cubicBezTo>
                        <a:pt x="2973" y="162833"/>
                        <a:pt x="553" y="154004"/>
                        <a:pt x="103" y="149909"/>
                      </a:cubicBezTo>
                      <a:cubicBezTo>
                        <a:pt x="-630" y="143165"/>
                        <a:pt x="2721" y="129633"/>
                        <a:pt x="4805" y="123172"/>
                      </a:cubicBezTo>
                      <a:cubicBezTo>
                        <a:pt x="7214" y="115694"/>
                        <a:pt x="16692" y="102519"/>
                        <a:pt x="18441" y="94864"/>
                      </a:cubicBezTo>
                      <a:cubicBezTo>
                        <a:pt x="20976" y="83752"/>
                        <a:pt x="21342" y="60292"/>
                        <a:pt x="18441" y="49265"/>
                      </a:cubicBezTo>
                      <a:cubicBezTo>
                        <a:pt x="16682" y="42572"/>
                        <a:pt x="4805" y="25156"/>
                        <a:pt x="4805" y="25156"/>
                      </a:cubicBezTo>
                      <a:lnTo>
                        <a:pt x="37313" y="0"/>
                      </a:lnTo>
                      <a:cubicBezTo>
                        <a:pt x="37313" y="0"/>
                        <a:pt x="57033" y="2985"/>
                        <a:pt x="62993" y="5771"/>
                      </a:cubicBezTo>
                      <a:cubicBezTo>
                        <a:pt x="69266" y="8693"/>
                        <a:pt x="81383" y="16652"/>
                        <a:pt x="85006" y="22538"/>
                      </a:cubicBezTo>
                      <a:cubicBezTo>
                        <a:pt x="87248" y="26172"/>
                        <a:pt x="84755" y="36718"/>
                        <a:pt x="88138" y="39305"/>
                      </a:cubicBezTo>
                      <a:cubicBezTo>
                        <a:pt x="98580" y="47296"/>
                        <a:pt x="131621" y="44761"/>
                        <a:pt x="140544" y="35105"/>
                      </a:cubicBezTo>
                      <a:cubicBezTo>
                        <a:pt x="142314" y="33178"/>
                        <a:pt x="138754" y="26549"/>
                        <a:pt x="140544" y="24632"/>
                      </a:cubicBezTo>
                      <a:cubicBezTo>
                        <a:pt x="146116" y="18694"/>
                        <a:pt x="165512" y="19438"/>
                        <a:pt x="173042" y="22538"/>
                      </a:cubicBezTo>
                      <a:cubicBezTo>
                        <a:pt x="175964" y="23742"/>
                        <a:pt x="179074" y="29879"/>
                        <a:pt x="181420" y="31974"/>
                      </a:cubicBezTo>
                      <a:cubicBezTo>
                        <a:pt x="183808" y="34100"/>
                        <a:pt x="191903" y="39305"/>
                        <a:pt x="191903" y="39305"/>
                      </a:cubicBezTo>
                      <a:cubicBezTo>
                        <a:pt x="191903" y="39305"/>
                        <a:pt x="181839" y="47400"/>
                        <a:pt x="179315" y="50846"/>
                      </a:cubicBezTo>
                      <a:cubicBezTo>
                        <a:pt x="176749" y="54344"/>
                        <a:pt x="172811" y="62314"/>
                        <a:pt x="171984" y="66566"/>
                      </a:cubicBezTo>
                      <a:cubicBezTo>
                        <a:pt x="166884" y="92570"/>
                        <a:pt x="164161" y="149396"/>
                        <a:pt x="177231" y="172447"/>
                      </a:cubicBezTo>
                      <a:cubicBezTo>
                        <a:pt x="178634" y="174918"/>
                        <a:pt x="186667" y="178751"/>
                        <a:pt x="186667" y="178751"/>
                      </a:cubicBezTo>
                      <a:cubicBezTo>
                        <a:pt x="186667" y="178751"/>
                        <a:pt x="178247" y="186156"/>
                        <a:pt x="176162" y="189224"/>
                      </a:cubicBezTo>
                      <a:cubicBezTo>
                        <a:pt x="173618" y="192963"/>
                        <a:pt x="171701" y="202221"/>
                        <a:pt x="168989" y="205834"/>
                      </a:cubicBezTo>
                      <a:cubicBezTo>
                        <a:pt x="165491" y="210495"/>
                        <a:pt x="154117" y="215752"/>
                        <a:pt x="151017" y="220674"/>
                      </a:cubicBezTo>
                      <a:cubicBezTo>
                        <a:pt x="148713" y="224329"/>
                        <a:pt x="148336" y="233388"/>
                        <a:pt x="146828" y="237442"/>
                      </a:cubicBezTo>
                      <a:cubicBezTo>
                        <a:pt x="145205" y="241840"/>
                        <a:pt x="138429" y="254209"/>
                        <a:pt x="138429" y="254209"/>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009" name="Freeform 1008">
                  <a:extLst>
                    <a:ext uri="{FF2B5EF4-FFF2-40B4-BE49-F238E27FC236}">
                      <a16:creationId xmlns:a16="http://schemas.microsoft.com/office/drawing/2014/main" id="{75F13EAE-9039-2F8A-85A5-5BC8B570941A}"/>
                    </a:ext>
                  </a:extLst>
                </p:cNvPr>
                <p:cNvSpPr/>
                <p:nvPr/>
              </p:nvSpPr>
              <p:spPr>
                <a:xfrm>
                  <a:off x="6633687" y="4032815"/>
                  <a:ext cx="342307" cy="468160"/>
                </a:xfrm>
                <a:custGeom>
                  <a:avLst/>
                  <a:gdLst>
                    <a:gd name="connsiteX0" fmla="*/ 212259 w 342307"/>
                    <a:gd name="connsiteY0" fmla="*/ 463404 h 468160"/>
                    <a:gd name="connsiteX1" fmla="*/ 201775 w 342307"/>
                    <a:gd name="connsiteY1" fmla="*/ 456073 h 468160"/>
                    <a:gd name="connsiteX2" fmla="*/ 193397 w 342307"/>
                    <a:gd name="connsiteY2" fmla="*/ 446637 h 468160"/>
                    <a:gd name="connsiteX3" fmla="*/ 160900 w 342307"/>
                    <a:gd name="connsiteY3" fmla="*/ 448732 h 468160"/>
                    <a:gd name="connsiteX4" fmla="*/ 160900 w 342307"/>
                    <a:gd name="connsiteY4" fmla="*/ 459205 h 468160"/>
                    <a:gd name="connsiteX5" fmla="*/ 108494 w 342307"/>
                    <a:gd name="connsiteY5" fmla="*/ 463404 h 468160"/>
                    <a:gd name="connsiteX6" fmla="*/ 105362 w 342307"/>
                    <a:gd name="connsiteY6" fmla="*/ 446637 h 468160"/>
                    <a:gd name="connsiteX7" fmla="*/ 83348 w 342307"/>
                    <a:gd name="connsiteY7" fmla="*/ 429870 h 468160"/>
                    <a:gd name="connsiteX8" fmla="*/ 57669 w 342307"/>
                    <a:gd name="connsiteY8" fmla="*/ 424100 h 468160"/>
                    <a:gd name="connsiteX9" fmla="*/ 59240 w 342307"/>
                    <a:gd name="connsiteY9" fmla="*/ 408893 h 468160"/>
                    <a:gd name="connsiteX10" fmla="*/ 47709 w 342307"/>
                    <a:gd name="connsiteY10" fmla="*/ 390021 h 468160"/>
                    <a:gd name="connsiteX11" fmla="*/ 39341 w 342307"/>
                    <a:gd name="connsiteY11" fmla="*/ 383716 h 468160"/>
                    <a:gd name="connsiteX12" fmla="*/ 27810 w 342307"/>
                    <a:gd name="connsiteY12" fmla="*/ 374280 h 468160"/>
                    <a:gd name="connsiteX13" fmla="*/ 26763 w 342307"/>
                    <a:gd name="connsiteY13" fmla="*/ 355408 h 468160"/>
                    <a:gd name="connsiteX14" fmla="*/ 14185 w 342307"/>
                    <a:gd name="connsiteY14" fmla="*/ 352277 h 468160"/>
                    <a:gd name="connsiteX15" fmla="*/ 571 w 342307"/>
                    <a:gd name="connsiteY15" fmla="*/ 328168 h 468160"/>
                    <a:gd name="connsiteX16" fmla="*/ 25727 w 342307"/>
                    <a:gd name="connsiteY16" fmla="*/ 326063 h 468160"/>
                    <a:gd name="connsiteX17" fmla="*/ 32031 w 342307"/>
                    <a:gd name="connsiteY17" fmla="*/ 271552 h 468160"/>
                    <a:gd name="connsiteX18" fmla="*/ 51929 w 342307"/>
                    <a:gd name="connsiteY18" fmla="*/ 270504 h 468160"/>
                    <a:gd name="connsiteX19" fmla="*/ 56129 w 342307"/>
                    <a:gd name="connsiteY19" fmla="*/ 214935 h 468160"/>
                    <a:gd name="connsiteX20" fmla="*/ 86532 w 342307"/>
                    <a:gd name="connsiteY20" fmla="*/ 209699 h 468160"/>
                    <a:gd name="connsiteX21" fmla="*/ 83380 w 342307"/>
                    <a:gd name="connsiteY21" fmla="*/ 143646 h 468160"/>
                    <a:gd name="connsiteX22" fmla="*/ 66591 w 342307"/>
                    <a:gd name="connsiteY22" fmla="*/ 139447 h 468160"/>
                    <a:gd name="connsiteX23" fmla="*/ 67660 w 342307"/>
                    <a:gd name="connsiteY23" fmla="*/ 120574 h 468160"/>
                    <a:gd name="connsiteX24" fmla="*/ 89663 w 342307"/>
                    <a:gd name="connsiteY24" fmla="*/ 121622 h 468160"/>
                    <a:gd name="connsiteX25" fmla="*/ 87569 w 342307"/>
                    <a:gd name="connsiteY25" fmla="*/ 101702 h 468160"/>
                    <a:gd name="connsiteX26" fmla="*/ 78132 w 342307"/>
                    <a:gd name="connsiteY26" fmla="*/ 77594 h 468160"/>
                    <a:gd name="connsiteX27" fmla="*/ 76028 w 342307"/>
                    <a:gd name="connsiteY27" fmla="*/ 46133 h 468160"/>
                    <a:gd name="connsiteX28" fmla="*/ 92815 w 342307"/>
                    <a:gd name="connsiteY28" fmla="*/ 0 h 468160"/>
                    <a:gd name="connsiteX29" fmla="*/ 102231 w 342307"/>
                    <a:gd name="connsiteY29" fmla="*/ 19919 h 468160"/>
                    <a:gd name="connsiteX30" fmla="*/ 114829 w 342307"/>
                    <a:gd name="connsiteY30" fmla="*/ 41944 h 468160"/>
                    <a:gd name="connsiteX31" fmla="*/ 126350 w 342307"/>
                    <a:gd name="connsiteY31" fmla="*/ 56616 h 468160"/>
                    <a:gd name="connsiteX32" fmla="*/ 141033 w 342307"/>
                    <a:gd name="connsiteY32" fmla="*/ 87030 h 468160"/>
                    <a:gd name="connsiteX33" fmla="*/ 150469 w 342307"/>
                    <a:gd name="connsiteY33" fmla="*/ 106939 h 468160"/>
                    <a:gd name="connsiteX34" fmla="*/ 152553 w 342307"/>
                    <a:gd name="connsiteY34" fmla="*/ 128963 h 468160"/>
                    <a:gd name="connsiteX35" fmla="*/ 183113 w 342307"/>
                    <a:gd name="connsiteY35" fmla="*/ 137195 h 468160"/>
                    <a:gd name="connsiteX36" fmla="*/ 195544 w 342307"/>
                    <a:gd name="connsiteY36" fmla="*/ 167755 h 468160"/>
                    <a:gd name="connsiteX37" fmla="*/ 214416 w 342307"/>
                    <a:gd name="connsiteY37" fmla="*/ 204452 h 468160"/>
                    <a:gd name="connsiteX38" fmla="*/ 208112 w 342307"/>
                    <a:gd name="connsiteY38" fmla="*/ 222277 h 468160"/>
                    <a:gd name="connsiteX39" fmla="*/ 203912 w 342307"/>
                    <a:gd name="connsiteY39" fmla="*/ 268410 h 468160"/>
                    <a:gd name="connsiteX40" fmla="*/ 231183 w 342307"/>
                    <a:gd name="connsiteY40" fmla="*/ 272599 h 468160"/>
                    <a:gd name="connsiteX41" fmla="*/ 250055 w 342307"/>
                    <a:gd name="connsiteY41" fmla="*/ 289366 h 468160"/>
                    <a:gd name="connsiteX42" fmla="*/ 289894 w 342307"/>
                    <a:gd name="connsiteY42" fmla="*/ 329205 h 468160"/>
                    <a:gd name="connsiteX43" fmla="*/ 319229 w 342307"/>
                    <a:gd name="connsiteY43" fmla="*/ 327100 h 468160"/>
                    <a:gd name="connsiteX44" fmla="*/ 342301 w 342307"/>
                    <a:gd name="connsiteY44" fmla="*/ 350172 h 468160"/>
                    <a:gd name="connsiteX45" fmla="*/ 317135 w 342307"/>
                    <a:gd name="connsiteY45" fmla="*/ 371149 h 468160"/>
                    <a:gd name="connsiteX46" fmla="*/ 312945 w 342307"/>
                    <a:gd name="connsiteY46" fmla="*/ 404694 h 468160"/>
                    <a:gd name="connsiteX47" fmla="*/ 287790 w 342307"/>
                    <a:gd name="connsiteY47" fmla="*/ 429870 h 468160"/>
                    <a:gd name="connsiteX48" fmla="*/ 256339 w 342307"/>
                    <a:gd name="connsiteY48" fmla="*/ 438238 h 468160"/>
                    <a:gd name="connsiteX49" fmla="*/ 231183 w 342307"/>
                    <a:gd name="connsiteY49" fmla="*/ 438238 h 468160"/>
                    <a:gd name="connsiteX50" fmla="*/ 212311 w 342307"/>
                    <a:gd name="connsiteY50" fmla="*/ 463415 h 46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2307" h="468160">
                      <a:moveTo>
                        <a:pt x="212259" y="463404"/>
                      </a:moveTo>
                      <a:cubicBezTo>
                        <a:pt x="212259" y="463404"/>
                        <a:pt x="204163" y="458199"/>
                        <a:pt x="201775" y="456073"/>
                      </a:cubicBezTo>
                      <a:cubicBezTo>
                        <a:pt x="199419" y="453979"/>
                        <a:pt x="196309" y="447842"/>
                        <a:pt x="193397" y="446637"/>
                      </a:cubicBezTo>
                      <a:cubicBezTo>
                        <a:pt x="185867" y="443548"/>
                        <a:pt x="166461" y="442794"/>
                        <a:pt x="160900" y="448732"/>
                      </a:cubicBezTo>
                      <a:cubicBezTo>
                        <a:pt x="159109" y="450638"/>
                        <a:pt x="162670" y="457278"/>
                        <a:pt x="160900" y="459205"/>
                      </a:cubicBezTo>
                      <a:cubicBezTo>
                        <a:pt x="151987" y="468861"/>
                        <a:pt x="118935" y="471395"/>
                        <a:pt x="108494" y="463404"/>
                      </a:cubicBezTo>
                      <a:cubicBezTo>
                        <a:pt x="105111" y="460818"/>
                        <a:pt x="107593" y="450261"/>
                        <a:pt x="105362" y="446637"/>
                      </a:cubicBezTo>
                      <a:cubicBezTo>
                        <a:pt x="101728" y="440752"/>
                        <a:pt x="89611" y="432792"/>
                        <a:pt x="83348" y="429870"/>
                      </a:cubicBezTo>
                      <a:cubicBezTo>
                        <a:pt x="77379" y="427095"/>
                        <a:pt x="57669" y="424100"/>
                        <a:pt x="57669" y="424100"/>
                      </a:cubicBezTo>
                      <a:cubicBezTo>
                        <a:pt x="57669" y="424100"/>
                        <a:pt x="60077" y="412621"/>
                        <a:pt x="59240" y="408893"/>
                      </a:cubicBezTo>
                      <a:cubicBezTo>
                        <a:pt x="58014" y="403499"/>
                        <a:pt x="51427" y="394116"/>
                        <a:pt x="47709" y="390021"/>
                      </a:cubicBezTo>
                      <a:cubicBezTo>
                        <a:pt x="45949" y="388083"/>
                        <a:pt x="41404" y="385339"/>
                        <a:pt x="39341" y="383716"/>
                      </a:cubicBezTo>
                      <a:cubicBezTo>
                        <a:pt x="36409" y="381412"/>
                        <a:pt x="29496" y="377600"/>
                        <a:pt x="27810" y="374280"/>
                      </a:cubicBezTo>
                      <a:cubicBezTo>
                        <a:pt x="25674" y="370070"/>
                        <a:pt x="29769" y="359053"/>
                        <a:pt x="26763" y="355408"/>
                      </a:cubicBezTo>
                      <a:cubicBezTo>
                        <a:pt x="24700" y="352905"/>
                        <a:pt x="16762" y="354235"/>
                        <a:pt x="14185" y="352277"/>
                      </a:cubicBezTo>
                      <a:cubicBezTo>
                        <a:pt x="8676" y="348088"/>
                        <a:pt x="-2666" y="334284"/>
                        <a:pt x="571" y="328168"/>
                      </a:cubicBezTo>
                      <a:cubicBezTo>
                        <a:pt x="3524" y="322586"/>
                        <a:pt x="21192" y="330462"/>
                        <a:pt x="25727" y="326063"/>
                      </a:cubicBezTo>
                      <a:cubicBezTo>
                        <a:pt x="35581" y="316512"/>
                        <a:pt x="22029" y="280946"/>
                        <a:pt x="32031" y="271552"/>
                      </a:cubicBezTo>
                      <a:cubicBezTo>
                        <a:pt x="35665" y="268137"/>
                        <a:pt x="48369" y="273981"/>
                        <a:pt x="51929" y="270504"/>
                      </a:cubicBezTo>
                      <a:cubicBezTo>
                        <a:pt x="61889" y="260764"/>
                        <a:pt x="46756" y="225251"/>
                        <a:pt x="56129" y="214935"/>
                      </a:cubicBezTo>
                      <a:cubicBezTo>
                        <a:pt x="61313" y="209227"/>
                        <a:pt x="81704" y="215721"/>
                        <a:pt x="86532" y="209699"/>
                      </a:cubicBezTo>
                      <a:cubicBezTo>
                        <a:pt x="96879" y="196807"/>
                        <a:pt x="93863" y="156434"/>
                        <a:pt x="83380" y="143646"/>
                      </a:cubicBezTo>
                      <a:cubicBezTo>
                        <a:pt x="80636" y="140295"/>
                        <a:pt x="69157" y="142934"/>
                        <a:pt x="66591" y="139447"/>
                      </a:cubicBezTo>
                      <a:cubicBezTo>
                        <a:pt x="63795" y="135645"/>
                        <a:pt x="64141" y="123737"/>
                        <a:pt x="67660" y="120574"/>
                      </a:cubicBezTo>
                      <a:cubicBezTo>
                        <a:pt x="71755" y="116888"/>
                        <a:pt x="85883" y="125633"/>
                        <a:pt x="89663" y="121622"/>
                      </a:cubicBezTo>
                      <a:cubicBezTo>
                        <a:pt x="93098" y="117977"/>
                        <a:pt x="88752" y="106562"/>
                        <a:pt x="87569" y="101702"/>
                      </a:cubicBezTo>
                      <a:cubicBezTo>
                        <a:pt x="86040" y="95419"/>
                        <a:pt x="79546" y="83909"/>
                        <a:pt x="78132" y="77594"/>
                      </a:cubicBezTo>
                      <a:cubicBezTo>
                        <a:pt x="76415" y="69907"/>
                        <a:pt x="74928" y="53935"/>
                        <a:pt x="76028" y="46133"/>
                      </a:cubicBezTo>
                      <a:cubicBezTo>
                        <a:pt x="77756" y="33984"/>
                        <a:pt x="92815" y="0"/>
                        <a:pt x="92815" y="0"/>
                      </a:cubicBezTo>
                      <a:cubicBezTo>
                        <a:pt x="92815" y="0"/>
                        <a:pt x="99686" y="15039"/>
                        <a:pt x="102231" y="19919"/>
                      </a:cubicBezTo>
                      <a:cubicBezTo>
                        <a:pt x="105163" y="25544"/>
                        <a:pt x="111290" y="36676"/>
                        <a:pt x="114829" y="41944"/>
                      </a:cubicBezTo>
                      <a:cubicBezTo>
                        <a:pt x="117437" y="45808"/>
                        <a:pt x="123878" y="52658"/>
                        <a:pt x="126350" y="56616"/>
                      </a:cubicBezTo>
                      <a:cubicBezTo>
                        <a:pt x="130822" y="63780"/>
                        <a:pt x="137388" y="79406"/>
                        <a:pt x="141033" y="87030"/>
                      </a:cubicBezTo>
                      <a:cubicBezTo>
                        <a:pt x="143410" y="91994"/>
                        <a:pt x="149003" y="101629"/>
                        <a:pt x="150469" y="106939"/>
                      </a:cubicBezTo>
                      <a:cubicBezTo>
                        <a:pt x="151935" y="112269"/>
                        <a:pt x="148992" y="124732"/>
                        <a:pt x="152553" y="128963"/>
                      </a:cubicBezTo>
                      <a:cubicBezTo>
                        <a:pt x="157653" y="135006"/>
                        <a:pt x="177185" y="131948"/>
                        <a:pt x="183113" y="137195"/>
                      </a:cubicBezTo>
                      <a:cubicBezTo>
                        <a:pt x="189292" y="142662"/>
                        <a:pt x="192099" y="160267"/>
                        <a:pt x="195544" y="167755"/>
                      </a:cubicBezTo>
                      <a:cubicBezTo>
                        <a:pt x="199849" y="177128"/>
                        <a:pt x="213715" y="194157"/>
                        <a:pt x="214416" y="204452"/>
                      </a:cubicBezTo>
                      <a:cubicBezTo>
                        <a:pt x="214730" y="209164"/>
                        <a:pt x="208112" y="222277"/>
                        <a:pt x="208112" y="222277"/>
                      </a:cubicBezTo>
                      <a:cubicBezTo>
                        <a:pt x="208112" y="222277"/>
                        <a:pt x="196780" y="259288"/>
                        <a:pt x="203912" y="268410"/>
                      </a:cubicBezTo>
                      <a:cubicBezTo>
                        <a:pt x="208164" y="273845"/>
                        <a:pt x="231183" y="272599"/>
                        <a:pt x="231183" y="272599"/>
                      </a:cubicBezTo>
                      <a:cubicBezTo>
                        <a:pt x="231183" y="272599"/>
                        <a:pt x="245458" y="285041"/>
                        <a:pt x="250055" y="289366"/>
                      </a:cubicBezTo>
                      <a:cubicBezTo>
                        <a:pt x="260308" y="299032"/>
                        <a:pt x="276698" y="324283"/>
                        <a:pt x="289894" y="329205"/>
                      </a:cubicBezTo>
                      <a:cubicBezTo>
                        <a:pt x="296786" y="331771"/>
                        <a:pt x="312338" y="324534"/>
                        <a:pt x="319229" y="327100"/>
                      </a:cubicBezTo>
                      <a:cubicBezTo>
                        <a:pt x="326874" y="329948"/>
                        <a:pt x="342667" y="342024"/>
                        <a:pt x="342301" y="350172"/>
                      </a:cubicBezTo>
                      <a:cubicBezTo>
                        <a:pt x="341934" y="358351"/>
                        <a:pt x="321062" y="363954"/>
                        <a:pt x="317135" y="371149"/>
                      </a:cubicBezTo>
                      <a:cubicBezTo>
                        <a:pt x="313082" y="378563"/>
                        <a:pt x="316663" y="397101"/>
                        <a:pt x="312945" y="404694"/>
                      </a:cubicBezTo>
                      <a:cubicBezTo>
                        <a:pt x="309039" y="412684"/>
                        <a:pt x="295497" y="425419"/>
                        <a:pt x="287790" y="429870"/>
                      </a:cubicBezTo>
                      <a:cubicBezTo>
                        <a:pt x="280741" y="433934"/>
                        <a:pt x="264404" y="437180"/>
                        <a:pt x="256339" y="438238"/>
                      </a:cubicBezTo>
                      <a:cubicBezTo>
                        <a:pt x="250108" y="439055"/>
                        <a:pt x="236807" y="435421"/>
                        <a:pt x="231183" y="438238"/>
                      </a:cubicBezTo>
                      <a:cubicBezTo>
                        <a:pt x="224146" y="441757"/>
                        <a:pt x="212311" y="463415"/>
                        <a:pt x="212311" y="463415"/>
                      </a:cubicBezTo>
                    </a:path>
                  </a:pathLst>
                </a:custGeom>
                <a:solidFill>
                  <a:schemeClr val="bg1">
                    <a:lumMod val="95000"/>
                  </a:schemeClr>
                </a:solidFill>
                <a:ln w="1046" cap="flat">
                  <a:noFill/>
                  <a:prstDash val="solid"/>
                  <a:miter/>
                </a:ln>
              </p:spPr>
              <p:txBody>
                <a:bodyPr rtlCol="0" anchor="ctr"/>
                <a:lstStyle/>
                <a:p>
                  <a:endParaRPr lang="en-US" dirty="0"/>
                </a:p>
              </p:txBody>
            </p:sp>
            <p:sp>
              <p:nvSpPr>
                <p:cNvPr id="1010" name="Freeform 1009">
                  <a:extLst>
                    <a:ext uri="{FF2B5EF4-FFF2-40B4-BE49-F238E27FC236}">
                      <a16:creationId xmlns:a16="http://schemas.microsoft.com/office/drawing/2014/main" id="{611E9DCC-961A-2DB7-7149-3CCDF41470CF}"/>
                    </a:ext>
                  </a:extLst>
                </p:cNvPr>
                <p:cNvSpPr/>
                <p:nvPr/>
              </p:nvSpPr>
              <p:spPr>
                <a:xfrm>
                  <a:off x="6821803" y="4250870"/>
                  <a:ext cx="263136" cy="384796"/>
                </a:xfrm>
                <a:custGeom>
                  <a:avLst/>
                  <a:gdLst>
                    <a:gd name="connsiteX0" fmla="*/ 43016 w 263136"/>
                    <a:gd name="connsiteY0" fmla="*/ 54534 h 384796"/>
                    <a:gd name="connsiteX1" fmla="*/ 61888 w 263136"/>
                    <a:gd name="connsiteY1" fmla="*/ 71301 h 384796"/>
                    <a:gd name="connsiteX2" fmla="*/ 101727 w 263136"/>
                    <a:gd name="connsiteY2" fmla="*/ 111140 h 384796"/>
                    <a:gd name="connsiteX3" fmla="*/ 131061 w 263136"/>
                    <a:gd name="connsiteY3" fmla="*/ 109035 h 384796"/>
                    <a:gd name="connsiteX4" fmla="*/ 154133 w 263136"/>
                    <a:gd name="connsiteY4" fmla="*/ 132107 h 384796"/>
                    <a:gd name="connsiteX5" fmla="*/ 128966 w 263136"/>
                    <a:gd name="connsiteY5" fmla="*/ 153084 h 384796"/>
                    <a:gd name="connsiteX6" fmla="*/ 124777 w 263136"/>
                    <a:gd name="connsiteY6" fmla="*/ 186628 h 384796"/>
                    <a:gd name="connsiteX7" fmla="*/ 99621 w 263136"/>
                    <a:gd name="connsiteY7" fmla="*/ 211805 h 384796"/>
                    <a:gd name="connsiteX8" fmla="*/ 68172 w 263136"/>
                    <a:gd name="connsiteY8" fmla="*/ 220173 h 384796"/>
                    <a:gd name="connsiteX9" fmla="*/ 43016 w 263136"/>
                    <a:gd name="connsiteY9" fmla="*/ 220173 h 384796"/>
                    <a:gd name="connsiteX10" fmla="*/ 24144 w 263136"/>
                    <a:gd name="connsiteY10" fmla="*/ 245350 h 384796"/>
                    <a:gd name="connsiteX11" fmla="*/ 11555 w 263136"/>
                    <a:gd name="connsiteY11" fmla="*/ 256891 h 384796"/>
                    <a:gd name="connsiteX12" fmla="*/ 4224 w 263136"/>
                    <a:gd name="connsiteY12" fmla="*/ 272611 h 384796"/>
                    <a:gd name="connsiteX13" fmla="*/ 9471 w 263136"/>
                    <a:gd name="connsiteY13" fmla="*/ 378492 h 384796"/>
                    <a:gd name="connsiteX14" fmla="*/ 18907 w 263136"/>
                    <a:gd name="connsiteY14" fmla="*/ 384796 h 384796"/>
                    <a:gd name="connsiteX15" fmla="*/ 36711 w 263136"/>
                    <a:gd name="connsiteY15" fmla="*/ 360677 h 384796"/>
                    <a:gd name="connsiteX16" fmla="*/ 51383 w 263136"/>
                    <a:gd name="connsiteY16" fmla="*/ 335521 h 384796"/>
                    <a:gd name="connsiteX17" fmla="*/ 78812 w 263136"/>
                    <a:gd name="connsiteY17" fmla="*/ 316492 h 384796"/>
                    <a:gd name="connsiteX18" fmla="*/ 124934 w 263136"/>
                    <a:gd name="connsiteY18" fmla="*/ 274548 h 384796"/>
                    <a:gd name="connsiteX19" fmla="*/ 168795 w 263136"/>
                    <a:gd name="connsiteY19" fmla="*/ 230688 h 384796"/>
                    <a:gd name="connsiteX20" fmla="*/ 196046 w 263136"/>
                    <a:gd name="connsiteY20" fmla="*/ 192943 h 384796"/>
                    <a:gd name="connsiteX21" fmla="*/ 206529 w 263136"/>
                    <a:gd name="connsiteY21" fmla="*/ 146800 h 384796"/>
                    <a:gd name="connsiteX22" fmla="*/ 221201 w 263136"/>
                    <a:gd name="connsiteY22" fmla="*/ 111161 h 384796"/>
                    <a:gd name="connsiteX23" fmla="*/ 242168 w 263136"/>
                    <a:gd name="connsiteY23" fmla="*/ 83921 h 384796"/>
                    <a:gd name="connsiteX24" fmla="*/ 250546 w 263136"/>
                    <a:gd name="connsiteY24" fmla="*/ 54544 h 384796"/>
                    <a:gd name="connsiteX25" fmla="*/ 263135 w 263136"/>
                    <a:gd name="connsiteY25" fmla="*/ 39872 h 384796"/>
                    <a:gd name="connsiteX26" fmla="*/ 248472 w 263136"/>
                    <a:gd name="connsiteY26" fmla="*/ 25199 h 384796"/>
                    <a:gd name="connsiteX27" fmla="*/ 229600 w 263136"/>
                    <a:gd name="connsiteY27" fmla="*/ 22 h 384796"/>
                    <a:gd name="connsiteX28" fmla="*/ 204434 w 263136"/>
                    <a:gd name="connsiteY28" fmla="*/ 23094 h 384796"/>
                    <a:gd name="connsiteX29" fmla="*/ 177184 w 263136"/>
                    <a:gd name="connsiteY29" fmla="*/ 27294 h 384796"/>
                    <a:gd name="connsiteX30" fmla="*/ 161464 w 263136"/>
                    <a:gd name="connsiteY30" fmla="*/ 36730 h 384796"/>
                    <a:gd name="connsiteX31" fmla="*/ 144697 w 263136"/>
                    <a:gd name="connsiteY31" fmla="*/ 47203 h 384796"/>
                    <a:gd name="connsiteX32" fmla="*/ 95422 w 263136"/>
                    <a:gd name="connsiteY32" fmla="*/ 44071 h 384796"/>
                    <a:gd name="connsiteX33" fmla="*/ 67124 w 263136"/>
                    <a:gd name="connsiteY33" fmla="*/ 33588 h 384796"/>
                    <a:gd name="connsiteX34" fmla="*/ 43026 w 263136"/>
                    <a:gd name="connsiteY34" fmla="*/ 54544 h 38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63136" h="384796">
                      <a:moveTo>
                        <a:pt x="43016" y="54534"/>
                      </a:moveTo>
                      <a:cubicBezTo>
                        <a:pt x="43016" y="54534"/>
                        <a:pt x="57290" y="66976"/>
                        <a:pt x="61888" y="71301"/>
                      </a:cubicBezTo>
                      <a:cubicBezTo>
                        <a:pt x="72141" y="80967"/>
                        <a:pt x="88531" y="106218"/>
                        <a:pt x="101727" y="111140"/>
                      </a:cubicBezTo>
                      <a:cubicBezTo>
                        <a:pt x="108617" y="113706"/>
                        <a:pt x="124170" y="106469"/>
                        <a:pt x="131061" y="109035"/>
                      </a:cubicBezTo>
                      <a:cubicBezTo>
                        <a:pt x="138707" y="111883"/>
                        <a:pt x="154499" y="123959"/>
                        <a:pt x="154133" y="132107"/>
                      </a:cubicBezTo>
                      <a:cubicBezTo>
                        <a:pt x="153766" y="140286"/>
                        <a:pt x="132894" y="145889"/>
                        <a:pt x="128966" y="153084"/>
                      </a:cubicBezTo>
                      <a:cubicBezTo>
                        <a:pt x="124913" y="160498"/>
                        <a:pt x="128496" y="179036"/>
                        <a:pt x="124777" y="186628"/>
                      </a:cubicBezTo>
                      <a:cubicBezTo>
                        <a:pt x="120871" y="194619"/>
                        <a:pt x="107329" y="207354"/>
                        <a:pt x="99621" y="211805"/>
                      </a:cubicBezTo>
                      <a:cubicBezTo>
                        <a:pt x="92573" y="215869"/>
                        <a:pt x="76235" y="219115"/>
                        <a:pt x="68172" y="220173"/>
                      </a:cubicBezTo>
                      <a:cubicBezTo>
                        <a:pt x="61940" y="220990"/>
                        <a:pt x="48640" y="217356"/>
                        <a:pt x="43016" y="220173"/>
                      </a:cubicBezTo>
                      <a:cubicBezTo>
                        <a:pt x="35978" y="223692"/>
                        <a:pt x="24144" y="245350"/>
                        <a:pt x="24144" y="245350"/>
                      </a:cubicBezTo>
                      <a:cubicBezTo>
                        <a:pt x="24144" y="245350"/>
                        <a:pt x="14079" y="253445"/>
                        <a:pt x="11555" y="256891"/>
                      </a:cubicBezTo>
                      <a:cubicBezTo>
                        <a:pt x="8989" y="260389"/>
                        <a:pt x="5051" y="268359"/>
                        <a:pt x="4224" y="272611"/>
                      </a:cubicBezTo>
                      <a:cubicBezTo>
                        <a:pt x="-876" y="298615"/>
                        <a:pt x="-3599" y="355441"/>
                        <a:pt x="9471" y="378492"/>
                      </a:cubicBezTo>
                      <a:cubicBezTo>
                        <a:pt x="10874" y="380963"/>
                        <a:pt x="18907" y="384796"/>
                        <a:pt x="18907" y="384796"/>
                      </a:cubicBezTo>
                      <a:cubicBezTo>
                        <a:pt x="18907" y="384796"/>
                        <a:pt x="32595" y="366940"/>
                        <a:pt x="36711" y="360677"/>
                      </a:cubicBezTo>
                      <a:cubicBezTo>
                        <a:pt x="40711" y="354593"/>
                        <a:pt x="46440" y="340862"/>
                        <a:pt x="51383" y="335521"/>
                      </a:cubicBezTo>
                      <a:cubicBezTo>
                        <a:pt x="57049" y="329395"/>
                        <a:pt x="72277" y="321687"/>
                        <a:pt x="78812" y="316492"/>
                      </a:cubicBezTo>
                      <a:cubicBezTo>
                        <a:pt x="91002" y="306784"/>
                        <a:pt x="113655" y="285304"/>
                        <a:pt x="124934" y="274548"/>
                      </a:cubicBezTo>
                      <a:cubicBezTo>
                        <a:pt x="136151" y="263845"/>
                        <a:pt x="158741" y="242501"/>
                        <a:pt x="168795" y="230688"/>
                      </a:cubicBezTo>
                      <a:cubicBezTo>
                        <a:pt x="176335" y="221828"/>
                        <a:pt x="191259" y="203553"/>
                        <a:pt x="196046" y="192943"/>
                      </a:cubicBezTo>
                      <a:cubicBezTo>
                        <a:pt x="200915" y="182167"/>
                        <a:pt x="202957" y="158079"/>
                        <a:pt x="206529" y="146800"/>
                      </a:cubicBezTo>
                      <a:cubicBezTo>
                        <a:pt x="209440" y="137615"/>
                        <a:pt x="216384" y="119508"/>
                        <a:pt x="221201" y="111161"/>
                      </a:cubicBezTo>
                      <a:cubicBezTo>
                        <a:pt x="225495" y="103714"/>
                        <a:pt x="238303" y="91597"/>
                        <a:pt x="242168" y="83921"/>
                      </a:cubicBezTo>
                      <a:cubicBezTo>
                        <a:pt x="245603" y="77103"/>
                        <a:pt x="246933" y="61278"/>
                        <a:pt x="250546" y="54544"/>
                      </a:cubicBezTo>
                      <a:cubicBezTo>
                        <a:pt x="252829" y="50292"/>
                        <a:pt x="263313" y="44700"/>
                        <a:pt x="263135" y="39872"/>
                      </a:cubicBezTo>
                      <a:cubicBezTo>
                        <a:pt x="262936" y="34688"/>
                        <a:pt x="251866" y="29116"/>
                        <a:pt x="248472" y="25199"/>
                      </a:cubicBezTo>
                      <a:cubicBezTo>
                        <a:pt x="243320" y="19261"/>
                        <a:pt x="237434" y="755"/>
                        <a:pt x="229600" y="22"/>
                      </a:cubicBezTo>
                      <a:cubicBezTo>
                        <a:pt x="221107" y="-763"/>
                        <a:pt x="212132" y="19397"/>
                        <a:pt x="204434" y="23094"/>
                      </a:cubicBezTo>
                      <a:cubicBezTo>
                        <a:pt x="198224" y="26079"/>
                        <a:pt x="183666" y="24948"/>
                        <a:pt x="177184" y="27294"/>
                      </a:cubicBezTo>
                      <a:cubicBezTo>
                        <a:pt x="172869" y="28854"/>
                        <a:pt x="165371" y="34332"/>
                        <a:pt x="161464" y="36730"/>
                      </a:cubicBezTo>
                      <a:cubicBezTo>
                        <a:pt x="157254" y="39306"/>
                        <a:pt x="149483" y="45988"/>
                        <a:pt x="144697" y="47203"/>
                      </a:cubicBezTo>
                      <a:cubicBezTo>
                        <a:pt x="132726" y="50219"/>
                        <a:pt x="107497" y="46627"/>
                        <a:pt x="95422" y="44071"/>
                      </a:cubicBezTo>
                      <a:cubicBezTo>
                        <a:pt x="88038" y="42500"/>
                        <a:pt x="67124" y="33588"/>
                        <a:pt x="67124" y="33588"/>
                      </a:cubicBezTo>
                      <a:lnTo>
                        <a:pt x="43026" y="54544"/>
                      </a:lnTo>
                      <a:close/>
                    </a:path>
                  </a:pathLst>
                </a:custGeom>
                <a:solidFill>
                  <a:schemeClr val="bg1">
                    <a:lumMod val="95000"/>
                  </a:schemeClr>
                </a:solidFill>
                <a:ln w="1046" cap="flat">
                  <a:noFill/>
                  <a:prstDash val="solid"/>
                  <a:miter/>
                </a:ln>
              </p:spPr>
              <p:txBody>
                <a:bodyPr rtlCol="0" anchor="ctr"/>
                <a:lstStyle/>
                <a:p>
                  <a:endParaRPr lang="en-US" dirty="0"/>
                </a:p>
              </p:txBody>
            </p:sp>
            <p:sp>
              <p:nvSpPr>
                <p:cNvPr id="1011" name="Freeform 1010">
                  <a:extLst>
                    <a:ext uri="{FF2B5EF4-FFF2-40B4-BE49-F238E27FC236}">
                      <a16:creationId xmlns:a16="http://schemas.microsoft.com/office/drawing/2014/main" id="{E5AB74BB-9CE7-B291-ED02-1AA53364216E}"/>
                    </a:ext>
                  </a:extLst>
                </p:cNvPr>
                <p:cNvSpPr/>
                <p:nvPr/>
              </p:nvSpPr>
              <p:spPr>
                <a:xfrm>
                  <a:off x="6533549" y="4623067"/>
                  <a:ext cx="45098" cy="46798"/>
                </a:xfrm>
                <a:custGeom>
                  <a:avLst/>
                  <a:gdLst>
                    <a:gd name="connsiteX0" fmla="*/ 22047 w 45098"/>
                    <a:gd name="connsiteY0" fmla="*/ 0 h 46798"/>
                    <a:gd name="connsiteX1" fmla="*/ 7375 w 45098"/>
                    <a:gd name="connsiteY1" fmla="*/ 7331 h 46798"/>
                    <a:gd name="connsiteX2" fmla="*/ 10506 w 45098"/>
                    <a:gd name="connsiteY2" fmla="*/ 23051 h 46798"/>
                    <a:gd name="connsiteX3" fmla="*/ 1070 w 45098"/>
                    <a:gd name="connsiteY3" fmla="*/ 31450 h 46798"/>
                    <a:gd name="connsiteX4" fmla="*/ 2138 w 45098"/>
                    <a:gd name="connsiteY4" fmla="*/ 46123 h 46798"/>
                    <a:gd name="connsiteX5" fmla="*/ 16800 w 45098"/>
                    <a:gd name="connsiteY5" fmla="*/ 44028 h 46798"/>
                    <a:gd name="connsiteX6" fmla="*/ 36720 w 45098"/>
                    <a:gd name="connsiteY6" fmla="*/ 44028 h 46798"/>
                    <a:gd name="connsiteX7" fmla="*/ 45098 w 45098"/>
                    <a:gd name="connsiteY7" fmla="*/ 33545 h 46798"/>
                    <a:gd name="connsiteX8" fmla="*/ 39862 w 45098"/>
                    <a:gd name="connsiteY8" fmla="*/ 6284 h 46798"/>
                    <a:gd name="connsiteX9" fmla="*/ 22026 w 45098"/>
                    <a:gd name="connsiteY9" fmla="*/ 0 h 46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98" h="46798">
                      <a:moveTo>
                        <a:pt x="22047" y="0"/>
                      </a:moveTo>
                      <a:cubicBezTo>
                        <a:pt x="22047" y="0"/>
                        <a:pt x="9176" y="3655"/>
                        <a:pt x="7375" y="7331"/>
                      </a:cubicBezTo>
                      <a:cubicBezTo>
                        <a:pt x="5615" y="10934"/>
                        <a:pt x="11784" y="19249"/>
                        <a:pt x="10506" y="23051"/>
                      </a:cubicBezTo>
                      <a:cubicBezTo>
                        <a:pt x="9500" y="26046"/>
                        <a:pt x="2253" y="28528"/>
                        <a:pt x="1070" y="31450"/>
                      </a:cubicBezTo>
                      <a:cubicBezTo>
                        <a:pt x="-313" y="34854"/>
                        <a:pt x="-732" y="43818"/>
                        <a:pt x="2138" y="46123"/>
                      </a:cubicBezTo>
                      <a:cubicBezTo>
                        <a:pt x="5018" y="48448"/>
                        <a:pt x="16800" y="44028"/>
                        <a:pt x="16800" y="44028"/>
                      </a:cubicBezTo>
                      <a:cubicBezTo>
                        <a:pt x="16800" y="44028"/>
                        <a:pt x="32227" y="46185"/>
                        <a:pt x="36720" y="44028"/>
                      </a:cubicBezTo>
                      <a:cubicBezTo>
                        <a:pt x="39746" y="42572"/>
                        <a:pt x="45098" y="33545"/>
                        <a:pt x="45098" y="33545"/>
                      </a:cubicBezTo>
                      <a:lnTo>
                        <a:pt x="39862" y="6284"/>
                      </a:lnTo>
                      <a:lnTo>
                        <a:pt x="22026" y="0"/>
                      </a:lnTo>
                      <a:close/>
                    </a:path>
                  </a:pathLst>
                </a:custGeom>
                <a:solidFill>
                  <a:schemeClr val="bg1">
                    <a:lumMod val="95000"/>
                  </a:schemeClr>
                </a:solidFill>
                <a:ln w="1046" cap="flat">
                  <a:noFill/>
                  <a:prstDash val="solid"/>
                  <a:miter/>
                </a:ln>
              </p:spPr>
              <p:txBody>
                <a:bodyPr rtlCol="0" anchor="ctr"/>
                <a:lstStyle/>
                <a:p>
                  <a:endParaRPr lang="en-US" dirty="0"/>
                </a:p>
              </p:txBody>
            </p:sp>
            <p:sp>
              <p:nvSpPr>
                <p:cNvPr id="1012" name="Freeform 1011">
                  <a:extLst>
                    <a:ext uri="{FF2B5EF4-FFF2-40B4-BE49-F238E27FC236}">
                      <a16:creationId xmlns:a16="http://schemas.microsoft.com/office/drawing/2014/main" id="{8D00F423-F885-F906-92F2-1951E95C0D31}"/>
                    </a:ext>
                  </a:extLst>
                </p:cNvPr>
                <p:cNvSpPr/>
                <p:nvPr/>
              </p:nvSpPr>
              <p:spPr>
                <a:xfrm>
                  <a:off x="6545700" y="4656602"/>
                  <a:ext cx="44018" cy="45085"/>
                </a:xfrm>
                <a:custGeom>
                  <a:avLst/>
                  <a:gdLst>
                    <a:gd name="connsiteX0" fmla="*/ 22484 w 44018"/>
                    <a:gd name="connsiteY0" fmla="*/ 40897 h 45085"/>
                    <a:gd name="connsiteX1" fmla="*/ 42404 w 44018"/>
                    <a:gd name="connsiteY1" fmla="*/ 38802 h 45085"/>
                    <a:gd name="connsiteX2" fmla="*/ 39252 w 44018"/>
                    <a:gd name="connsiteY2" fmla="*/ 11541 h 45085"/>
                    <a:gd name="connsiteX3" fmla="*/ 32968 w 44018"/>
                    <a:gd name="connsiteY3" fmla="*/ 0 h 45085"/>
                    <a:gd name="connsiteX4" fmla="*/ 24590 w 44018"/>
                    <a:gd name="connsiteY4" fmla="*/ 10483 h 45085"/>
                    <a:gd name="connsiteX5" fmla="*/ 4670 w 44018"/>
                    <a:gd name="connsiteY5" fmla="*/ 10483 h 45085"/>
                    <a:gd name="connsiteX6" fmla="*/ 470 w 44018"/>
                    <a:gd name="connsiteY6" fmla="*/ 36687 h 45085"/>
                    <a:gd name="connsiteX7" fmla="*/ 9907 w 44018"/>
                    <a:gd name="connsiteY7" fmla="*/ 45086 h 45085"/>
                    <a:gd name="connsiteX8" fmla="*/ 22495 w 44018"/>
                    <a:gd name="connsiteY8" fmla="*/ 40886 h 45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018" h="45085">
                      <a:moveTo>
                        <a:pt x="22484" y="40897"/>
                      </a:moveTo>
                      <a:cubicBezTo>
                        <a:pt x="27375" y="39839"/>
                        <a:pt x="39273" y="42708"/>
                        <a:pt x="42404" y="38802"/>
                      </a:cubicBezTo>
                      <a:cubicBezTo>
                        <a:pt x="46687" y="33450"/>
                        <a:pt x="41325" y="18087"/>
                        <a:pt x="39252" y="11541"/>
                      </a:cubicBezTo>
                      <a:cubicBezTo>
                        <a:pt x="38256" y="8410"/>
                        <a:pt x="32968" y="0"/>
                        <a:pt x="32968" y="0"/>
                      </a:cubicBezTo>
                      <a:cubicBezTo>
                        <a:pt x="32968" y="0"/>
                        <a:pt x="27606" y="9027"/>
                        <a:pt x="24590" y="10483"/>
                      </a:cubicBezTo>
                      <a:cubicBezTo>
                        <a:pt x="20097" y="12641"/>
                        <a:pt x="4670" y="10483"/>
                        <a:pt x="4670" y="10483"/>
                      </a:cubicBezTo>
                      <a:cubicBezTo>
                        <a:pt x="4670" y="10483"/>
                        <a:pt x="-1760" y="30434"/>
                        <a:pt x="470" y="36687"/>
                      </a:cubicBezTo>
                      <a:cubicBezTo>
                        <a:pt x="1528" y="39661"/>
                        <a:pt x="9907" y="45086"/>
                        <a:pt x="9907" y="45086"/>
                      </a:cubicBezTo>
                      <a:cubicBezTo>
                        <a:pt x="9907" y="45086"/>
                        <a:pt x="19248" y="41588"/>
                        <a:pt x="22495" y="40886"/>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013" name="Freeform 1012">
                  <a:extLst>
                    <a:ext uri="{FF2B5EF4-FFF2-40B4-BE49-F238E27FC236}">
                      <a16:creationId xmlns:a16="http://schemas.microsoft.com/office/drawing/2014/main" id="{54CAD87A-6710-C43B-277C-D4270E094CF1}"/>
                    </a:ext>
                  </a:extLst>
                </p:cNvPr>
                <p:cNvSpPr/>
                <p:nvPr/>
              </p:nvSpPr>
              <p:spPr>
                <a:xfrm>
                  <a:off x="6567106" y="4880962"/>
                  <a:ext cx="254197" cy="483302"/>
                </a:xfrm>
                <a:custGeom>
                  <a:avLst/>
                  <a:gdLst>
                    <a:gd name="connsiteX0" fmla="*/ 59758 w 254197"/>
                    <a:gd name="connsiteY0" fmla="*/ 483303 h 483302"/>
                    <a:gd name="connsiteX1" fmla="*/ 40886 w 254197"/>
                    <a:gd name="connsiteY1" fmla="*/ 477019 h 483302"/>
                    <a:gd name="connsiteX2" fmla="*/ 35650 w 254197"/>
                    <a:gd name="connsiteY2" fmla="*/ 457100 h 483302"/>
                    <a:gd name="connsiteX3" fmla="*/ 26213 w 254197"/>
                    <a:gd name="connsiteY3" fmla="*/ 439275 h 483302"/>
                    <a:gd name="connsiteX4" fmla="*/ 27261 w 254197"/>
                    <a:gd name="connsiteY4" fmla="*/ 415166 h 483302"/>
                    <a:gd name="connsiteX5" fmla="*/ 27261 w 254197"/>
                    <a:gd name="connsiteY5" fmla="*/ 385811 h 483302"/>
                    <a:gd name="connsiteX6" fmla="*/ 27261 w 254197"/>
                    <a:gd name="connsiteY6" fmla="*/ 343877 h 483302"/>
                    <a:gd name="connsiteX7" fmla="*/ 32508 w 254197"/>
                    <a:gd name="connsiteY7" fmla="*/ 325005 h 483302"/>
                    <a:gd name="connsiteX8" fmla="*/ 46123 w 254197"/>
                    <a:gd name="connsiteY8" fmla="*/ 316606 h 483302"/>
                    <a:gd name="connsiteX9" fmla="*/ 45075 w 254197"/>
                    <a:gd name="connsiteY9" fmla="*/ 284109 h 483302"/>
                    <a:gd name="connsiteX10" fmla="*/ 60806 w 254197"/>
                    <a:gd name="connsiteY10" fmla="*/ 273625 h 483302"/>
                    <a:gd name="connsiteX11" fmla="*/ 69173 w 254197"/>
                    <a:gd name="connsiteY11" fmla="*/ 261058 h 483302"/>
                    <a:gd name="connsiteX12" fmla="*/ 59737 w 254197"/>
                    <a:gd name="connsiteY12" fmla="*/ 239033 h 483302"/>
                    <a:gd name="connsiteX13" fmla="*/ 58700 w 254197"/>
                    <a:gd name="connsiteY13" fmla="*/ 221208 h 483302"/>
                    <a:gd name="connsiteX14" fmla="*/ 67089 w 254197"/>
                    <a:gd name="connsiteY14" fmla="*/ 187664 h 483302"/>
                    <a:gd name="connsiteX15" fmla="*/ 54501 w 254197"/>
                    <a:gd name="connsiteY15" fmla="*/ 163545 h 483302"/>
                    <a:gd name="connsiteX16" fmla="*/ 19919 w 254197"/>
                    <a:gd name="connsiteY16" fmla="*/ 157261 h 483302"/>
                    <a:gd name="connsiteX17" fmla="*/ 9436 w 254197"/>
                    <a:gd name="connsiteY17" fmla="*/ 138389 h 483302"/>
                    <a:gd name="connsiteX18" fmla="*/ 0 w 254197"/>
                    <a:gd name="connsiteY18" fmla="*/ 135236 h 483302"/>
                    <a:gd name="connsiteX19" fmla="*/ 38792 w 254197"/>
                    <a:gd name="connsiteY19" fmla="*/ 126847 h 483302"/>
                    <a:gd name="connsiteX20" fmla="*/ 45075 w 254197"/>
                    <a:gd name="connsiteY20" fmla="*/ 111107 h 483302"/>
                    <a:gd name="connsiteX21" fmla="*/ 64995 w 254197"/>
                    <a:gd name="connsiteY21" fmla="*/ 101671 h 483302"/>
                    <a:gd name="connsiteX22" fmla="*/ 82809 w 254197"/>
                    <a:gd name="connsiteY22" fmla="*/ 110070 h 483302"/>
                    <a:gd name="connsiteX23" fmla="*/ 101681 w 254197"/>
                    <a:gd name="connsiteY23" fmla="*/ 115306 h 483302"/>
                    <a:gd name="connsiteX24" fmla="*/ 100634 w 254197"/>
                    <a:gd name="connsiteY24" fmla="*/ 134179 h 483302"/>
                    <a:gd name="connsiteX25" fmla="*/ 92245 w 254197"/>
                    <a:gd name="connsiteY25" fmla="*/ 158287 h 483302"/>
                    <a:gd name="connsiteX26" fmla="*/ 102728 w 254197"/>
                    <a:gd name="connsiteY26" fmla="*/ 169828 h 483302"/>
                    <a:gd name="connsiteX27" fmla="*/ 119496 w 254197"/>
                    <a:gd name="connsiteY27" fmla="*/ 166697 h 483302"/>
                    <a:gd name="connsiteX28" fmla="*/ 126827 w 254197"/>
                    <a:gd name="connsiteY28" fmla="*/ 148862 h 483302"/>
                    <a:gd name="connsiteX29" fmla="*/ 142546 w 254197"/>
                    <a:gd name="connsiteY29" fmla="*/ 137341 h 483302"/>
                    <a:gd name="connsiteX30" fmla="*/ 138357 w 254197"/>
                    <a:gd name="connsiteY30" fmla="*/ 115317 h 483302"/>
                    <a:gd name="connsiteX31" fmla="*/ 132073 w 254197"/>
                    <a:gd name="connsiteY31" fmla="*/ 98550 h 483302"/>
                    <a:gd name="connsiteX32" fmla="*/ 121590 w 254197"/>
                    <a:gd name="connsiteY32" fmla="*/ 83877 h 483302"/>
                    <a:gd name="connsiteX33" fmla="*/ 115307 w 254197"/>
                    <a:gd name="connsiteY33" fmla="*/ 75478 h 483302"/>
                    <a:gd name="connsiteX34" fmla="*/ 104802 w 254197"/>
                    <a:gd name="connsiteY34" fmla="*/ 62911 h 483302"/>
                    <a:gd name="connsiteX35" fmla="*/ 107965 w 254197"/>
                    <a:gd name="connsiteY35" fmla="*/ 45086 h 483302"/>
                    <a:gd name="connsiteX36" fmla="*/ 113201 w 254197"/>
                    <a:gd name="connsiteY36" fmla="*/ 24109 h 483302"/>
                    <a:gd name="connsiteX37" fmla="*/ 109002 w 254197"/>
                    <a:gd name="connsiteY37" fmla="*/ 0 h 483302"/>
                    <a:gd name="connsiteX38" fmla="*/ 128921 w 254197"/>
                    <a:gd name="connsiteY38" fmla="*/ 16767 h 483302"/>
                    <a:gd name="connsiteX39" fmla="*/ 134168 w 254197"/>
                    <a:gd name="connsiteY39" fmla="*/ 30382 h 483302"/>
                    <a:gd name="connsiteX40" fmla="*/ 183422 w 254197"/>
                    <a:gd name="connsiteY40" fmla="*/ 34581 h 483302"/>
                    <a:gd name="connsiteX41" fmla="*/ 188669 w 254197"/>
                    <a:gd name="connsiteY41" fmla="*/ 18862 h 483302"/>
                    <a:gd name="connsiteX42" fmla="*/ 215909 w 254197"/>
                    <a:gd name="connsiteY42" fmla="*/ 18862 h 483302"/>
                    <a:gd name="connsiteX43" fmla="*/ 222213 w 254197"/>
                    <a:gd name="connsiteY43" fmla="*/ 8378 h 483302"/>
                    <a:gd name="connsiteX44" fmla="*/ 250511 w 254197"/>
                    <a:gd name="connsiteY44" fmla="*/ 2074 h 483302"/>
                    <a:gd name="connsiteX45" fmla="*/ 250511 w 254197"/>
                    <a:gd name="connsiteY45" fmla="*/ 50322 h 483302"/>
                    <a:gd name="connsiteX46" fmla="*/ 250511 w 254197"/>
                    <a:gd name="connsiteY46" fmla="*/ 140483 h 483302"/>
                    <a:gd name="connsiteX47" fmla="*/ 234781 w 254197"/>
                    <a:gd name="connsiteY47" fmla="*/ 157250 h 483302"/>
                    <a:gd name="connsiteX48" fmla="*/ 229544 w 254197"/>
                    <a:gd name="connsiteY48" fmla="*/ 172970 h 483302"/>
                    <a:gd name="connsiteX49" fmla="*/ 189706 w 254197"/>
                    <a:gd name="connsiteY49" fmla="*/ 179254 h 483302"/>
                    <a:gd name="connsiteX50" fmla="*/ 187601 w 254197"/>
                    <a:gd name="connsiteY50" fmla="*/ 190785 h 483302"/>
                    <a:gd name="connsiteX51" fmla="*/ 169797 w 254197"/>
                    <a:gd name="connsiteY51" fmla="*/ 197089 h 483302"/>
                    <a:gd name="connsiteX52" fmla="*/ 161398 w 254197"/>
                    <a:gd name="connsiteY52" fmla="*/ 204420 h 483302"/>
                    <a:gd name="connsiteX53" fmla="*/ 157208 w 254197"/>
                    <a:gd name="connsiteY53" fmla="*/ 234813 h 483302"/>
                    <a:gd name="connsiteX54" fmla="*/ 136242 w 254197"/>
                    <a:gd name="connsiteY54" fmla="*/ 240060 h 483302"/>
                    <a:gd name="connsiteX55" fmla="*/ 122627 w 254197"/>
                    <a:gd name="connsiteY55" fmla="*/ 250532 h 483302"/>
                    <a:gd name="connsiteX56" fmla="*/ 116333 w 254197"/>
                    <a:gd name="connsiteY56" fmla="*/ 264168 h 483302"/>
                    <a:gd name="connsiteX57" fmla="*/ 114228 w 254197"/>
                    <a:gd name="connsiteY57" fmla="*/ 316585 h 483302"/>
                    <a:gd name="connsiteX58" fmla="*/ 120532 w 254197"/>
                    <a:gd name="connsiteY58" fmla="*/ 320785 h 483302"/>
                    <a:gd name="connsiteX59" fmla="*/ 120532 w 254197"/>
                    <a:gd name="connsiteY59" fmla="*/ 369002 h 483302"/>
                    <a:gd name="connsiteX60" fmla="*/ 122627 w 254197"/>
                    <a:gd name="connsiteY60" fmla="*/ 391026 h 483302"/>
                    <a:gd name="connsiteX61" fmla="*/ 114228 w 254197"/>
                    <a:gd name="connsiteY61" fmla="*/ 394178 h 483302"/>
                    <a:gd name="connsiteX62" fmla="*/ 112144 w 254197"/>
                    <a:gd name="connsiteY62" fmla="*/ 405720 h 483302"/>
                    <a:gd name="connsiteX63" fmla="*/ 93272 w 254197"/>
                    <a:gd name="connsiteY63" fmla="*/ 406756 h 483302"/>
                    <a:gd name="connsiteX64" fmla="*/ 89093 w 254197"/>
                    <a:gd name="connsiteY64" fmla="*/ 414108 h 483302"/>
                    <a:gd name="connsiteX65" fmla="*/ 66021 w 254197"/>
                    <a:gd name="connsiteY65" fmla="*/ 416192 h 483302"/>
                    <a:gd name="connsiteX66" fmla="*/ 63927 w 254197"/>
                    <a:gd name="connsiteY66" fmla="*/ 435065 h 483302"/>
                    <a:gd name="connsiteX67" fmla="*/ 63927 w 254197"/>
                    <a:gd name="connsiteY67" fmla="*/ 451832 h 483302"/>
                    <a:gd name="connsiteX68" fmla="*/ 63927 w 254197"/>
                    <a:gd name="connsiteY68" fmla="*/ 469667 h 483302"/>
                    <a:gd name="connsiteX69" fmla="*/ 59727 w 254197"/>
                    <a:gd name="connsiteY69" fmla="*/ 483292 h 48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54197" h="483302">
                      <a:moveTo>
                        <a:pt x="59758" y="483303"/>
                      </a:moveTo>
                      <a:lnTo>
                        <a:pt x="40886" y="477019"/>
                      </a:lnTo>
                      <a:cubicBezTo>
                        <a:pt x="40886" y="477019"/>
                        <a:pt x="37524" y="461896"/>
                        <a:pt x="35650" y="457100"/>
                      </a:cubicBezTo>
                      <a:cubicBezTo>
                        <a:pt x="33817" y="452408"/>
                        <a:pt x="26213" y="439275"/>
                        <a:pt x="26213" y="439275"/>
                      </a:cubicBezTo>
                      <a:cubicBezTo>
                        <a:pt x="26213" y="439275"/>
                        <a:pt x="27135" y="421199"/>
                        <a:pt x="27261" y="415166"/>
                      </a:cubicBezTo>
                      <a:cubicBezTo>
                        <a:pt x="27418" y="407825"/>
                        <a:pt x="27261" y="393152"/>
                        <a:pt x="27261" y="385811"/>
                      </a:cubicBezTo>
                      <a:lnTo>
                        <a:pt x="27261" y="343877"/>
                      </a:lnTo>
                      <a:cubicBezTo>
                        <a:pt x="27261" y="343877"/>
                        <a:pt x="29565" y="328922"/>
                        <a:pt x="32508" y="325005"/>
                      </a:cubicBezTo>
                      <a:cubicBezTo>
                        <a:pt x="34916" y="321811"/>
                        <a:pt x="44237" y="320125"/>
                        <a:pt x="46123" y="316606"/>
                      </a:cubicBezTo>
                      <a:cubicBezTo>
                        <a:pt x="49966" y="309442"/>
                        <a:pt x="41357" y="291335"/>
                        <a:pt x="45075" y="284109"/>
                      </a:cubicBezTo>
                      <a:cubicBezTo>
                        <a:pt x="47233" y="279909"/>
                        <a:pt x="57465" y="276966"/>
                        <a:pt x="60806" y="273625"/>
                      </a:cubicBezTo>
                      <a:cubicBezTo>
                        <a:pt x="63476" y="270955"/>
                        <a:pt x="68828" y="264817"/>
                        <a:pt x="69173" y="261058"/>
                      </a:cubicBezTo>
                      <a:cubicBezTo>
                        <a:pt x="69718" y="255088"/>
                        <a:pt x="61109" y="244867"/>
                        <a:pt x="59737" y="239033"/>
                      </a:cubicBezTo>
                      <a:cubicBezTo>
                        <a:pt x="58711" y="234687"/>
                        <a:pt x="58282" y="225649"/>
                        <a:pt x="58700" y="221208"/>
                      </a:cubicBezTo>
                      <a:cubicBezTo>
                        <a:pt x="59507" y="212600"/>
                        <a:pt x="68105" y="196251"/>
                        <a:pt x="67089" y="187664"/>
                      </a:cubicBezTo>
                      <a:cubicBezTo>
                        <a:pt x="66293" y="180909"/>
                        <a:pt x="59978" y="167577"/>
                        <a:pt x="54501" y="163545"/>
                      </a:cubicBezTo>
                      <a:cubicBezTo>
                        <a:pt x="47421" y="158329"/>
                        <a:pt x="27062" y="162382"/>
                        <a:pt x="19919" y="157261"/>
                      </a:cubicBezTo>
                      <a:cubicBezTo>
                        <a:pt x="15531" y="154119"/>
                        <a:pt x="13583" y="141834"/>
                        <a:pt x="9436" y="138389"/>
                      </a:cubicBezTo>
                      <a:cubicBezTo>
                        <a:pt x="7519" y="136797"/>
                        <a:pt x="0" y="135236"/>
                        <a:pt x="0" y="135236"/>
                      </a:cubicBezTo>
                      <a:cubicBezTo>
                        <a:pt x="0" y="135236"/>
                        <a:pt x="31209" y="133257"/>
                        <a:pt x="38792" y="126847"/>
                      </a:cubicBezTo>
                      <a:cubicBezTo>
                        <a:pt x="42028" y="124114"/>
                        <a:pt x="42174" y="114196"/>
                        <a:pt x="45075" y="111107"/>
                      </a:cubicBezTo>
                      <a:cubicBezTo>
                        <a:pt x="48846" y="107085"/>
                        <a:pt x="64995" y="101671"/>
                        <a:pt x="64995" y="101671"/>
                      </a:cubicBezTo>
                      <a:cubicBezTo>
                        <a:pt x="64995" y="101671"/>
                        <a:pt x="78201" y="108352"/>
                        <a:pt x="82809" y="110070"/>
                      </a:cubicBezTo>
                      <a:cubicBezTo>
                        <a:pt x="87396" y="111777"/>
                        <a:pt x="98822" y="111327"/>
                        <a:pt x="101681" y="115306"/>
                      </a:cubicBezTo>
                      <a:cubicBezTo>
                        <a:pt x="104435" y="119150"/>
                        <a:pt x="101545" y="129539"/>
                        <a:pt x="100634" y="134179"/>
                      </a:cubicBezTo>
                      <a:cubicBezTo>
                        <a:pt x="99398" y="140441"/>
                        <a:pt x="90978" y="152035"/>
                        <a:pt x="92245" y="158287"/>
                      </a:cubicBezTo>
                      <a:cubicBezTo>
                        <a:pt x="93031" y="162110"/>
                        <a:pt x="99032" y="168582"/>
                        <a:pt x="102728" y="169828"/>
                      </a:cubicBezTo>
                      <a:cubicBezTo>
                        <a:pt x="106771" y="171190"/>
                        <a:pt x="116186" y="169388"/>
                        <a:pt x="119496" y="166697"/>
                      </a:cubicBezTo>
                      <a:cubicBezTo>
                        <a:pt x="123234" y="163660"/>
                        <a:pt x="123863" y="152653"/>
                        <a:pt x="126827" y="148862"/>
                      </a:cubicBezTo>
                      <a:cubicBezTo>
                        <a:pt x="129832" y="145029"/>
                        <a:pt x="140756" y="141876"/>
                        <a:pt x="142546" y="137341"/>
                      </a:cubicBezTo>
                      <a:cubicBezTo>
                        <a:pt x="144599" y="132126"/>
                        <a:pt x="139876" y="120711"/>
                        <a:pt x="138357" y="115317"/>
                      </a:cubicBezTo>
                      <a:cubicBezTo>
                        <a:pt x="137153" y="111002"/>
                        <a:pt x="134179" y="102498"/>
                        <a:pt x="132073" y="98550"/>
                      </a:cubicBezTo>
                      <a:cubicBezTo>
                        <a:pt x="129958" y="94570"/>
                        <a:pt x="124250" y="87522"/>
                        <a:pt x="121590" y="83877"/>
                      </a:cubicBezTo>
                      <a:cubicBezTo>
                        <a:pt x="120040" y="81762"/>
                        <a:pt x="116930" y="77531"/>
                        <a:pt x="115307" y="75478"/>
                      </a:cubicBezTo>
                      <a:cubicBezTo>
                        <a:pt x="112772" y="72263"/>
                        <a:pt x="105860" y="66869"/>
                        <a:pt x="104802" y="62911"/>
                      </a:cubicBezTo>
                      <a:cubicBezTo>
                        <a:pt x="103640" y="58543"/>
                        <a:pt x="107022" y="49516"/>
                        <a:pt x="107965" y="45086"/>
                      </a:cubicBezTo>
                      <a:cubicBezTo>
                        <a:pt x="109096" y="39797"/>
                        <a:pt x="113002" y="29513"/>
                        <a:pt x="113201" y="24109"/>
                      </a:cubicBezTo>
                      <a:cubicBezTo>
                        <a:pt x="113421" y="17992"/>
                        <a:pt x="109002" y="0"/>
                        <a:pt x="109002" y="0"/>
                      </a:cubicBezTo>
                      <a:cubicBezTo>
                        <a:pt x="109002" y="0"/>
                        <a:pt x="125140" y="11468"/>
                        <a:pt x="128921" y="16767"/>
                      </a:cubicBezTo>
                      <a:cubicBezTo>
                        <a:pt x="131037" y="19741"/>
                        <a:pt x="131257" y="28193"/>
                        <a:pt x="134168" y="30382"/>
                      </a:cubicBezTo>
                      <a:cubicBezTo>
                        <a:pt x="144054" y="37807"/>
                        <a:pt x="173096" y="41378"/>
                        <a:pt x="183422" y="34581"/>
                      </a:cubicBezTo>
                      <a:cubicBezTo>
                        <a:pt x="186878" y="32309"/>
                        <a:pt x="185307" y="21281"/>
                        <a:pt x="188669" y="18862"/>
                      </a:cubicBezTo>
                      <a:cubicBezTo>
                        <a:pt x="194198" y="14882"/>
                        <a:pt x="209981" y="22213"/>
                        <a:pt x="215909" y="18862"/>
                      </a:cubicBezTo>
                      <a:cubicBezTo>
                        <a:pt x="218569" y="17354"/>
                        <a:pt x="219732" y="10169"/>
                        <a:pt x="222213" y="8378"/>
                      </a:cubicBezTo>
                      <a:cubicBezTo>
                        <a:pt x="228099" y="4137"/>
                        <a:pt x="250511" y="2074"/>
                        <a:pt x="250511" y="2074"/>
                      </a:cubicBezTo>
                      <a:lnTo>
                        <a:pt x="250511" y="50322"/>
                      </a:lnTo>
                      <a:cubicBezTo>
                        <a:pt x="250511" y="72860"/>
                        <a:pt x="258806" y="119527"/>
                        <a:pt x="250511" y="140483"/>
                      </a:cubicBezTo>
                      <a:cubicBezTo>
                        <a:pt x="248396" y="145835"/>
                        <a:pt x="237724" y="152318"/>
                        <a:pt x="234781" y="157250"/>
                      </a:cubicBezTo>
                      <a:cubicBezTo>
                        <a:pt x="232655" y="160811"/>
                        <a:pt x="232707" y="170299"/>
                        <a:pt x="229544" y="172970"/>
                      </a:cubicBezTo>
                      <a:cubicBezTo>
                        <a:pt x="221857" y="179495"/>
                        <a:pt x="196921" y="172206"/>
                        <a:pt x="189706" y="179254"/>
                      </a:cubicBezTo>
                      <a:cubicBezTo>
                        <a:pt x="187611" y="181307"/>
                        <a:pt x="189507" y="188554"/>
                        <a:pt x="187601" y="190785"/>
                      </a:cubicBezTo>
                      <a:cubicBezTo>
                        <a:pt x="184543" y="194377"/>
                        <a:pt x="173871" y="194701"/>
                        <a:pt x="169797" y="197089"/>
                      </a:cubicBezTo>
                      <a:cubicBezTo>
                        <a:pt x="167388" y="198493"/>
                        <a:pt x="162717" y="201970"/>
                        <a:pt x="161398" y="204420"/>
                      </a:cubicBezTo>
                      <a:cubicBezTo>
                        <a:pt x="157753" y="211165"/>
                        <a:pt x="162330" y="229105"/>
                        <a:pt x="157208" y="234813"/>
                      </a:cubicBezTo>
                      <a:cubicBezTo>
                        <a:pt x="153606" y="238834"/>
                        <a:pt x="141101" y="237714"/>
                        <a:pt x="136242" y="240060"/>
                      </a:cubicBezTo>
                      <a:cubicBezTo>
                        <a:pt x="132377" y="241934"/>
                        <a:pt x="125308" y="247171"/>
                        <a:pt x="122627" y="250532"/>
                      </a:cubicBezTo>
                      <a:cubicBezTo>
                        <a:pt x="120281" y="253465"/>
                        <a:pt x="117212" y="260524"/>
                        <a:pt x="116333" y="264168"/>
                      </a:cubicBezTo>
                      <a:cubicBezTo>
                        <a:pt x="113264" y="276914"/>
                        <a:pt x="108279" y="304897"/>
                        <a:pt x="114228" y="316585"/>
                      </a:cubicBezTo>
                      <a:cubicBezTo>
                        <a:pt x="115087" y="318271"/>
                        <a:pt x="119632" y="319119"/>
                        <a:pt x="120532" y="320785"/>
                      </a:cubicBezTo>
                      <a:cubicBezTo>
                        <a:pt x="126219" y="331415"/>
                        <a:pt x="119956" y="356958"/>
                        <a:pt x="120532" y="369002"/>
                      </a:cubicBezTo>
                      <a:cubicBezTo>
                        <a:pt x="120794" y="374521"/>
                        <a:pt x="125560" y="386334"/>
                        <a:pt x="122627" y="391026"/>
                      </a:cubicBezTo>
                      <a:cubicBezTo>
                        <a:pt x="121433" y="392932"/>
                        <a:pt x="115663" y="392451"/>
                        <a:pt x="114228" y="394178"/>
                      </a:cubicBezTo>
                      <a:cubicBezTo>
                        <a:pt x="112353" y="396430"/>
                        <a:pt x="114343" y="403772"/>
                        <a:pt x="112144" y="405720"/>
                      </a:cubicBezTo>
                      <a:cubicBezTo>
                        <a:pt x="108604" y="408851"/>
                        <a:pt x="97293" y="404264"/>
                        <a:pt x="93272" y="406756"/>
                      </a:cubicBezTo>
                      <a:cubicBezTo>
                        <a:pt x="91470" y="407867"/>
                        <a:pt x="90863" y="412967"/>
                        <a:pt x="89093" y="414108"/>
                      </a:cubicBezTo>
                      <a:cubicBezTo>
                        <a:pt x="84223" y="417240"/>
                        <a:pt x="70158" y="412140"/>
                        <a:pt x="66021" y="416192"/>
                      </a:cubicBezTo>
                      <a:cubicBezTo>
                        <a:pt x="62628" y="419513"/>
                        <a:pt x="64188" y="430320"/>
                        <a:pt x="63927" y="435065"/>
                      </a:cubicBezTo>
                      <a:cubicBezTo>
                        <a:pt x="63696" y="439254"/>
                        <a:pt x="63927" y="447643"/>
                        <a:pt x="63927" y="451832"/>
                      </a:cubicBezTo>
                      <a:cubicBezTo>
                        <a:pt x="63927" y="456293"/>
                        <a:pt x="64586" y="465258"/>
                        <a:pt x="63927" y="469667"/>
                      </a:cubicBezTo>
                      <a:cubicBezTo>
                        <a:pt x="63392" y="473186"/>
                        <a:pt x="59727" y="483292"/>
                        <a:pt x="59727" y="483292"/>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014" name="Freeform 1013">
                  <a:extLst>
                    <a:ext uri="{FF2B5EF4-FFF2-40B4-BE49-F238E27FC236}">
                      <a16:creationId xmlns:a16="http://schemas.microsoft.com/office/drawing/2014/main" id="{BF42CE02-6F08-8AB0-C33A-B9A5324C309A}"/>
                    </a:ext>
                  </a:extLst>
                </p:cNvPr>
                <p:cNvSpPr/>
                <p:nvPr/>
              </p:nvSpPr>
              <p:spPr>
                <a:xfrm>
                  <a:off x="6555596" y="4621296"/>
                  <a:ext cx="262073" cy="297877"/>
                </a:xfrm>
                <a:custGeom>
                  <a:avLst/>
                  <a:gdLst>
                    <a:gd name="connsiteX0" fmla="*/ 262053 w 262073"/>
                    <a:gd name="connsiteY0" fmla="*/ 261761 h 297877"/>
                    <a:gd name="connsiteX1" fmla="*/ 233755 w 262073"/>
                    <a:gd name="connsiteY1" fmla="*/ 268066 h 297877"/>
                    <a:gd name="connsiteX2" fmla="*/ 227450 w 262073"/>
                    <a:gd name="connsiteY2" fmla="*/ 278549 h 297877"/>
                    <a:gd name="connsiteX3" fmla="*/ 200210 w 262073"/>
                    <a:gd name="connsiteY3" fmla="*/ 278549 h 297877"/>
                    <a:gd name="connsiteX4" fmla="*/ 194963 w 262073"/>
                    <a:gd name="connsiteY4" fmla="*/ 294269 h 297877"/>
                    <a:gd name="connsiteX5" fmla="*/ 145710 w 262073"/>
                    <a:gd name="connsiteY5" fmla="*/ 290069 h 297877"/>
                    <a:gd name="connsiteX6" fmla="*/ 140462 w 262073"/>
                    <a:gd name="connsiteY6" fmla="*/ 276455 h 297877"/>
                    <a:gd name="connsiteX7" fmla="*/ 120543 w 262073"/>
                    <a:gd name="connsiteY7" fmla="*/ 259688 h 297877"/>
                    <a:gd name="connsiteX8" fmla="*/ 101671 w 262073"/>
                    <a:gd name="connsiteY8" fmla="*/ 248157 h 297877"/>
                    <a:gd name="connsiteX9" fmla="*/ 89103 w 262073"/>
                    <a:gd name="connsiteY9" fmla="*/ 242910 h 297877"/>
                    <a:gd name="connsiteX10" fmla="*/ 73373 w 262073"/>
                    <a:gd name="connsiteY10" fmla="*/ 219859 h 297877"/>
                    <a:gd name="connsiteX11" fmla="*/ 51370 w 262073"/>
                    <a:gd name="connsiteY11" fmla="*/ 208339 h 297877"/>
                    <a:gd name="connsiteX12" fmla="*/ 35640 w 262073"/>
                    <a:gd name="connsiteY12" fmla="*/ 190504 h 297877"/>
                    <a:gd name="connsiteX13" fmla="*/ 31450 w 262073"/>
                    <a:gd name="connsiteY13" fmla="*/ 176878 h 297877"/>
                    <a:gd name="connsiteX14" fmla="*/ 13636 w 262073"/>
                    <a:gd name="connsiteY14" fmla="*/ 177926 h 297877"/>
                    <a:gd name="connsiteX15" fmla="*/ 15741 w 262073"/>
                    <a:gd name="connsiteY15" fmla="*/ 165337 h 297877"/>
                    <a:gd name="connsiteX16" fmla="*/ 13636 w 262073"/>
                    <a:gd name="connsiteY16" fmla="*/ 148570 h 297877"/>
                    <a:gd name="connsiteX17" fmla="*/ 8399 w 262073"/>
                    <a:gd name="connsiteY17" fmla="*/ 132850 h 297877"/>
                    <a:gd name="connsiteX18" fmla="*/ 4200 w 262073"/>
                    <a:gd name="connsiteY18" fmla="*/ 120262 h 297877"/>
                    <a:gd name="connsiteX19" fmla="*/ 6305 w 262073"/>
                    <a:gd name="connsiteY19" fmla="*/ 97201 h 297877"/>
                    <a:gd name="connsiteX20" fmla="*/ 0 w 262073"/>
                    <a:gd name="connsiteY20" fmla="*/ 80433 h 297877"/>
                    <a:gd name="connsiteX21" fmla="*/ 12588 w 262073"/>
                    <a:gd name="connsiteY21" fmla="*/ 76234 h 297877"/>
                    <a:gd name="connsiteX22" fmla="*/ 32508 w 262073"/>
                    <a:gd name="connsiteY22" fmla="*/ 74139 h 297877"/>
                    <a:gd name="connsiteX23" fmla="*/ 29356 w 262073"/>
                    <a:gd name="connsiteY23" fmla="*/ 46878 h 297877"/>
                    <a:gd name="connsiteX24" fmla="*/ 23072 w 262073"/>
                    <a:gd name="connsiteY24" fmla="*/ 35337 h 297877"/>
                    <a:gd name="connsiteX25" fmla="*/ 17836 w 262073"/>
                    <a:gd name="connsiteY25" fmla="*/ 8076 h 297877"/>
                    <a:gd name="connsiteX26" fmla="*/ 30403 w 262073"/>
                    <a:gd name="connsiteY26" fmla="*/ 745 h 297877"/>
                    <a:gd name="connsiteX27" fmla="*/ 56606 w 262073"/>
                    <a:gd name="connsiteY27" fmla="*/ 2850 h 297877"/>
                    <a:gd name="connsiteX28" fmla="*/ 104823 w 262073"/>
                    <a:gd name="connsiteY28" fmla="*/ 745 h 297877"/>
                    <a:gd name="connsiteX29" fmla="*/ 123696 w 262073"/>
                    <a:gd name="connsiteY29" fmla="*/ 745 h 297877"/>
                    <a:gd name="connsiteX30" fmla="*/ 171912 w 262073"/>
                    <a:gd name="connsiteY30" fmla="*/ 41621 h 297877"/>
                    <a:gd name="connsiteX31" fmla="*/ 197068 w 262073"/>
                    <a:gd name="connsiteY31" fmla="*/ 48973 h 297877"/>
                    <a:gd name="connsiteX32" fmla="*/ 200221 w 262073"/>
                    <a:gd name="connsiteY32" fmla="*/ 68892 h 297877"/>
                    <a:gd name="connsiteX33" fmla="*/ 236897 w 262073"/>
                    <a:gd name="connsiteY33" fmla="*/ 89849 h 297877"/>
                    <a:gd name="connsiteX34" fmla="*/ 237965 w 262073"/>
                    <a:gd name="connsiteY34" fmla="*/ 103484 h 297877"/>
                    <a:gd name="connsiteX35" fmla="*/ 239002 w 262073"/>
                    <a:gd name="connsiteY35" fmla="*/ 121309 h 297877"/>
                    <a:gd name="connsiteX36" fmla="*/ 228529 w 262073"/>
                    <a:gd name="connsiteY36" fmla="*/ 131792 h 297877"/>
                    <a:gd name="connsiteX37" fmla="*/ 226434 w 262073"/>
                    <a:gd name="connsiteY37" fmla="*/ 149617 h 297877"/>
                    <a:gd name="connsiteX38" fmla="*/ 240049 w 262073"/>
                    <a:gd name="connsiteY38" fmla="*/ 152749 h 297877"/>
                    <a:gd name="connsiteX39" fmla="*/ 237965 w 262073"/>
                    <a:gd name="connsiteY39" fmla="*/ 180020 h 297877"/>
                    <a:gd name="connsiteX40" fmla="*/ 244249 w 262073"/>
                    <a:gd name="connsiteY40" fmla="*/ 208328 h 297877"/>
                    <a:gd name="connsiteX41" fmla="*/ 245296 w 262073"/>
                    <a:gd name="connsiteY41" fmla="*/ 238721 h 297877"/>
                    <a:gd name="connsiteX42" fmla="*/ 255769 w 262073"/>
                    <a:gd name="connsiteY42" fmla="*/ 248157 h 297877"/>
                    <a:gd name="connsiteX43" fmla="*/ 262074 w 262073"/>
                    <a:gd name="connsiteY43" fmla="*/ 261772 h 29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62073" h="297877">
                      <a:moveTo>
                        <a:pt x="262053" y="261761"/>
                      </a:moveTo>
                      <a:cubicBezTo>
                        <a:pt x="262053" y="261761"/>
                        <a:pt x="239630" y="263824"/>
                        <a:pt x="233755" y="268066"/>
                      </a:cubicBezTo>
                      <a:cubicBezTo>
                        <a:pt x="231273" y="269857"/>
                        <a:pt x="230110" y="277041"/>
                        <a:pt x="227450" y="278549"/>
                      </a:cubicBezTo>
                      <a:cubicBezTo>
                        <a:pt x="221523" y="281900"/>
                        <a:pt x="205740" y="274569"/>
                        <a:pt x="200210" y="278549"/>
                      </a:cubicBezTo>
                      <a:cubicBezTo>
                        <a:pt x="196848" y="280968"/>
                        <a:pt x="198419" y="291996"/>
                        <a:pt x="194963" y="294269"/>
                      </a:cubicBezTo>
                      <a:cubicBezTo>
                        <a:pt x="184637" y="301055"/>
                        <a:pt x="155596" y="297484"/>
                        <a:pt x="145710" y="290069"/>
                      </a:cubicBezTo>
                      <a:cubicBezTo>
                        <a:pt x="142788" y="287880"/>
                        <a:pt x="142578" y="279418"/>
                        <a:pt x="140462" y="276455"/>
                      </a:cubicBezTo>
                      <a:cubicBezTo>
                        <a:pt x="136682" y="271155"/>
                        <a:pt x="120543" y="259688"/>
                        <a:pt x="120543" y="259688"/>
                      </a:cubicBezTo>
                      <a:cubicBezTo>
                        <a:pt x="120543" y="259688"/>
                        <a:pt x="106604" y="250670"/>
                        <a:pt x="101671" y="248157"/>
                      </a:cubicBezTo>
                      <a:cubicBezTo>
                        <a:pt x="98634" y="246607"/>
                        <a:pt x="89103" y="242910"/>
                        <a:pt x="89103" y="242910"/>
                      </a:cubicBezTo>
                      <a:cubicBezTo>
                        <a:pt x="89103" y="242910"/>
                        <a:pt x="78589" y="224488"/>
                        <a:pt x="73373" y="219859"/>
                      </a:cubicBezTo>
                      <a:cubicBezTo>
                        <a:pt x="68734" y="215733"/>
                        <a:pt x="56261" y="212172"/>
                        <a:pt x="51370" y="208339"/>
                      </a:cubicBezTo>
                      <a:cubicBezTo>
                        <a:pt x="46688" y="204673"/>
                        <a:pt x="38541" y="195688"/>
                        <a:pt x="35640" y="190504"/>
                      </a:cubicBezTo>
                      <a:cubicBezTo>
                        <a:pt x="33901" y="187393"/>
                        <a:pt x="34383" y="178910"/>
                        <a:pt x="31450" y="176878"/>
                      </a:cubicBezTo>
                      <a:cubicBezTo>
                        <a:pt x="27785" y="174333"/>
                        <a:pt x="13636" y="177926"/>
                        <a:pt x="13636" y="177926"/>
                      </a:cubicBezTo>
                      <a:cubicBezTo>
                        <a:pt x="13636" y="177926"/>
                        <a:pt x="15667" y="168531"/>
                        <a:pt x="15741" y="165337"/>
                      </a:cubicBezTo>
                      <a:cubicBezTo>
                        <a:pt x="15825" y="161117"/>
                        <a:pt x="14578" y="152686"/>
                        <a:pt x="13636" y="148570"/>
                      </a:cubicBezTo>
                      <a:cubicBezTo>
                        <a:pt x="12714" y="144528"/>
                        <a:pt x="9708" y="136778"/>
                        <a:pt x="8399" y="132850"/>
                      </a:cubicBezTo>
                      <a:cubicBezTo>
                        <a:pt x="7352" y="129708"/>
                        <a:pt x="4577" y="123561"/>
                        <a:pt x="4200" y="120262"/>
                      </a:cubicBezTo>
                      <a:cubicBezTo>
                        <a:pt x="3529" y="114512"/>
                        <a:pt x="7080" y="102940"/>
                        <a:pt x="6305" y="97201"/>
                      </a:cubicBezTo>
                      <a:cubicBezTo>
                        <a:pt x="5708" y="92760"/>
                        <a:pt x="0" y="80433"/>
                        <a:pt x="0" y="80433"/>
                      </a:cubicBezTo>
                      <a:cubicBezTo>
                        <a:pt x="0" y="80433"/>
                        <a:pt x="9342" y="76936"/>
                        <a:pt x="12588" y="76234"/>
                      </a:cubicBezTo>
                      <a:cubicBezTo>
                        <a:pt x="17479" y="75176"/>
                        <a:pt x="29377" y="78046"/>
                        <a:pt x="32508" y="74139"/>
                      </a:cubicBezTo>
                      <a:cubicBezTo>
                        <a:pt x="36792" y="68788"/>
                        <a:pt x="31429" y="53424"/>
                        <a:pt x="29356" y="46878"/>
                      </a:cubicBezTo>
                      <a:cubicBezTo>
                        <a:pt x="28361" y="43747"/>
                        <a:pt x="23072" y="35337"/>
                        <a:pt x="23072" y="35337"/>
                      </a:cubicBezTo>
                      <a:lnTo>
                        <a:pt x="17836" y="8076"/>
                      </a:lnTo>
                      <a:cubicBezTo>
                        <a:pt x="17836" y="8076"/>
                        <a:pt x="26853" y="1552"/>
                        <a:pt x="30403" y="745"/>
                      </a:cubicBezTo>
                      <a:cubicBezTo>
                        <a:pt x="36812" y="-711"/>
                        <a:pt x="50040" y="2725"/>
                        <a:pt x="56606" y="2850"/>
                      </a:cubicBezTo>
                      <a:cubicBezTo>
                        <a:pt x="68671" y="3070"/>
                        <a:pt x="92759" y="1018"/>
                        <a:pt x="104823" y="745"/>
                      </a:cubicBezTo>
                      <a:cubicBezTo>
                        <a:pt x="109536" y="641"/>
                        <a:pt x="119266" y="-878"/>
                        <a:pt x="123696" y="745"/>
                      </a:cubicBezTo>
                      <a:cubicBezTo>
                        <a:pt x="138536" y="6191"/>
                        <a:pt x="157994" y="34133"/>
                        <a:pt x="171912" y="41621"/>
                      </a:cubicBezTo>
                      <a:cubicBezTo>
                        <a:pt x="177683" y="44721"/>
                        <a:pt x="192733" y="44051"/>
                        <a:pt x="197068" y="48973"/>
                      </a:cubicBezTo>
                      <a:cubicBezTo>
                        <a:pt x="200399" y="52754"/>
                        <a:pt x="197351" y="64745"/>
                        <a:pt x="200221" y="68892"/>
                      </a:cubicBezTo>
                      <a:cubicBezTo>
                        <a:pt x="206222" y="77585"/>
                        <a:pt x="236897" y="89849"/>
                        <a:pt x="236897" y="89849"/>
                      </a:cubicBezTo>
                      <a:cubicBezTo>
                        <a:pt x="236897" y="89849"/>
                        <a:pt x="237724" y="100070"/>
                        <a:pt x="237965" y="103484"/>
                      </a:cubicBezTo>
                      <a:cubicBezTo>
                        <a:pt x="238269" y="107935"/>
                        <a:pt x="240583" y="117130"/>
                        <a:pt x="239002" y="121309"/>
                      </a:cubicBezTo>
                      <a:cubicBezTo>
                        <a:pt x="237682" y="124776"/>
                        <a:pt x="230152" y="128462"/>
                        <a:pt x="228529" y="131792"/>
                      </a:cubicBezTo>
                      <a:cubicBezTo>
                        <a:pt x="226571" y="135835"/>
                        <a:pt x="223848" y="145941"/>
                        <a:pt x="226434" y="149617"/>
                      </a:cubicBezTo>
                      <a:cubicBezTo>
                        <a:pt x="228445" y="152476"/>
                        <a:pt x="237986" y="149942"/>
                        <a:pt x="240049" y="152749"/>
                      </a:cubicBezTo>
                      <a:cubicBezTo>
                        <a:pt x="244102" y="158257"/>
                        <a:pt x="237473" y="173202"/>
                        <a:pt x="237965" y="180020"/>
                      </a:cubicBezTo>
                      <a:cubicBezTo>
                        <a:pt x="238478" y="187257"/>
                        <a:pt x="243338" y="201133"/>
                        <a:pt x="244249" y="208328"/>
                      </a:cubicBezTo>
                      <a:cubicBezTo>
                        <a:pt x="245212" y="215869"/>
                        <a:pt x="242091" y="231830"/>
                        <a:pt x="245296" y="238721"/>
                      </a:cubicBezTo>
                      <a:cubicBezTo>
                        <a:pt x="246783" y="241915"/>
                        <a:pt x="253674" y="245319"/>
                        <a:pt x="255769" y="248157"/>
                      </a:cubicBezTo>
                      <a:cubicBezTo>
                        <a:pt x="257989" y="251173"/>
                        <a:pt x="262074" y="261772"/>
                        <a:pt x="262074" y="261772"/>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015" name="Freeform 1014">
                  <a:extLst>
                    <a:ext uri="{FF2B5EF4-FFF2-40B4-BE49-F238E27FC236}">
                      <a16:creationId xmlns:a16="http://schemas.microsoft.com/office/drawing/2014/main" id="{52B8C140-8805-000D-64BA-12DF688FF904}"/>
                    </a:ext>
                  </a:extLst>
                </p:cNvPr>
                <p:cNvSpPr/>
                <p:nvPr/>
              </p:nvSpPr>
              <p:spPr>
                <a:xfrm>
                  <a:off x="6555205" y="4482060"/>
                  <a:ext cx="119309" cy="147290"/>
                </a:xfrm>
                <a:custGeom>
                  <a:avLst/>
                  <a:gdLst>
                    <a:gd name="connsiteX0" fmla="*/ 103633 w 119309"/>
                    <a:gd name="connsiteY0" fmla="*/ 0 h 147290"/>
                    <a:gd name="connsiteX1" fmla="*/ 117268 w 119309"/>
                    <a:gd name="connsiteY1" fmla="*/ 24109 h 147290"/>
                    <a:gd name="connsiteX2" fmla="*/ 117268 w 119309"/>
                    <a:gd name="connsiteY2" fmla="*/ 69708 h 147290"/>
                    <a:gd name="connsiteX3" fmla="*/ 103633 w 119309"/>
                    <a:gd name="connsiteY3" fmla="*/ 98016 h 147290"/>
                    <a:gd name="connsiteX4" fmla="*/ 98931 w 119309"/>
                    <a:gd name="connsiteY4" fmla="*/ 124753 h 147290"/>
                    <a:gd name="connsiteX5" fmla="*/ 105214 w 119309"/>
                    <a:gd name="connsiteY5" fmla="*/ 139960 h 147290"/>
                    <a:gd name="connsiteX6" fmla="*/ 56997 w 119309"/>
                    <a:gd name="connsiteY6" fmla="*/ 142065 h 147290"/>
                    <a:gd name="connsiteX7" fmla="*/ 30794 w 119309"/>
                    <a:gd name="connsiteY7" fmla="*/ 139960 h 147290"/>
                    <a:gd name="connsiteX8" fmla="*/ 18227 w 119309"/>
                    <a:gd name="connsiteY8" fmla="*/ 147291 h 147290"/>
                    <a:gd name="connsiteX9" fmla="*/ 391 w 119309"/>
                    <a:gd name="connsiteY9" fmla="*/ 141007 h 147290"/>
                    <a:gd name="connsiteX10" fmla="*/ 6696 w 119309"/>
                    <a:gd name="connsiteY10" fmla="*/ 82307 h 147290"/>
                    <a:gd name="connsiteX11" fmla="*/ 31852 w 119309"/>
                    <a:gd name="connsiteY11" fmla="*/ 72870 h 147290"/>
                    <a:gd name="connsiteX12" fmla="*/ 46535 w 119309"/>
                    <a:gd name="connsiteY12" fmla="*/ 65518 h 147290"/>
                    <a:gd name="connsiteX13" fmla="*/ 47572 w 119309"/>
                    <a:gd name="connsiteY13" fmla="*/ 50846 h 147290"/>
                    <a:gd name="connsiteX14" fmla="*/ 31852 w 119309"/>
                    <a:gd name="connsiteY14" fmla="*/ 48751 h 147290"/>
                    <a:gd name="connsiteX15" fmla="*/ 31852 w 119309"/>
                    <a:gd name="connsiteY15" fmla="*/ 37210 h 147290"/>
                    <a:gd name="connsiteX16" fmla="*/ 26605 w 119309"/>
                    <a:gd name="connsiteY16" fmla="*/ 7855 h 147290"/>
                    <a:gd name="connsiteX17" fmla="*/ 51771 w 119309"/>
                    <a:gd name="connsiteY17" fmla="*/ 7855 h 147290"/>
                    <a:gd name="connsiteX18" fmla="*/ 75869 w 119309"/>
                    <a:gd name="connsiteY18" fmla="*/ 8902 h 147290"/>
                    <a:gd name="connsiteX19" fmla="*/ 103633 w 119309"/>
                    <a:gd name="connsiteY19" fmla="*/ 0 h 14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9309" h="147290">
                      <a:moveTo>
                        <a:pt x="103633" y="0"/>
                      </a:moveTo>
                      <a:cubicBezTo>
                        <a:pt x="103633" y="0"/>
                        <a:pt x="115509" y="17406"/>
                        <a:pt x="117268" y="24109"/>
                      </a:cubicBezTo>
                      <a:cubicBezTo>
                        <a:pt x="120169" y="35137"/>
                        <a:pt x="119803" y="58596"/>
                        <a:pt x="117268" y="69708"/>
                      </a:cubicBezTo>
                      <a:cubicBezTo>
                        <a:pt x="115520" y="77363"/>
                        <a:pt x="106042" y="90538"/>
                        <a:pt x="103633" y="98016"/>
                      </a:cubicBezTo>
                      <a:cubicBezTo>
                        <a:pt x="101549" y="104478"/>
                        <a:pt x="98197" y="118009"/>
                        <a:pt x="98931" y="124753"/>
                      </a:cubicBezTo>
                      <a:cubicBezTo>
                        <a:pt x="99381" y="128837"/>
                        <a:pt x="105214" y="139960"/>
                        <a:pt x="105214" y="139960"/>
                      </a:cubicBezTo>
                      <a:cubicBezTo>
                        <a:pt x="105214" y="139960"/>
                        <a:pt x="69062" y="142285"/>
                        <a:pt x="56997" y="142065"/>
                      </a:cubicBezTo>
                      <a:cubicBezTo>
                        <a:pt x="50431" y="141950"/>
                        <a:pt x="37203" y="138504"/>
                        <a:pt x="30794" y="139960"/>
                      </a:cubicBezTo>
                      <a:cubicBezTo>
                        <a:pt x="27244" y="140766"/>
                        <a:pt x="18227" y="147291"/>
                        <a:pt x="18227" y="147291"/>
                      </a:cubicBezTo>
                      <a:lnTo>
                        <a:pt x="391" y="141007"/>
                      </a:lnTo>
                      <a:cubicBezTo>
                        <a:pt x="391" y="141007"/>
                        <a:pt x="-2353" y="93973"/>
                        <a:pt x="6696" y="82307"/>
                      </a:cubicBezTo>
                      <a:cubicBezTo>
                        <a:pt x="10812" y="76997"/>
                        <a:pt x="25694" y="75562"/>
                        <a:pt x="31852" y="72870"/>
                      </a:cubicBezTo>
                      <a:cubicBezTo>
                        <a:pt x="35612" y="71226"/>
                        <a:pt x="44252" y="68933"/>
                        <a:pt x="46535" y="65518"/>
                      </a:cubicBezTo>
                      <a:cubicBezTo>
                        <a:pt x="48577" y="62460"/>
                        <a:pt x="49896" y="53695"/>
                        <a:pt x="47572" y="50846"/>
                      </a:cubicBezTo>
                      <a:cubicBezTo>
                        <a:pt x="45068" y="47777"/>
                        <a:pt x="34470" y="51726"/>
                        <a:pt x="31852" y="48751"/>
                      </a:cubicBezTo>
                      <a:cubicBezTo>
                        <a:pt x="29956" y="46583"/>
                        <a:pt x="32103" y="40090"/>
                        <a:pt x="31852" y="37210"/>
                      </a:cubicBezTo>
                      <a:cubicBezTo>
                        <a:pt x="31192" y="29785"/>
                        <a:pt x="26605" y="7855"/>
                        <a:pt x="26605" y="7855"/>
                      </a:cubicBezTo>
                      <a:cubicBezTo>
                        <a:pt x="26605" y="7855"/>
                        <a:pt x="45487" y="7719"/>
                        <a:pt x="51771" y="7855"/>
                      </a:cubicBezTo>
                      <a:cubicBezTo>
                        <a:pt x="57804" y="7991"/>
                        <a:pt x="69889" y="9708"/>
                        <a:pt x="75869" y="8902"/>
                      </a:cubicBezTo>
                      <a:cubicBezTo>
                        <a:pt x="83096" y="7939"/>
                        <a:pt x="103633" y="0"/>
                        <a:pt x="103633" y="0"/>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016" name="Freeform 1015">
                  <a:extLst>
                    <a:ext uri="{FF2B5EF4-FFF2-40B4-BE49-F238E27FC236}">
                      <a16:creationId xmlns:a16="http://schemas.microsoft.com/office/drawing/2014/main" id="{F7D40FF5-E9DE-A33E-40A7-DBBBABB590C1}"/>
                    </a:ext>
                  </a:extLst>
                </p:cNvPr>
                <p:cNvSpPr/>
                <p:nvPr/>
              </p:nvSpPr>
              <p:spPr>
                <a:xfrm>
                  <a:off x="6355414" y="4797252"/>
                  <a:ext cx="293903" cy="290266"/>
                </a:xfrm>
                <a:custGeom>
                  <a:avLst/>
                  <a:gdLst>
                    <a:gd name="connsiteX0" fmla="*/ 102711 w 293903"/>
                    <a:gd name="connsiteY0" fmla="*/ 290256 h 290266"/>
                    <a:gd name="connsiteX1" fmla="*/ 117383 w 293903"/>
                    <a:gd name="connsiteY1" fmla="*/ 285009 h 290266"/>
                    <a:gd name="connsiteX2" fmla="*/ 139398 w 293903"/>
                    <a:gd name="connsiteY2" fmla="*/ 285009 h 290266"/>
                    <a:gd name="connsiteX3" fmla="*/ 153012 w 293903"/>
                    <a:gd name="connsiteY3" fmla="*/ 279763 h 290266"/>
                    <a:gd name="connsiteX4" fmla="*/ 156165 w 293903"/>
                    <a:gd name="connsiteY4" fmla="*/ 261959 h 290266"/>
                    <a:gd name="connsiteX5" fmla="*/ 168743 w 293903"/>
                    <a:gd name="connsiteY5" fmla="*/ 258796 h 290266"/>
                    <a:gd name="connsiteX6" fmla="*/ 178179 w 293903"/>
                    <a:gd name="connsiteY6" fmla="*/ 252523 h 290266"/>
                    <a:gd name="connsiteX7" fmla="*/ 180284 w 293903"/>
                    <a:gd name="connsiteY7" fmla="*/ 235734 h 290266"/>
                    <a:gd name="connsiteX8" fmla="*/ 202288 w 293903"/>
                    <a:gd name="connsiteY8" fmla="*/ 232582 h 290266"/>
                    <a:gd name="connsiteX9" fmla="*/ 211723 w 293903"/>
                    <a:gd name="connsiteY9" fmla="*/ 218967 h 290266"/>
                    <a:gd name="connsiteX10" fmla="*/ 250515 w 293903"/>
                    <a:gd name="connsiteY10" fmla="*/ 210579 h 290266"/>
                    <a:gd name="connsiteX11" fmla="*/ 256799 w 293903"/>
                    <a:gd name="connsiteY11" fmla="*/ 194838 h 290266"/>
                    <a:gd name="connsiteX12" fmla="*/ 276718 w 293903"/>
                    <a:gd name="connsiteY12" fmla="*/ 185402 h 290266"/>
                    <a:gd name="connsiteX13" fmla="*/ 279871 w 293903"/>
                    <a:gd name="connsiteY13" fmla="*/ 140327 h 290266"/>
                    <a:gd name="connsiteX14" fmla="*/ 293486 w 293903"/>
                    <a:gd name="connsiteY14" fmla="*/ 128806 h 290266"/>
                    <a:gd name="connsiteX15" fmla="*/ 287202 w 293903"/>
                    <a:gd name="connsiteY15" fmla="*/ 100498 h 290266"/>
                    <a:gd name="connsiteX16" fmla="*/ 289307 w 293903"/>
                    <a:gd name="connsiteY16" fmla="*/ 66943 h 290266"/>
                    <a:gd name="connsiteX17" fmla="*/ 273576 w 293903"/>
                    <a:gd name="connsiteY17" fmla="*/ 43892 h 290266"/>
                    <a:gd name="connsiteX18" fmla="*/ 251573 w 293903"/>
                    <a:gd name="connsiteY18" fmla="*/ 32372 h 290266"/>
                    <a:gd name="connsiteX19" fmla="*/ 235843 w 293903"/>
                    <a:gd name="connsiteY19" fmla="*/ 14537 h 290266"/>
                    <a:gd name="connsiteX20" fmla="*/ 231654 w 293903"/>
                    <a:gd name="connsiteY20" fmla="*/ 911 h 290266"/>
                    <a:gd name="connsiteX21" fmla="*/ 213839 w 293903"/>
                    <a:gd name="connsiteY21" fmla="*/ 1959 h 290266"/>
                    <a:gd name="connsiteX22" fmla="*/ 209640 w 293903"/>
                    <a:gd name="connsiteY22" fmla="*/ 16631 h 290266"/>
                    <a:gd name="connsiteX23" fmla="*/ 190767 w 293903"/>
                    <a:gd name="connsiteY23" fmla="*/ 25020 h 290266"/>
                    <a:gd name="connsiteX24" fmla="*/ 181331 w 293903"/>
                    <a:gd name="connsiteY24" fmla="*/ 41808 h 290266"/>
                    <a:gd name="connsiteX25" fmla="*/ 175047 w 293903"/>
                    <a:gd name="connsiteY25" fmla="*/ 115192 h 290266"/>
                    <a:gd name="connsiteX26" fmla="*/ 185531 w 293903"/>
                    <a:gd name="connsiteY26" fmla="*/ 125665 h 290266"/>
                    <a:gd name="connsiteX27" fmla="*/ 202298 w 293903"/>
                    <a:gd name="connsiteY27" fmla="*/ 127770 h 290266"/>
                    <a:gd name="connsiteX28" fmla="*/ 206498 w 293903"/>
                    <a:gd name="connsiteY28" fmla="*/ 157125 h 290266"/>
                    <a:gd name="connsiteX29" fmla="*/ 200193 w 293903"/>
                    <a:gd name="connsiteY29" fmla="*/ 172845 h 290266"/>
                    <a:gd name="connsiteX30" fmla="*/ 173990 w 293903"/>
                    <a:gd name="connsiteY30" fmla="*/ 173892 h 290266"/>
                    <a:gd name="connsiteX31" fmla="*/ 163527 w 293903"/>
                    <a:gd name="connsiteY31" fmla="*/ 161304 h 290266"/>
                    <a:gd name="connsiteX32" fmla="*/ 158280 w 293903"/>
                    <a:gd name="connsiteY32" fmla="*/ 135101 h 290266"/>
                    <a:gd name="connsiteX33" fmla="*/ 139408 w 293903"/>
                    <a:gd name="connsiteY33" fmla="*/ 124628 h 290266"/>
                    <a:gd name="connsiteX34" fmla="*/ 136256 w 293903"/>
                    <a:gd name="connsiteY34" fmla="*/ 115192 h 290266"/>
                    <a:gd name="connsiteX35" fmla="*/ 117383 w 293903"/>
                    <a:gd name="connsiteY35" fmla="*/ 119381 h 290266"/>
                    <a:gd name="connsiteX36" fmla="*/ 110052 w 293903"/>
                    <a:gd name="connsiteY36" fmla="*/ 134064 h 290266"/>
                    <a:gd name="connsiteX37" fmla="*/ 98522 w 293903"/>
                    <a:gd name="connsiteY37" fmla="*/ 129864 h 290266"/>
                    <a:gd name="connsiteX38" fmla="*/ 91191 w 293903"/>
                    <a:gd name="connsiteY38" fmla="*/ 104687 h 290266"/>
                    <a:gd name="connsiteX39" fmla="*/ 64988 w 293903"/>
                    <a:gd name="connsiteY39" fmla="*/ 101556 h 290266"/>
                    <a:gd name="connsiteX40" fmla="*/ 61856 w 293903"/>
                    <a:gd name="connsiteY40" fmla="*/ 158172 h 290266"/>
                    <a:gd name="connsiteX41" fmla="*/ 39842 w 293903"/>
                    <a:gd name="connsiteY41" fmla="*/ 158172 h 290266"/>
                    <a:gd name="connsiteX42" fmla="*/ 31464 w 293903"/>
                    <a:gd name="connsiteY42" fmla="*/ 143489 h 290266"/>
                    <a:gd name="connsiteX43" fmla="*/ 22028 w 293903"/>
                    <a:gd name="connsiteY43" fmla="*/ 144537 h 290266"/>
                    <a:gd name="connsiteX44" fmla="*/ 20981 w 293903"/>
                    <a:gd name="connsiteY44" fmla="*/ 158172 h 290266"/>
                    <a:gd name="connsiteX45" fmla="*/ 5261 w 293903"/>
                    <a:gd name="connsiteY45" fmla="*/ 160267 h 290266"/>
                    <a:gd name="connsiteX46" fmla="*/ 4193 w 293903"/>
                    <a:gd name="connsiteY46" fmla="*/ 225251 h 290266"/>
                    <a:gd name="connsiteX47" fmla="*/ 6287 w 293903"/>
                    <a:gd name="connsiteY47" fmla="*/ 246218 h 290266"/>
                    <a:gd name="connsiteX48" fmla="*/ 25159 w 293903"/>
                    <a:gd name="connsiteY48" fmla="*/ 270326 h 290266"/>
                    <a:gd name="connsiteX49" fmla="*/ 26228 w 293903"/>
                    <a:gd name="connsiteY49" fmla="*/ 282915 h 290266"/>
                    <a:gd name="connsiteX50" fmla="*/ 38795 w 293903"/>
                    <a:gd name="connsiteY50" fmla="*/ 286067 h 290266"/>
                    <a:gd name="connsiteX51" fmla="*/ 102732 w 293903"/>
                    <a:gd name="connsiteY51" fmla="*/ 290267 h 29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93903" h="290266">
                      <a:moveTo>
                        <a:pt x="102711" y="290256"/>
                      </a:moveTo>
                      <a:cubicBezTo>
                        <a:pt x="102711" y="290256"/>
                        <a:pt x="113540" y="285669"/>
                        <a:pt x="117383" y="285009"/>
                      </a:cubicBezTo>
                      <a:cubicBezTo>
                        <a:pt x="122809" y="284067"/>
                        <a:pt x="133994" y="286015"/>
                        <a:pt x="139398" y="285009"/>
                      </a:cubicBezTo>
                      <a:cubicBezTo>
                        <a:pt x="142980" y="284339"/>
                        <a:pt x="150698" y="282569"/>
                        <a:pt x="153012" y="279763"/>
                      </a:cubicBezTo>
                      <a:cubicBezTo>
                        <a:pt x="155882" y="276275"/>
                        <a:pt x="153086" y="265268"/>
                        <a:pt x="156165" y="261959"/>
                      </a:cubicBezTo>
                      <a:cubicBezTo>
                        <a:pt x="158375" y="259581"/>
                        <a:pt x="165779" y="260105"/>
                        <a:pt x="168743" y="258796"/>
                      </a:cubicBezTo>
                      <a:cubicBezTo>
                        <a:pt x="171330" y="257654"/>
                        <a:pt x="176681" y="254931"/>
                        <a:pt x="178179" y="252523"/>
                      </a:cubicBezTo>
                      <a:cubicBezTo>
                        <a:pt x="180410" y="248930"/>
                        <a:pt x="177320" y="238751"/>
                        <a:pt x="180284" y="235734"/>
                      </a:cubicBezTo>
                      <a:cubicBezTo>
                        <a:pt x="184180" y="231765"/>
                        <a:pt x="197554" y="235504"/>
                        <a:pt x="202288" y="232582"/>
                      </a:cubicBezTo>
                      <a:cubicBezTo>
                        <a:pt x="205817" y="230404"/>
                        <a:pt x="211723" y="218967"/>
                        <a:pt x="211723" y="218967"/>
                      </a:cubicBezTo>
                      <a:cubicBezTo>
                        <a:pt x="211723" y="218967"/>
                        <a:pt x="242933" y="216988"/>
                        <a:pt x="250515" y="210579"/>
                      </a:cubicBezTo>
                      <a:cubicBezTo>
                        <a:pt x="253751" y="207845"/>
                        <a:pt x="253898" y="197928"/>
                        <a:pt x="256799" y="194838"/>
                      </a:cubicBezTo>
                      <a:cubicBezTo>
                        <a:pt x="260569" y="190816"/>
                        <a:pt x="276718" y="185402"/>
                        <a:pt x="276718" y="185402"/>
                      </a:cubicBezTo>
                      <a:cubicBezTo>
                        <a:pt x="276718" y="185402"/>
                        <a:pt x="274760" y="150401"/>
                        <a:pt x="279871" y="140327"/>
                      </a:cubicBezTo>
                      <a:cubicBezTo>
                        <a:pt x="281881" y="136347"/>
                        <a:pt x="292061" y="133037"/>
                        <a:pt x="293486" y="128806"/>
                      </a:cubicBezTo>
                      <a:cubicBezTo>
                        <a:pt x="295800" y="121936"/>
                        <a:pt x="287767" y="107724"/>
                        <a:pt x="287202" y="100498"/>
                      </a:cubicBezTo>
                      <a:cubicBezTo>
                        <a:pt x="286552" y="92120"/>
                        <a:pt x="289307" y="66943"/>
                        <a:pt x="289307" y="66943"/>
                      </a:cubicBezTo>
                      <a:cubicBezTo>
                        <a:pt x="289307" y="66943"/>
                        <a:pt x="278792" y="48521"/>
                        <a:pt x="273576" y="43892"/>
                      </a:cubicBezTo>
                      <a:cubicBezTo>
                        <a:pt x="268937" y="39766"/>
                        <a:pt x="256464" y="36205"/>
                        <a:pt x="251573" y="32372"/>
                      </a:cubicBezTo>
                      <a:cubicBezTo>
                        <a:pt x="246891" y="28707"/>
                        <a:pt x="238744" y="19721"/>
                        <a:pt x="235843" y="14537"/>
                      </a:cubicBezTo>
                      <a:cubicBezTo>
                        <a:pt x="234104" y="11426"/>
                        <a:pt x="234586" y="2943"/>
                        <a:pt x="231654" y="911"/>
                      </a:cubicBezTo>
                      <a:cubicBezTo>
                        <a:pt x="227988" y="-1633"/>
                        <a:pt x="213839" y="1959"/>
                        <a:pt x="213839" y="1959"/>
                      </a:cubicBezTo>
                      <a:cubicBezTo>
                        <a:pt x="213839" y="1959"/>
                        <a:pt x="212142" y="13751"/>
                        <a:pt x="209640" y="16631"/>
                      </a:cubicBezTo>
                      <a:cubicBezTo>
                        <a:pt x="206257" y="20527"/>
                        <a:pt x="194590" y="21543"/>
                        <a:pt x="190767" y="25020"/>
                      </a:cubicBezTo>
                      <a:cubicBezTo>
                        <a:pt x="187207" y="28256"/>
                        <a:pt x="182745" y="37210"/>
                        <a:pt x="181331" y="41808"/>
                      </a:cubicBezTo>
                      <a:cubicBezTo>
                        <a:pt x="175917" y="59403"/>
                        <a:pt x="168732" y="97901"/>
                        <a:pt x="175047" y="115192"/>
                      </a:cubicBezTo>
                      <a:cubicBezTo>
                        <a:pt x="176314" y="118669"/>
                        <a:pt x="182200" y="124031"/>
                        <a:pt x="185531" y="125665"/>
                      </a:cubicBezTo>
                      <a:cubicBezTo>
                        <a:pt x="189322" y="127518"/>
                        <a:pt x="199282" y="124806"/>
                        <a:pt x="202298" y="127770"/>
                      </a:cubicBezTo>
                      <a:cubicBezTo>
                        <a:pt x="207587" y="132964"/>
                        <a:pt x="207388" y="149763"/>
                        <a:pt x="206498" y="157125"/>
                      </a:cubicBezTo>
                      <a:cubicBezTo>
                        <a:pt x="205995" y="161325"/>
                        <a:pt x="203660" y="170405"/>
                        <a:pt x="200193" y="172845"/>
                      </a:cubicBezTo>
                      <a:cubicBezTo>
                        <a:pt x="194841" y="176626"/>
                        <a:pt x="179980" y="176563"/>
                        <a:pt x="173990" y="173892"/>
                      </a:cubicBezTo>
                      <a:cubicBezTo>
                        <a:pt x="170251" y="172227"/>
                        <a:pt x="165287" y="165001"/>
                        <a:pt x="163527" y="161304"/>
                      </a:cubicBezTo>
                      <a:cubicBezTo>
                        <a:pt x="160647" y="155271"/>
                        <a:pt x="162218" y="140494"/>
                        <a:pt x="158280" y="135101"/>
                      </a:cubicBezTo>
                      <a:cubicBezTo>
                        <a:pt x="155097" y="130744"/>
                        <a:pt x="142864" y="128775"/>
                        <a:pt x="139408" y="124628"/>
                      </a:cubicBezTo>
                      <a:cubicBezTo>
                        <a:pt x="137816" y="122711"/>
                        <a:pt x="138424" y="116417"/>
                        <a:pt x="136256" y="115192"/>
                      </a:cubicBezTo>
                      <a:cubicBezTo>
                        <a:pt x="132056" y="112814"/>
                        <a:pt x="121196" y="116406"/>
                        <a:pt x="117383" y="119381"/>
                      </a:cubicBezTo>
                      <a:cubicBezTo>
                        <a:pt x="114148" y="121905"/>
                        <a:pt x="113865" y="132545"/>
                        <a:pt x="110052" y="134064"/>
                      </a:cubicBezTo>
                      <a:cubicBezTo>
                        <a:pt x="107204" y="135195"/>
                        <a:pt x="100617" y="132105"/>
                        <a:pt x="98522" y="129864"/>
                      </a:cubicBezTo>
                      <a:cubicBezTo>
                        <a:pt x="94040" y="125078"/>
                        <a:pt x="96187" y="108929"/>
                        <a:pt x="91191" y="104687"/>
                      </a:cubicBezTo>
                      <a:cubicBezTo>
                        <a:pt x="86164" y="100425"/>
                        <a:pt x="64988" y="101556"/>
                        <a:pt x="64988" y="101556"/>
                      </a:cubicBezTo>
                      <a:cubicBezTo>
                        <a:pt x="64988" y="101556"/>
                        <a:pt x="72151" y="148433"/>
                        <a:pt x="61856" y="158172"/>
                      </a:cubicBezTo>
                      <a:cubicBezTo>
                        <a:pt x="57856" y="161953"/>
                        <a:pt x="44597" y="160937"/>
                        <a:pt x="39842" y="158172"/>
                      </a:cubicBezTo>
                      <a:cubicBezTo>
                        <a:pt x="36187" y="156046"/>
                        <a:pt x="35224" y="145406"/>
                        <a:pt x="31464" y="143489"/>
                      </a:cubicBezTo>
                      <a:cubicBezTo>
                        <a:pt x="29349" y="142411"/>
                        <a:pt x="23683" y="142830"/>
                        <a:pt x="22028" y="144537"/>
                      </a:cubicBezTo>
                      <a:cubicBezTo>
                        <a:pt x="19651" y="146998"/>
                        <a:pt x="23327" y="155690"/>
                        <a:pt x="20981" y="158172"/>
                      </a:cubicBezTo>
                      <a:cubicBezTo>
                        <a:pt x="18258" y="161052"/>
                        <a:pt x="7900" y="157314"/>
                        <a:pt x="5261" y="160267"/>
                      </a:cubicBezTo>
                      <a:cubicBezTo>
                        <a:pt x="-5537" y="172405"/>
                        <a:pt x="3523" y="209018"/>
                        <a:pt x="4193" y="225251"/>
                      </a:cubicBezTo>
                      <a:cubicBezTo>
                        <a:pt x="4413" y="230519"/>
                        <a:pt x="4329" y="241338"/>
                        <a:pt x="6287" y="246218"/>
                      </a:cubicBezTo>
                      <a:cubicBezTo>
                        <a:pt x="9136" y="253319"/>
                        <a:pt x="22353" y="263205"/>
                        <a:pt x="25159" y="270326"/>
                      </a:cubicBezTo>
                      <a:cubicBezTo>
                        <a:pt x="26312" y="273269"/>
                        <a:pt x="26228" y="282915"/>
                        <a:pt x="26228" y="282915"/>
                      </a:cubicBezTo>
                      <a:cubicBezTo>
                        <a:pt x="26228" y="282915"/>
                        <a:pt x="35601" y="285565"/>
                        <a:pt x="38795" y="286067"/>
                      </a:cubicBezTo>
                      <a:cubicBezTo>
                        <a:pt x="54620" y="288549"/>
                        <a:pt x="102732" y="290267"/>
                        <a:pt x="102732" y="290267"/>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017" name="Freeform 1016">
                  <a:extLst>
                    <a:ext uri="{FF2B5EF4-FFF2-40B4-BE49-F238E27FC236}">
                      <a16:creationId xmlns:a16="http://schemas.microsoft.com/office/drawing/2014/main" id="{4D99B3E6-343D-7A63-E941-7A13ED7BDB79}"/>
                    </a:ext>
                  </a:extLst>
                </p:cNvPr>
                <p:cNvSpPr/>
                <p:nvPr/>
              </p:nvSpPr>
              <p:spPr>
                <a:xfrm>
                  <a:off x="6861634" y="4912090"/>
                  <a:ext cx="201002" cy="396408"/>
                </a:xfrm>
                <a:custGeom>
                  <a:avLst/>
                  <a:gdLst>
                    <a:gd name="connsiteX0" fmla="*/ 149145 w 201002"/>
                    <a:gd name="connsiteY0" fmla="*/ 5307 h 396408"/>
                    <a:gd name="connsiteX1" fmla="*/ 148077 w 201002"/>
                    <a:gd name="connsiteY1" fmla="*/ 39899 h 396408"/>
                    <a:gd name="connsiteX2" fmla="*/ 138641 w 201002"/>
                    <a:gd name="connsiteY2" fmla="*/ 44099 h 396408"/>
                    <a:gd name="connsiteX3" fmla="*/ 135510 w 201002"/>
                    <a:gd name="connsiteY3" fmla="*/ 70302 h 396408"/>
                    <a:gd name="connsiteX4" fmla="*/ 119779 w 201002"/>
                    <a:gd name="connsiteY4" fmla="*/ 70302 h 396408"/>
                    <a:gd name="connsiteX5" fmla="*/ 114543 w 201002"/>
                    <a:gd name="connsiteY5" fmla="*/ 78691 h 396408"/>
                    <a:gd name="connsiteX6" fmla="*/ 110343 w 201002"/>
                    <a:gd name="connsiteY6" fmla="*/ 94411 h 396408"/>
                    <a:gd name="connsiteX7" fmla="*/ 96728 w 201002"/>
                    <a:gd name="connsiteY7" fmla="*/ 104894 h 396408"/>
                    <a:gd name="connsiteX8" fmla="*/ 91492 w 201002"/>
                    <a:gd name="connsiteY8" fmla="*/ 118530 h 396408"/>
                    <a:gd name="connsiteX9" fmla="*/ 82056 w 201002"/>
                    <a:gd name="connsiteY9" fmla="*/ 116425 h 396408"/>
                    <a:gd name="connsiteX10" fmla="*/ 79961 w 201002"/>
                    <a:gd name="connsiteY10" fmla="*/ 101742 h 396408"/>
                    <a:gd name="connsiteX11" fmla="*/ 64241 w 201002"/>
                    <a:gd name="connsiteY11" fmla="*/ 102810 h 396408"/>
                    <a:gd name="connsiteX12" fmla="*/ 61089 w 201002"/>
                    <a:gd name="connsiteY12" fmla="*/ 114330 h 396408"/>
                    <a:gd name="connsiteX13" fmla="*/ 45369 w 201002"/>
                    <a:gd name="connsiteY13" fmla="*/ 119577 h 396408"/>
                    <a:gd name="connsiteX14" fmla="*/ 41170 w 201002"/>
                    <a:gd name="connsiteY14" fmla="*/ 140544 h 396408"/>
                    <a:gd name="connsiteX15" fmla="*/ 31733 w 201002"/>
                    <a:gd name="connsiteY15" fmla="*/ 143675 h 396408"/>
                    <a:gd name="connsiteX16" fmla="*/ 35933 w 201002"/>
                    <a:gd name="connsiteY16" fmla="*/ 212859 h 396408"/>
                    <a:gd name="connsiteX17" fmla="*/ 43264 w 201002"/>
                    <a:gd name="connsiteY17" fmla="*/ 213927 h 396408"/>
                    <a:gd name="connsiteX18" fmla="*/ 45359 w 201002"/>
                    <a:gd name="connsiteY18" fmla="*/ 232799 h 396408"/>
                    <a:gd name="connsiteX19" fmla="*/ 36970 w 201002"/>
                    <a:gd name="connsiteY19" fmla="*/ 241167 h 396408"/>
                    <a:gd name="connsiteX20" fmla="*/ 31723 w 201002"/>
                    <a:gd name="connsiteY20" fmla="*/ 263192 h 396408"/>
                    <a:gd name="connsiteX21" fmla="*/ 19156 w 201002"/>
                    <a:gd name="connsiteY21" fmla="*/ 268439 h 396408"/>
                    <a:gd name="connsiteX22" fmla="*/ 17050 w 201002"/>
                    <a:gd name="connsiteY22" fmla="*/ 279959 h 396408"/>
                    <a:gd name="connsiteX23" fmla="*/ 3415 w 201002"/>
                    <a:gd name="connsiteY23" fmla="*/ 285206 h 396408"/>
                    <a:gd name="connsiteX24" fmla="*/ 4462 w 201002"/>
                    <a:gd name="connsiteY24" fmla="*/ 317703 h 396408"/>
                    <a:gd name="connsiteX25" fmla="*/ 22277 w 201002"/>
                    <a:gd name="connsiteY25" fmla="*/ 316656 h 396408"/>
                    <a:gd name="connsiteX26" fmla="*/ 21240 w 201002"/>
                    <a:gd name="connsiteY26" fmla="*/ 380603 h 396408"/>
                    <a:gd name="connsiteX27" fmla="*/ 36960 w 201002"/>
                    <a:gd name="connsiteY27" fmla="*/ 380603 h 396408"/>
                    <a:gd name="connsiteX28" fmla="*/ 45348 w 201002"/>
                    <a:gd name="connsiteY28" fmla="*/ 391087 h 396408"/>
                    <a:gd name="connsiteX29" fmla="*/ 57916 w 201002"/>
                    <a:gd name="connsiteY29" fmla="*/ 396334 h 396408"/>
                    <a:gd name="connsiteX30" fmla="*/ 72599 w 201002"/>
                    <a:gd name="connsiteY30" fmla="*/ 381651 h 396408"/>
                    <a:gd name="connsiteX31" fmla="*/ 89366 w 201002"/>
                    <a:gd name="connsiteY31" fmla="*/ 379566 h 396408"/>
                    <a:gd name="connsiteX32" fmla="*/ 100886 w 201002"/>
                    <a:gd name="connsiteY32" fmla="*/ 371167 h 396408"/>
                    <a:gd name="connsiteX33" fmla="*/ 114522 w 201002"/>
                    <a:gd name="connsiteY33" fmla="*/ 363836 h 396408"/>
                    <a:gd name="connsiteX34" fmla="*/ 118721 w 201002"/>
                    <a:gd name="connsiteY34" fmla="*/ 332396 h 396408"/>
                    <a:gd name="connsiteX35" fmla="*/ 131289 w 201002"/>
                    <a:gd name="connsiteY35" fmla="*/ 327150 h 396408"/>
                    <a:gd name="connsiteX36" fmla="*/ 133383 w 201002"/>
                    <a:gd name="connsiteY36" fmla="*/ 285216 h 396408"/>
                    <a:gd name="connsiteX37" fmla="*/ 140714 w 201002"/>
                    <a:gd name="connsiteY37" fmla="*/ 279969 h 396408"/>
                    <a:gd name="connsiteX38" fmla="*/ 139678 w 201002"/>
                    <a:gd name="connsiteY38" fmla="*/ 221269 h 396408"/>
                    <a:gd name="connsiteX39" fmla="*/ 157482 w 201002"/>
                    <a:gd name="connsiteY39" fmla="*/ 210785 h 396408"/>
                    <a:gd name="connsiteX40" fmla="*/ 166917 w 201002"/>
                    <a:gd name="connsiteY40" fmla="*/ 200302 h 396408"/>
                    <a:gd name="connsiteX41" fmla="*/ 166917 w 201002"/>
                    <a:gd name="connsiteY41" fmla="*/ 153122 h 396408"/>
                    <a:gd name="connsiteX42" fmla="*/ 179496 w 201002"/>
                    <a:gd name="connsiteY42" fmla="*/ 144733 h 396408"/>
                    <a:gd name="connsiteX43" fmla="*/ 182648 w 201002"/>
                    <a:gd name="connsiteY43" fmla="*/ 108036 h 396408"/>
                    <a:gd name="connsiteX44" fmla="*/ 193131 w 201002"/>
                    <a:gd name="connsiteY44" fmla="*/ 108036 h 396408"/>
                    <a:gd name="connsiteX45" fmla="*/ 195215 w 201002"/>
                    <a:gd name="connsiteY45" fmla="*/ 48288 h 396408"/>
                    <a:gd name="connsiteX46" fmla="*/ 179496 w 201002"/>
                    <a:gd name="connsiteY46" fmla="*/ 39889 h 396408"/>
                    <a:gd name="connsiteX47" fmla="*/ 178448 w 201002"/>
                    <a:gd name="connsiteY47" fmla="*/ 10544 h 396408"/>
                    <a:gd name="connsiteX48" fmla="*/ 162728 w 201002"/>
                    <a:gd name="connsiteY48" fmla="*/ 40 h 396408"/>
                    <a:gd name="connsiteX49" fmla="*/ 149114 w 201002"/>
                    <a:gd name="connsiteY49" fmla="*/ 5286 h 396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01002" h="396408">
                      <a:moveTo>
                        <a:pt x="149145" y="5307"/>
                      </a:moveTo>
                      <a:cubicBezTo>
                        <a:pt x="144139" y="12366"/>
                        <a:pt x="152905" y="32715"/>
                        <a:pt x="148077" y="39899"/>
                      </a:cubicBezTo>
                      <a:cubicBezTo>
                        <a:pt x="146631" y="42046"/>
                        <a:pt x="140170" y="42025"/>
                        <a:pt x="138641" y="44099"/>
                      </a:cubicBezTo>
                      <a:cubicBezTo>
                        <a:pt x="134724" y="49409"/>
                        <a:pt x="140442" y="65924"/>
                        <a:pt x="135510" y="70302"/>
                      </a:cubicBezTo>
                      <a:cubicBezTo>
                        <a:pt x="132567" y="72910"/>
                        <a:pt x="123214" y="68396"/>
                        <a:pt x="119779" y="70302"/>
                      </a:cubicBezTo>
                      <a:cubicBezTo>
                        <a:pt x="117622" y="71496"/>
                        <a:pt x="115527" y="76418"/>
                        <a:pt x="114543" y="78691"/>
                      </a:cubicBezTo>
                      <a:cubicBezTo>
                        <a:pt x="112919" y="82419"/>
                        <a:pt x="112594" y="91028"/>
                        <a:pt x="110343" y="94411"/>
                      </a:cubicBezTo>
                      <a:cubicBezTo>
                        <a:pt x="107966" y="97982"/>
                        <a:pt x="99294" y="101448"/>
                        <a:pt x="96728" y="104894"/>
                      </a:cubicBezTo>
                      <a:cubicBezTo>
                        <a:pt x="94550" y="107816"/>
                        <a:pt x="94456" y="116393"/>
                        <a:pt x="91492" y="118530"/>
                      </a:cubicBezTo>
                      <a:cubicBezTo>
                        <a:pt x="89533" y="119944"/>
                        <a:pt x="83700" y="118205"/>
                        <a:pt x="82056" y="116425"/>
                      </a:cubicBezTo>
                      <a:cubicBezTo>
                        <a:pt x="79532" y="113702"/>
                        <a:pt x="82841" y="104077"/>
                        <a:pt x="79961" y="101742"/>
                      </a:cubicBezTo>
                      <a:cubicBezTo>
                        <a:pt x="76903" y="99260"/>
                        <a:pt x="67289" y="100317"/>
                        <a:pt x="64241" y="102810"/>
                      </a:cubicBezTo>
                      <a:cubicBezTo>
                        <a:pt x="61927" y="104706"/>
                        <a:pt x="63142" y="112162"/>
                        <a:pt x="61089" y="114330"/>
                      </a:cubicBezTo>
                      <a:cubicBezTo>
                        <a:pt x="58240" y="117336"/>
                        <a:pt x="48113" y="116477"/>
                        <a:pt x="45369" y="119577"/>
                      </a:cubicBezTo>
                      <a:cubicBezTo>
                        <a:pt x="41829" y="123588"/>
                        <a:pt x="44709" y="136543"/>
                        <a:pt x="41170" y="140544"/>
                      </a:cubicBezTo>
                      <a:cubicBezTo>
                        <a:pt x="39525" y="142408"/>
                        <a:pt x="33126" y="141622"/>
                        <a:pt x="31733" y="143675"/>
                      </a:cubicBezTo>
                      <a:cubicBezTo>
                        <a:pt x="22025" y="158033"/>
                        <a:pt x="24203" y="200114"/>
                        <a:pt x="35933" y="212859"/>
                      </a:cubicBezTo>
                      <a:cubicBezTo>
                        <a:pt x="37190" y="214221"/>
                        <a:pt x="41976" y="212597"/>
                        <a:pt x="43264" y="213927"/>
                      </a:cubicBezTo>
                      <a:cubicBezTo>
                        <a:pt x="46563" y="217341"/>
                        <a:pt x="46940" y="228317"/>
                        <a:pt x="45359" y="232799"/>
                      </a:cubicBezTo>
                      <a:cubicBezTo>
                        <a:pt x="44374" y="235596"/>
                        <a:pt x="38426" y="238581"/>
                        <a:pt x="36970" y="241167"/>
                      </a:cubicBezTo>
                      <a:cubicBezTo>
                        <a:pt x="34205" y="246110"/>
                        <a:pt x="35389" y="258877"/>
                        <a:pt x="31723" y="263192"/>
                      </a:cubicBezTo>
                      <a:cubicBezTo>
                        <a:pt x="29513" y="265789"/>
                        <a:pt x="21292" y="265789"/>
                        <a:pt x="19156" y="268439"/>
                      </a:cubicBezTo>
                      <a:cubicBezTo>
                        <a:pt x="17323" y="270722"/>
                        <a:pt x="18925" y="277707"/>
                        <a:pt x="17050" y="279959"/>
                      </a:cubicBezTo>
                      <a:cubicBezTo>
                        <a:pt x="14726" y="282776"/>
                        <a:pt x="5436" y="282169"/>
                        <a:pt x="3415" y="285206"/>
                      </a:cubicBezTo>
                      <a:cubicBezTo>
                        <a:pt x="-1078" y="291982"/>
                        <a:pt x="-1539" y="312215"/>
                        <a:pt x="4462" y="317703"/>
                      </a:cubicBezTo>
                      <a:cubicBezTo>
                        <a:pt x="7761" y="320709"/>
                        <a:pt x="19061" y="313566"/>
                        <a:pt x="22277" y="316656"/>
                      </a:cubicBezTo>
                      <a:cubicBezTo>
                        <a:pt x="33818" y="327715"/>
                        <a:pt x="10034" y="369209"/>
                        <a:pt x="21240" y="380603"/>
                      </a:cubicBezTo>
                      <a:cubicBezTo>
                        <a:pt x="23994" y="383400"/>
                        <a:pt x="33420" y="378896"/>
                        <a:pt x="36960" y="380603"/>
                      </a:cubicBezTo>
                      <a:cubicBezTo>
                        <a:pt x="39986" y="382059"/>
                        <a:pt x="42667" y="389065"/>
                        <a:pt x="45348" y="391087"/>
                      </a:cubicBezTo>
                      <a:cubicBezTo>
                        <a:pt x="48071" y="393139"/>
                        <a:pt x="54575" y="396993"/>
                        <a:pt x="57916" y="396334"/>
                      </a:cubicBezTo>
                      <a:cubicBezTo>
                        <a:pt x="63006" y="395328"/>
                        <a:pt x="67938" y="383923"/>
                        <a:pt x="72599" y="381651"/>
                      </a:cubicBezTo>
                      <a:cubicBezTo>
                        <a:pt x="76390" y="379797"/>
                        <a:pt x="85439" y="381116"/>
                        <a:pt x="89366" y="379566"/>
                      </a:cubicBezTo>
                      <a:cubicBezTo>
                        <a:pt x="92675" y="378257"/>
                        <a:pt x="97870" y="373063"/>
                        <a:pt x="100886" y="371167"/>
                      </a:cubicBezTo>
                      <a:cubicBezTo>
                        <a:pt x="104164" y="369104"/>
                        <a:pt x="112322" y="367020"/>
                        <a:pt x="114522" y="363836"/>
                      </a:cubicBezTo>
                      <a:cubicBezTo>
                        <a:pt x="119036" y="357312"/>
                        <a:pt x="113893" y="338691"/>
                        <a:pt x="118721" y="332396"/>
                      </a:cubicBezTo>
                      <a:cubicBezTo>
                        <a:pt x="120795" y="329695"/>
                        <a:pt x="129330" y="329936"/>
                        <a:pt x="131289" y="327150"/>
                      </a:cubicBezTo>
                      <a:cubicBezTo>
                        <a:pt x="137321" y="318562"/>
                        <a:pt x="128356" y="294432"/>
                        <a:pt x="133383" y="285216"/>
                      </a:cubicBezTo>
                      <a:cubicBezTo>
                        <a:pt x="134462" y="283237"/>
                        <a:pt x="139709" y="281980"/>
                        <a:pt x="140714" y="279969"/>
                      </a:cubicBezTo>
                      <a:cubicBezTo>
                        <a:pt x="147302" y="266857"/>
                        <a:pt x="132514" y="234077"/>
                        <a:pt x="139678" y="221269"/>
                      </a:cubicBezTo>
                      <a:cubicBezTo>
                        <a:pt x="142201" y="216765"/>
                        <a:pt x="153481" y="214053"/>
                        <a:pt x="157482" y="210785"/>
                      </a:cubicBezTo>
                      <a:cubicBezTo>
                        <a:pt x="160215" y="208555"/>
                        <a:pt x="165650" y="203590"/>
                        <a:pt x="166917" y="200302"/>
                      </a:cubicBezTo>
                      <a:cubicBezTo>
                        <a:pt x="171138" y="189295"/>
                        <a:pt x="161356" y="163521"/>
                        <a:pt x="166917" y="153122"/>
                      </a:cubicBezTo>
                      <a:cubicBezTo>
                        <a:pt x="168698" y="149791"/>
                        <a:pt x="177579" y="147990"/>
                        <a:pt x="179496" y="144733"/>
                      </a:cubicBezTo>
                      <a:cubicBezTo>
                        <a:pt x="184188" y="136805"/>
                        <a:pt x="175861" y="114267"/>
                        <a:pt x="182648" y="108036"/>
                      </a:cubicBezTo>
                      <a:cubicBezTo>
                        <a:pt x="184575" y="106266"/>
                        <a:pt x="191246" y="109858"/>
                        <a:pt x="193131" y="108036"/>
                      </a:cubicBezTo>
                      <a:cubicBezTo>
                        <a:pt x="203876" y="97657"/>
                        <a:pt x="202672" y="61243"/>
                        <a:pt x="195215" y="48288"/>
                      </a:cubicBezTo>
                      <a:cubicBezTo>
                        <a:pt x="192995" y="44424"/>
                        <a:pt x="181852" y="43669"/>
                        <a:pt x="179496" y="39889"/>
                      </a:cubicBezTo>
                      <a:cubicBezTo>
                        <a:pt x="175610" y="33657"/>
                        <a:pt x="182019" y="16953"/>
                        <a:pt x="178448" y="10544"/>
                      </a:cubicBezTo>
                      <a:cubicBezTo>
                        <a:pt x="176144" y="6417"/>
                        <a:pt x="167420" y="563"/>
                        <a:pt x="162728" y="40"/>
                      </a:cubicBezTo>
                      <a:cubicBezTo>
                        <a:pt x="159105" y="-359"/>
                        <a:pt x="151219" y="2312"/>
                        <a:pt x="149114" y="5286"/>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018" name="Freeform 1017">
                  <a:extLst>
                    <a:ext uri="{FF2B5EF4-FFF2-40B4-BE49-F238E27FC236}">
                      <a16:creationId xmlns:a16="http://schemas.microsoft.com/office/drawing/2014/main" id="{0A12E5F3-E609-37D4-4EC0-4C10E0444E4C}"/>
                    </a:ext>
                  </a:extLst>
                </p:cNvPr>
                <p:cNvSpPr/>
                <p:nvPr/>
              </p:nvSpPr>
              <p:spPr>
                <a:xfrm>
                  <a:off x="6835191" y="4255081"/>
                  <a:ext cx="53725" cy="50445"/>
                </a:xfrm>
                <a:custGeom>
                  <a:avLst/>
                  <a:gdLst>
                    <a:gd name="connsiteX0" fmla="*/ 29628 w 53725"/>
                    <a:gd name="connsiteY0" fmla="*/ 50322 h 50445"/>
                    <a:gd name="connsiteX1" fmla="*/ 2357 w 53725"/>
                    <a:gd name="connsiteY1" fmla="*/ 46133 h 50445"/>
                    <a:gd name="connsiteX2" fmla="*/ 6556 w 53725"/>
                    <a:gd name="connsiteY2" fmla="*/ 0 h 50445"/>
                    <a:gd name="connsiteX3" fmla="*/ 53726 w 53725"/>
                    <a:gd name="connsiteY3" fmla="*/ 29356 h 50445"/>
                    <a:gd name="connsiteX4" fmla="*/ 29628 w 53725"/>
                    <a:gd name="connsiteY4" fmla="*/ 50312 h 50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25" h="50445">
                      <a:moveTo>
                        <a:pt x="29628" y="50322"/>
                      </a:moveTo>
                      <a:cubicBezTo>
                        <a:pt x="29628" y="50322"/>
                        <a:pt x="6609" y="51568"/>
                        <a:pt x="2357" y="46133"/>
                      </a:cubicBezTo>
                      <a:cubicBezTo>
                        <a:pt x="-4776" y="37011"/>
                        <a:pt x="6556" y="0"/>
                        <a:pt x="6556" y="0"/>
                      </a:cubicBezTo>
                      <a:lnTo>
                        <a:pt x="53726" y="29356"/>
                      </a:lnTo>
                      <a:lnTo>
                        <a:pt x="29628" y="50312"/>
                      </a:lnTo>
                      <a:close/>
                    </a:path>
                  </a:pathLst>
                </a:custGeom>
                <a:solidFill>
                  <a:schemeClr val="bg1">
                    <a:lumMod val="95000"/>
                  </a:schemeClr>
                </a:solidFill>
                <a:ln w="1046" cap="flat">
                  <a:noFill/>
                  <a:prstDash val="solid"/>
                  <a:miter/>
                </a:ln>
              </p:spPr>
              <p:txBody>
                <a:bodyPr rtlCol="0" anchor="ctr"/>
                <a:lstStyle/>
                <a:p>
                  <a:endParaRPr lang="en-US" dirty="0"/>
                </a:p>
              </p:txBody>
            </p:sp>
            <p:sp>
              <p:nvSpPr>
                <p:cNvPr id="1019" name="Freeform 1018">
                  <a:extLst>
                    <a:ext uri="{FF2B5EF4-FFF2-40B4-BE49-F238E27FC236}">
                      <a16:creationId xmlns:a16="http://schemas.microsoft.com/office/drawing/2014/main" id="{054DAFA0-B691-FA31-9B67-CF45B2549617}"/>
                    </a:ext>
                  </a:extLst>
                </p:cNvPr>
                <p:cNvSpPr/>
                <p:nvPr/>
              </p:nvSpPr>
              <p:spPr>
                <a:xfrm>
                  <a:off x="6631753" y="4864185"/>
                  <a:ext cx="78449" cy="187071"/>
                </a:xfrm>
                <a:custGeom>
                  <a:avLst/>
                  <a:gdLst>
                    <a:gd name="connsiteX0" fmla="*/ 369 w 78449"/>
                    <a:gd name="connsiteY0" fmla="*/ 118459 h 187071"/>
                    <a:gd name="connsiteX1" fmla="*/ 3521 w 78449"/>
                    <a:gd name="connsiteY1" fmla="*/ 73384 h 187071"/>
                    <a:gd name="connsiteX2" fmla="*/ 17136 w 78449"/>
                    <a:gd name="connsiteY2" fmla="*/ 61863 h 187071"/>
                    <a:gd name="connsiteX3" fmla="*/ 10852 w 78449"/>
                    <a:gd name="connsiteY3" fmla="*/ 33555 h 187071"/>
                    <a:gd name="connsiteX4" fmla="*/ 12957 w 78449"/>
                    <a:gd name="connsiteY4" fmla="*/ 0 h 187071"/>
                    <a:gd name="connsiteX5" fmla="*/ 25525 w 78449"/>
                    <a:gd name="connsiteY5" fmla="*/ 5247 h 187071"/>
                    <a:gd name="connsiteX6" fmla="*/ 44397 w 78449"/>
                    <a:gd name="connsiteY6" fmla="*/ 16778 h 187071"/>
                    <a:gd name="connsiteX7" fmla="*/ 48596 w 78449"/>
                    <a:gd name="connsiteY7" fmla="*/ 40886 h 187071"/>
                    <a:gd name="connsiteX8" fmla="*/ 43360 w 78449"/>
                    <a:gd name="connsiteY8" fmla="*/ 61863 h 187071"/>
                    <a:gd name="connsiteX9" fmla="*/ 40197 w 78449"/>
                    <a:gd name="connsiteY9" fmla="*/ 79688 h 187071"/>
                    <a:gd name="connsiteX10" fmla="*/ 50701 w 78449"/>
                    <a:gd name="connsiteY10" fmla="*/ 92256 h 187071"/>
                    <a:gd name="connsiteX11" fmla="*/ 56985 w 78449"/>
                    <a:gd name="connsiteY11" fmla="*/ 100655 h 187071"/>
                    <a:gd name="connsiteX12" fmla="*/ 67468 w 78449"/>
                    <a:gd name="connsiteY12" fmla="*/ 115327 h 187071"/>
                    <a:gd name="connsiteX13" fmla="*/ 73752 w 78449"/>
                    <a:gd name="connsiteY13" fmla="*/ 132094 h 187071"/>
                    <a:gd name="connsiteX14" fmla="*/ 77941 w 78449"/>
                    <a:gd name="connsiteY14" fmla="*/ 154119 h 187071"/>
                    <a:gd name="connsiteX15" fmla="*/ 62222 w 78449"/>
                    <a:gd name="connsiteY15" fmla="*/ 165639 h 187071"/>
                    <a:gd name="connsiteX16" fmla="*/ 54891 w 78449"/>
                    <a:gd name="connsiteY16" fmla="*/ 183474 h 187071"/>
                    <a:gd name="connsiteX17" fmla="*/ 38123 w 78449"/>
                    <a:gd name="connsiteY17" fmla="*/ 186606 h 187071"/>
                    <a:gd name="connsiteX18" fmla="*/ 27640 w 78449"/>
                    <a:gd name="connsiteY18" fmla="*/ 175065 h 187071"/>
                    <a:gd name="connsiteX19" fmla="*/ 36029 w 78449"/>
                    <a:gd name="connsiteY19" fmla="*/ 150956 h 187071"/>
                    <a:gd name="connsiteX20" fmla="*/ 37076 w 78449"/>
                    <a:gd name="connsiteY20" fmla="*/ 132084 h 187071"/>
                    <a:gd name="connsiteX21" fmla="*/ 18204 w 78449"/>
                    <a:gd name="connsiteY21" fmla="*/ 126847 h 187071"/>
                    <a:gd name="connsiteX22" fmla="*/ 390 w 78449"/>
                    <a:gd name="connsiteY22" fmla="*/ 118448 h 18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449" h="187071">
                      <a:moveTo>
                        <a:pt x="369" y="118459"/>
                      </a:moveTo>
                      <a:cubicBezTo>
                        <a:pt x="369" y="118459"/>
                        <a:pt x="-1590" y="83458"/>
                        <a:pt x="3521" y="73384"/>
                      </a:cubicBezTo>
                      <a:cubicBezTo>
                        <a:pt x="5532" y="69404"/>
                        <a:pt x="15711" y="66094"/>
                        <a:pt x="17136" y="61863"/>
                      </a:cubicBezTo>
                      <a:cubicBezTo>
                        <a:pt x="19450" y="54993"/>
                        <a:pt x="11417" y="40781"/>
                        <a:pt x="10852" y="33555"/>
                      </a:cubicBezTo>
                      <a:cubicBezTo>
                        <a:pt x="10202" y="25177"/>
                        <a:pt x="12957" y="0"/>
                        <a:pt x="12957" y="0"/>
                      </a:cubicBezTo>
                      <a:cubicBezTo>
                        <a:pt x="12957" y="0"/>
                        <a:pt x="22498" y="3707"/>
                        <a:pt x="25525" y="5247"/>
                      </a:cubicBezTo>
                      <a:cubicBezTo>
                        <a:pt x="30447" y="7760"/>
                        <a:pt x="44397" y="16778"/>
                        <a:pt x="44397" y="16778"/>
                      </a:cubicBezTo>
                      <a:cubicBezTo>
                        <a:pt x="44397" y="16778"/>
                        <a:pt x="48816" y="34770"/>
                        <a:pt x="48596" y="40886"/>
                      </a:cubicBezTo>
                      <a:cubicBezTo>
                        <a:pt x="48397" y="46290"/>
                        <a:pt x="44491" y="56575"/>
                        <a:pt x="43360" y="61863"/>
                      </a:cubicBezTo>
                      <a:cubicBezTo>
                        <a:pt x="42417" y="66293"/>
                        <a:pt x="39035" y="75310"/>
                        <a:pt x="40197" y="79688"/>
                      </a:cubicBezTo>
                      <a:cubicBezTo>
                        <a:pt x="41255" y="83647"/>
                        <a:pt x="48156" y="89051"/>
                        <a:pt x="50701" y="92256"/>
                      </a:cubicBezTo>
                      <a:cubicBezTo>
                        <a:pt x="52325" y="94308"/>
                        <a:pt x="55435" y="98540"/>
                        <a:pt x="56985" y="100655"/>
                      </a:cubicBezTo>
                      <a:cubicBezTo>
                        <a:pt x="59645" y="104289"/>
                        <a:pt x="65343" y="111348"/>
                        <a:pt x="67468" y="115327"/>
                      </a:cubicBezTo>
                      <a:cubicBezTo>
                        <a:pt x="69573" y="119276"/>
                        <a:pt x="72548" y="127790"/>
                        <a:pt x="73752" y="132094"/>
                      </a:cubicBezTo>
                      <a:cubicBezTo>
                        <a:pt x="75260" y="137488"/>
                        <a:pt x="79994" y="148903"/>
                        <a:pt x="77941" y="154119"/>
                      </a:cubicBezTo>
                      <a:cubicBezTo>
                        <a:pt x="76161" y="158654"/>
                        <a:pt x="65227" y="161806"/>
                        <a:pt x="62222" y="165639"/>
                      </a:cubicBezTo>
                      <a:cubicBezTo>
                        <a:pt x="59247" y="169430"/>
                        <a:pt x="58629" y="180437"/>
                        <a:pt x="54891" y="183474"/>
                      </a:cubicBezTo>
                      <a:cubicBezTo>
                        <a:pt x="51581" y="186166"/>
                        <a:pt x="42166" y="187967"/>
                        <a:pt x="38123" y="186606"/>
                      </a:cubicBezTo>
                      <a:cubicBezTo>
                        <a:pt x="34427" y="185360"/>
                        <a:pt x="28415" y="178887"/>
                        <a:pt x="27640" y="175065"/>
                      </a:cubicBezTo>
                      <a:cubicBezTo>
                        <a:pt x="26362" y="168812"/>
                        <a:pt x="34782" y="157219"/>
                        <a:pt x="36029" y="150956"/>
                      </a:cubicBezTo>
                      <a:cubicBezTo>
                        <a:pt x="36940" y="146317"/>
                        <a:pt x="39830" y="135928"/>
                        <a:pt x="37076" y="132084"/>
                      </a:cubicBezTo>
                      <a:cubicBezTo>
                        <a:pt x="34227" y="128104"/>
                        <a:pt x="22802" y="128555"/>
                        <a:pt x="18204" y="126847"/>
                      </a:cubicBezTo>
                      <a:cubicBezTo>
                        <a:pt x="13585" y="125130"/>
                        <a:pt x="390" y="118448"/>
                        <a:pt x="390" y="118448"/>
                      </a:cubicBezTo>
                      <a:close/>
                    </a:path>
                  </a:pathLst>
                </a:custGeom>
                <a:grpFill/>
                <a:ln w="1046" cap="flat">
                  <a:noFill/>
                  <a:prstDash val="solid"/>
                  <a:miter/>
                </a:ln>
              </p:spPr>
              <p:txBody>
                <a:bodyPr rtlCol="0" anchor="ctr"/>
                <a:lstStyle/>
                <a:p>
                  <a:endParaRPr lang="en-US" dirty="0"/>
                </a:p>
              </p:txBody>
            </p:sp>
          </p:grpSp>
          <p:grpSp>
            <p:nvGrpSpPr>
              <p:cNvPr id="1001" name="Picture 7">
                <a:extLst>
                  <a:ext uri="{FF2B5EF4-FFF2-40B4-BE49-F238E27FC236}">
                    <a16:creationId xmlns:a16="http://schemas.microsoft.com/office/drawing/2014/main" id="{EB93E872-4B04-9126-A527-D60383560E74}"/>
                  </a:ext>
                </a:extLst>
              </p:cNvPr>
              <p:cNvGrpSpPr/>
              <p:nvPr/>
            </p:nvGrpSpPr>
            <p:grpSpPr>
              <a:xfrm>
                <a:off x="6117992" y="5054338"/>
                <a:ext cx="508851" cy="524483"/>
                <a:chOff x="6117992" y="5054338"/>
                <a:chExt cx="508851" cy="524483"/>
              </a:xfrm>
              <a:grpFill/>
            </p:grpSpPr>
            <p:sp>
              <p:nvSpPr>
                <p:cNvPr id="1002" name="Freeform 1001">
                  <a:extLst>
                    <a:ext uri="{FF2B5EF4-FFF2-40B4-BE49-F238E27FC236}">
                      <a16:creationId xmlns:a16="http://schemas.microsoft.com/office/drawing/2014/main" id="{CC841C0A-C6ED-2E82-8592-D9425DB30755}"/>
                    </a:ext>
                  </a:extLst>
                </p:cNvPr>
                <p:cNvSpPr/>
                <p:nvPr/>
              </p:nvSpPr>
              <p:spPr>
                <a:xfrm>
                  <a:off x="6117992" y="5054338"/>
                  <a:ext cx="235770" cy="356730"/>
                </a:xfrm>
                <a:custGeom>
                  <a:avLst/>
                  <a:gdLst>
                    <a:gd name="connsiteX0" fmla="*/ 2235 w 235770"/>
                    <a:gd name="connsiteY0" fmla="*/ 9439 h 356730"/>
                    <a:gd name="connsiteX1" fmla="*/ 26334 w 235770"/>
                    <a:gd name="connsiteY1" fmla="*/ 3 h 356730"/>
                    <a:gd name="connsiteX2" fmla="*/ 51500 w 235770"/>
                    <a:gd name="connsiteY2" fmla="*/ 11544 h 356730"/>
                    <a:gd name="connsiteX3" fmla="*/ 94470 w 235770"/>
                    <a:gd name="connsiteY3" fmla="*/ 15743 h 356730"/>
                    <a:gd name="connsiteX4" fmla="*/ 156313 w 235770"/>
                    <a:gd name="connsiteY4" fmla="*/ 13638 h 356730"/>
                    <a:gd name="connsiteX5" fmla="*/ 164701 w 235770"/>
                    <a:gd name="connsiteY5" fmla="*/ 27263 h 356730"/>
                    <a:gd name="connsiteX6" fmla="*/ 216060 w 235770"/>
                    <a:gd name="connsiteY6" fmla="*/ 33547 h 356730"/>
                    <a:gd name="connsiteX7" fmla="*/ 235770 w 235770"/>
                    <a:gd name="connsiteY7" fmla="*/ 36920 h 356730"/>
                    <a:gd name="connsiteX8" fmla="*/ 223392 w 235770"/>
                    <a:gd name="connsiteY8" fmla="*/ 59761 h 356730"/>
                    <a:gd name="connsiteX9" fmla="*/ 222355 w 235770"/>
                    <a:gd name="connsiteY9" fmla="*/ 145733 h 356730"/>
                    <a:gd name="connsiteX10" fmla="*/ 209766 w 235770"/>
                    <a:gd name="connsiteY10" fmla="*/ 154122 h 356730"/>
                    <a:gd name="connsiteX11" fmla="*/ 197188 w 235770"/>
                    <a:gd name="connsiteY11" fmla="*/ 159369 h 356730"/>
                    <a:gd name="connsiteX12" fmla="*/ 199063 w 235770"/>
                    <a:gd name="connsiteY12" fmla="*/ 246597 h 356730"/>
                    <a:gd name="connsiteX13" fmla="*/ 192999 w 235770"/>
                    <a:gd name="connsiteY13" fmla="*/ 340738 h 356730"/>
                    <a:gd name="connsiteX14" fmla="*/ 178316 w 235770"/>
                    <a:gd name="connsiteY14" fmla="*/ 355411 h 356730"/>
                    <a:gd name="connsiteX15" fmla="*/ 146877 w 235770"/>
                    <a:gd name="connsiteY15" fmla="*/ 352279 h 356730"/>
                    <a:gd name="connsiteX16" fmla="*/ 135346 w 235770"/>
                    <a:gd name="connsiteY16" fmla="*/ 332360 h 356730"/>
                    <a:gd name="connsiteX17" fmla="*/ 130109 w 235770"/>
                    <a:gd name="connsiteY17" fmla="*/ 339691 h 356730"/>
                    <a:gd name="connsiteX18" fmla="*/ 112274 w 235770"/>
                    <a:gd name="connsiteY18" fmla="*/ 341796 h 356730"/>
                    <a:gd name="connsiteX19" fmla="*/ 105603 w 235770"/>
                    <a:gd name="connsiteY19" fmla="*/ 320180 h 356730"/>
                    <a:gd name="connsiteX20" fmla="*/ 93036 w 235770"/>
                    <a:gd name="connsiteY20" fmla="*/ 305497 h 356730"/>
                    <a:gd name="connsiteX21" fmla="*/ 76268 w 235770"/>
                    <a:gd name="connsiteY21" fmla="*/ 302345 h 356730"/>
                    <a:gd name="connsiteX22" fmla="*/ 77305 w 235770"/>
                    <a:gd name="connsiteY22" fmla="*/ 268800 h 356730"/>
                    <a:gd name="connsiteX23" fmla="*/ 69974 w 235770"/>
                    <a:gd name="connsiteY23" fmla="*/ 233161 h 356730"/>
                    <a:gd name="connsiteX24" fmla="*/ 68927 w 235770"/>
                    <a:gd name="connsiteY24" fmla="*/ 206957 h 356730"/>
                    <a:gd name="connsiteX25" fmla="*/ 66843 w 235770"/>
                    <a:gd name="connsiteY25" fmla="*/ 173413 h 356730"/>
                    <a:gd name="connsiteX26" fmla="*/ 58444 w 235770"/>
                    <a:gd name="connsiteY26" fmla="*/ 149294 h 356730"/>
                    <a:gd name="connsiteX27" fmla="*/ 50076 w 235770"/>
                    <a:gd name="connsiteY27" fmla="*/ 131469 h 356730"/>
                    <a:gd name="connsiteX28" fmla="*/ 42724 w 235770"/>
                    <a:gd name="connsiteY28" fmla="*/ 113644 h 356730"/>
                    <a:gd name="connsiteX29" fmla="*/ 27004 w 235770"/>
                    <a:gd name="connsiteY29" fmla="*/ 83231 h 356730"/>
                    <a:gd name="connsiteX30" fmla="*/ 19673 w 235770"/>
                    <a:gd name="connsiteY30" fmla="*/ 67511 h 356730"/>
                    <a:gd name="connsiteX31" fmla="*/ 801 w 235770"/>
                    <a:gd name="connsiteY31" fmla="*/ 42334 h 356730"/>
                    <a:gd name="connsiteX32" fmla="*/ 2246 w 235770"/>
                    <a:gd name="connsiteY32" fmla="*/ 9449 h 35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5770" h="356730">
                      <a:moveTo>
                        <a:pt x="2235" y="9439"/>
                      </a:moveTo>
                      <a:cubicBezTo>
                        <a:pt x="2235" y="9439"/>
                        <a:pt x="19872" y="-186"/>
                        <a:pt x="26334" y="3"/>
                      </a:cubicBezTo>
                      <a:cubicBezTo>
                        <a:pt x="33256" y="202"/>
                        <a:pt x="44818" y="9732"/>
                        <a:pt x="51500" y="11544"/>
                      </a:cubicBezTo>
                      <a:cubicBezTo>
                        <a:pt x="61920" y="14361"/>
                        <a:pt x="83683" y="15398"/>
                        <a:pt x="94470" y="15743"/>
                      </a:cubicBezTo>
                      <a:cubicBezTo>
                        <a:pt x="109928" y="16236"/>
                        <a:pt x="142677" y="6328"/>
                        <a:pt x="156313" y="13638"/>
                      </a:cubicBezTo>
                      <a:cubicBezTo>
                        <a:pt x="159831" y="15523"/>
                        <a:pt x="161329" y="25096"/>
                        <a:pt x="164701" y="27263"/>
                      </a:cubicBezTo>
                      <a:cubicBezTo>
                        <a:pt x="175583" y="34249"/>
                        <a:pt x="203252" y="31673"/>
                        <a:pt x="216060" y="33547"/>
                      </a:cubicBezTo>
                      <a:cubicBezTo>
                        <a:pt x="221004" y="34270"/>
                        <a:pt x="235770" y="36920"/>
                        <a:pt x="235770" y="36920"/>
                      </a:cubicBezTo>
                      <a:cubicBezTo>
                        <a:pt x="235770" y="36920"/>
                        <a:pt x="225025" y="53477"/>
                        <a:pt x="223392" y="59761"/>
                      </a:cubicBezTo>
                      <a:cubicBezTo>
                        <a:pt x="217987" y="80560"/>
                        <a:pt x="232618" y="126840"/>
                        <a:pt x="222355" y="145733"/>
                      </a:cubicBezTo>
                      <a:cubicBezTo>
                        <a:pt x="220553" y="149053"/>
                        <a:pt x="213107" y="152331"/>
                        <a:pt x="209766" y="154122"/>
                      </a:cubicBezTo>
                      <a:cubicBezTo>
                        <a:pt x="206760" y="155735"/>
                        <a:pt x="199042" y="156520"/>
                        <a:pt x="197188" y="159369"/>
                      </a:cubicBezTo>
                      <a:cubicBezTo>
                        <a:pt x="185291" y="177654"/>
                        <a:pt x="199063" y="246597"/>
                        <a:pt x="199063" y="246597"/>
                      </a:cubicBezTo>
                      <a:cubicBezTo>
                        <a:pt x="199063" y="246597"/>
                        <a:pt x="202729" y="319258"/>
                        <a:pt x="192999" y="340738"/>
                      </a:cubicBezTo>
                      <a:cubicBezTo>
                        <a:pt x="190863" y="345461"/>
                        <a:pt x="183207" y="353662"/>
                        <a:pt x="178316" y="355411"/>
                      </a:cubicBezTo>
                      <a:cubicBezTo>
                        <a:pt x="170880" y="358071"/>
                        <a:pt x="153516" y="356552"/>
                        <a:pt x="146877" y="352279"/>
                      </a:cubicBezTo>
                      <a:cubicBezTo>
                        <a:pt x="142038" y="349158"/>
                        <a:pt x="141095" y="332632"/>
                        <a:pt x="135346" y="332360"/>
                      </a:cubicBezTo>
                      <a:cubicBezTo>
                        <a:pt x="133094" y="332255"/>
                        <a:pt x="132047" y="338549"/>
                        <a:pt x="130109" y="339691"/>
                      </a:cubicBezTo>
                      <a:cubicBezTo>
                        <a:pt x="126245" y="341974"/>
                        <a:pt x="112274" y="341796"/>
                        <a:pt x="112274" y="341796"/>
                      </a:cubicBezTo>
                      <a:cubicBezTo>
                        <a:pt x="112274" y="341796"/>
                        <a:pt x="108326" y="325134"/>
                        <a:pt x="105603" y="320180"/>
                      </a:cubicBezTo>
                      <a:cubicBezTo>
                        <a:pt x="103268" y="315949"/>
                        <a:pt x="97214" y="307916"/>
                        <a:pt x="93036" y="305497"/>
                      </a:cubicBezTo>
                      <a:cubicBezTo>
                        <a:pt x="89339" y="303360"/>
                        <a:pt x="78939" y="305675"/>
                        <a:pt x="76268" y="302345"/>
                      </a:cubicBezTo>
                      <a:cubicBezTo>
                        <a:pt x="71011" y="295809"/>
                        <a:pt x="78028" y="277157"/>
                        <a:pt x="77305" y="268800"/>
                      </a:cubicBezTo>
                      <a:cubicBezTo>
                        <a:pt x="76520" y="259730"/>
                        <a:pt x="71074" y="242188"/>
                        <a:pt x="69974" y="233161"/>
                      </a:cubicBezTo>
                      <a:cubicBezTo>
                        <a:pt x="69178" y="226657"/>
                        <a:pt x="69262" y="213503"/>
                        <a:pt x="68927" y="206957"/>
                      </a:cubicBezTo>
                      <a:cubicBezTo>
                        <a:pt x="68497" y="198569"/>
                        <a:pt x="68497" y="181655"/>
                        <a:pt x="66843" y="173413"/>
                      </a:cubicBezTo>
                      <a:cubicBezTo>
                        <a:pt x="65586" y="167150"/>
                        <a:pt x="60852" y="155200"/>
                        <a:pt x="58444" y="149294"/>
                      </a:cubicBezTo>
                      <a:cubicBezTo>
                        <a:pt x="56590" y="144738"/>
                        <a:pt x="52055" y="135972"/>
                        <a:pt x="50076" y="131469"/>
                      </a:cubicBezTo>
                      <a:cubicBezTo>
                        <a:pt x="48128" y="127060"/>
                        <a:pt x="44755" y="118022"/>
                        <a:pt x="42724" y="113644"/>
                      </a:cubicBezTo>
                      <a:cubicBezTo>
                        <a:pt x="39121" y="105883"/>
                        <a:pt x="30774" y="90918"/>
                        <a:pt x="27004" y="83231"/>
                      </a:cubicBezTo>
                      <a:cubicBezTo>
                        <a:pt x="25087" y="79335"/>
                        <a:pt x="21903" y="71229"/>
                        <a:pt x="19673" y="67511"/>
                      </a:cubicBezTo>
                      <a:cubicBezTo>
                        <a:pt x="15630" y="60766"/>
                        <a:pt x="3126" y="49854"/>
                        <a:pt x="801" y="42334"/>
                      </a:cubicBezTo>
                      <a:cubicBezTo>
                        <a:pt x="-1629" y="34469"/>
                        <a:pt x="2246" y="9449"/>
                        <a:pt x="2246" y="9449"/>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003" name="Freeform 1002">
                  <a:extLst>
                    <a:ext uri="{FF2B5EF4-FFF2-40B4-BE49-F238E27FC236}">
                      <a16:creationId xmlns:a16="http://schemas.microsoft.com/office/drawing/2014/main" id="{2B44F1F3-09E0-70EE-9698-B8CDB1660C86}"/>
                    </a:ext>
                  </a:extLst>
                </p:cNvPr>
                <p:cNvSpPr/>
                <p:nvPr/>
              </p:nvSpPr>
              <p:spPr>
                <a:xfrm>
                  <a:off x="6310328" y="5080157"/>
                  <a:ext cx="234805" cy="264522"/>
                </a:xfrm>
                <a:custGeom>
                  <a:avLst/>
                  <a:gdLst>
                    <a:gd name="connsiteX0" fmla="*/ 83860 w 234805"/>
                    <a:gd name="connsiteY0" fmla="*/ 3152 h 264522"/>
                    <a:gd name="connsiteX1" fmla="*/ 147797 w 234805"/>
                    <a:gd name="connsiteY1" fmla="*/ 7352 h 264522"/>
                    <a:gd name="connsiteX2" fmla="*/ 157233 w 234805"/>
                    <a:gd name="connsiteY2" fmla="*/ 44028 h 264522"/>
                    <a:gd name="connsiteX3" fmla="*/ 159338 w 234805"/>
                    <a:gd name="connsiteY3" fmla="*/ 62900 h 264522"/>
                    <a:gd name="connsiteX4" fmla="*/ 172974 w 234805"/>
                    <a:gd name="connsiteY4" fmla="*/ 69205 h 264522"/>
                    <a:gd name="connsiteX5" fmla="*/ 178210 w 234805"/>
                    <a:gd name="connsiteY5" fmla="*/ 89114 h 264522"/>
                    <a:gd name="connsiteX6" fmla="*/ 192872 w 234805"/>
                    <a:gd name="connsiteY6" fmla="*/ 90182 h 264522"/>
                    <a:gd name="connsiteX7" fmla="*/ 200203 w 234805"/>
                    <a:gd name="connsiteY7" fmla="*/ 116385 h 264522"/>
                    <a:gd name="connsiteX8" fmla="*/ 210686 w 234805"/>
                    <a:gd name="connsiteY8" fmla="*/ 118469 h 264522"/>
                    <a:gd name="connsiteX9" fmla="*/ 234806 w 234805"/>
                    <a:gd name="connsiteY9" fmla="*/ 128953 h 264522"/>
                    <a:gd name="connsiteX10" fmla="*/ 228501 w 234805"/>
                    <a:gd name="connsiteY10" fmla="*/ 143625 h 264522"/>
                    <a:gd name="connsiteX11" fmla="*/ 213839 w 234805"/>
                    <a:gd name="connsiteY11" fmla="*/ 155166 h 264522"/>
                    <a:gd name="connsiteX12" fmla="*/ 200203 w 234805"/>
                    <a:gd name="connsiteY12" fmla="*/ 169839 h 264522"/>
                    <a:gd name="connsiteX13" fmla="*/ 181331 w 234805"/>
                    <a:gd name="connsiteY13" fmla="*/ 179275 h 264522"/>
                    <a:gd name="connsiteX14" fmla="*/ 175047 w 234805"/>
                    <a:gd name="connsiteY14" fmla="*/ 203394 h 264522"/>
                    <a:gd name="connsiteX15" fmla="*/ 159327 w 234805"/>
                    <a:gd name="connsiteY15" fmla="*/ 206546 h 264522"/>
                    <a:gd name="connsiteX16" fmla="*/ 149891 w 234805"/>
                    <a:gd name="connsiteY16" fmla="*/ 222266 h 264522"/>
                    <a:gd name="connsiteX17" fmla="*/ 135219 w 234805"/>
                    <a:gd name="connsiteY17" fmla="*/ 236939 h 264522"/>
                    <a:gd name="connsiteX18" fmla="*/ 112147 w 234805"/>
                    <a:gd name="connsiteY18" fmla="*/ 236939 h 264522"/>
                    <a:gd name="connsiteX19" fmla="*/ 96417 w 234805"/>
                    <a:gd name="connsiteY19" fmla="*/ 227513 h 264522"/>
                    <a:gd name="connsiteX20" fmla="*/ 82802 w 234805"/>
                    <a:gd name="connsiteY20" fmla="*/ 227513 h 264522"/>
                    <a:gd name="connsiteX21" fmla="*/ 73366 w 234805"/>
                    <a:gd name="connsiteY21" fmla="*/ 240080 h 264522"/>
                    <a:gd name="connsiteX22" fmla="*/ 68129 w 234805"/>
                    <a:gd name="connsiteY22" fmla="*/ 255800 h 264522"/>
                    <a:gd name="connsiteX23" fmla="*/ 54494 w 234805"/>
                    <a:gd name="connsiteY23" fmla="*/ 264189 h 264522"/>
                    <a:gd name="connsiteX24" fmla="*/ 22007 w 234805"/>
                    <a:gd name="connsiteY24" fmla="*/ 256858 h 264522"/>
                    <a:gd name="connsiteX25" fmla="*/ 15713 w 234805"/>
                    <a:gd name="connsiteY25" fmla="*/ 231702 h 264522"/>
                    <a:gd name="connsiteX26" fmla="*/ 6717 w 234805"/>
                    <a:gd name="connsiteY26" fmla="*/ 220779 h 264522"/>
                    <a:gd name="connsiteX27" fmla="*/ 4842 w 234805"/>
                    <a:gd name="connsiteY27" fmla="*/ 133550 h 264522"/>
                    <a:gd name="connsiteX28" fmla="*/ 17420 w 234805"/>
                    <a:gd name="connsiteY28" fmla="*/ 128303 h 264522"/>
                    <a:gd name="connsiteX29" fmla="*/ 30008 w 234805"/>
                    <a:gd name="connsiteY29" fmla="*/ 119915 h 264522"/>
                    <a:gd name="connsiteX30" fmla="*/ 31045 w 234805"/>
                    <a:gd name="connsiteY30" fmla="*/ 33943 h 264522"/>
                    <a:gd name="connsiteX31" fmla="*/ 43424 w 234805"/>
                    <a:gd name="connsiteY31" fmla="*/ 11101 h 264522"/>
                    <a:gd name="connsiteX32" fmla="*/ 71282 w 234805"/>
                    <a:gd name="connsiteY32" fmla="*/ 0 h 264522"/>
                    <a:gd name="connsiteX33" fmla="*/ 83849 w 234805"/>
                    <a:gd name="connsiteY33" fmla="*/ 3152 h 264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34805" h="264522">
                      <a:moveTo>
                        <a:pt x="83860" y="3152"/>
                      </a:moveTo>
                      <a:cubicBezTo>
                        <a:pt x="99684" y="5634"/>
                        <a:pt x="147797" y="7352"/>
                        <a:pt x="147797" y="7352"/>
                      </a:cubicBezTo>
                      <a:cubicBezTo>
                        <a:pt x="147797" y="7352"/>
                        <a:pt x="155526" y="34718"/>
                        <a:pt x="157233" y="44028"/>
                      </a:cubicBezTo>
                      <a:cubicBezTo>
                        <a:pt x="158092" y="48699"/>
                        <a:pt x="156563" y="59046"/>
                        <a:pt x="159338" y="62900"/>
                      </a:cubicBezTo>
                      <a:cubicBezTo>
                        <a:pt x="161527" y="65948"/>
                        <a:pt x="170554" y="66325"/>
                        <a:pt x="172974" y="69205"/>
                      </a:cubicBezTo>
                      <a:cubicBezTo>
                        <a:pt x="176283" y="73153"/>
                        <a:pt x="174251" y="85825"/>
                        <a:pt x="178210" y="89114"/>
                      </a:cubicBezTo>
                      <a:cubicBezTo>
                        <a:pt x="181037" y="91460"/>
                        <a:pt x="190034" y="87857"/>
                        <a:pt x="192872" y="90182"/>
                      </a:cubicBezTo>
                      <a:cubicBezTo>
                        <a:pt x="198140" y="94486"/>
                        <a:pt x="195218" y="111767"/>
                        <a:pt x="200203" y="116385"/>
                      </a:cubicBezTo>
                      <a:cubicBezTo>
                        <a:pt x="202162" y="118197"/>
                        <a:pt x="208142" y="117673"/>
                        <a:pt x="210686" y="118469"/>
                      </a:cubicBezTo>
                      <a:cubicBezTo>
                        <a:pt x="216960" y="120438"/>
                        <a:pt x="234806" y="128953"/>
                        <a:pt x="234806" y="128953"/>
                      </a:cubicBezTo>
                      <a:cubicBezTo>
                        <a:pt x="234806" y="128953"/>
                        <a:pt x="230930" y="140463"/>
                        <a:pt x="228501" y="143625"/>
                      </a:cubicBezTo>
                      <a:cubicBezTo>
                        <a:pt x="225663" y="147322"/>
                        <a:pt x="217264" y="152003"/>
                        <a:pt x="213839" y="155166"/>
                      </a:cubicBezTo>
                      <a:cubicBezTo>
                        <a:pt x="210152" y="158559"/>
                        <a:pt x="204214" y="166833"/>
                        <a:pt x="200203" y="169839"/>
                      </a:cubicBezTo>
                      <a:cubicBezTo>
                        <a:pt x="195982" y="173002"/>
                        <a:pt x="184651" y="175180"/>
                        <a:pt x="181331" y="179275"/>
                      </a:cubicBezTo>
                      <a:cubicBezTo>
                        <a:pt x="177404" y="184113"/>
                        <a:pt x="179571" y="199121"/>
                        <a:pt x="175047" y="203394"/>
                      </a:cubicBezTo>
                      <a:cubicBezTo>
                        <a:pt x="172136" y="206148"/>
                        <a:pt x="162606" y="204232"/>
                        <a:pt x="159327" y="206546"/>
                      </a:cubicBezTo>
                      <a:cubicBezTo>
                        <a:pt x="155578" y="209185"/>
                        <a:pt x="152709" y="218653"/>
                        <a:pt x="149891" y="222266"/>
                      </a:cubicBezTo>
                      <a:cubicBezTo>
                        <a:pt x="146697" y="226350"/>
                        <a:pt x="140016" y="234949"/>
                        <a:pt x="135219" y="236939"/>
                      </a:cubicBezTo>
                      <a:cubicBezTo>
                        <a:pt x="129888" y="239149"/>
                        <a:pt x="117708" y="238478"/>
                        <a:pt x="112147" y="236939"/>
                      </a:cubicBezTo>
                      <a:cubicBezTo>
                        <a:pt x="107728" y="235713"/>
                        <a:pt x="100836" y="228738"/>
                        <a:pt x="96417" y="227513"/>
                      </a:cubicBezTo>
                      <a:cubicBezTo>
                        <a:pt x="93139" y="226602"/>
                        <a:pt x="85850" y="225995"/>
                        <a:pt x="82802" y="227513"/>
                      </a:cubicBezTo>
                      <a:cubicBezTo>
                        <a:pt x="79283" y="229272"/>
                        <a:pt x="75188" y="236603"/>
                        <a:pt x="73366" y="240080"/>
                      </a:cubicBezTo>
                      <a:cubicBezTo>
                        <a:pt x="71439" y="243746"/>
                        <a:pt x="70706" y="252554"/>
                        <a:pt x="68129" y="255800"/>
                      </a:cubicBezTo>
                      <a:cubicBezTo>
                        <a:pt x="65648" y="258932"/>
                        <a:pt x="58442" y="263529"/>
                        <a:pt x="54494" y="264189"/>
                      </a:cubicBezTo>
                      <a:cubicBezTo>
                        <a:pt x="46283" y="265551"/>
                        <a:pt x="27966" y="262671"/>
                        <a:pt x="22007" y="256858"/>
                      </a:cubicBezTo>
                      <a:cubicBezTo>
                        <a:pt x="17367" y="252323"/>
                        <a:pt x="18624" y="237494"/>
                        <a:pt x="15713" y="231702"/>
                      </a:cubicBezTo>
                      <a:cubicBezTo>
                        <a:pt x="14121" y="228539"/>
                        <a:pt x="6717" y="220779"/>
                        <a:pt x="6717" y="220779"/>
                      </a:cubicBezTo>
                      <a:cubicBezTo>
                        <a:pt x="6717" y="220779"/>
                        <a:pt x="-7055" y="151836"/>
                        <a:pt x="4842" y="133550"/>
                      </a:cubicBezTo>
                      <a:cubicBezTo>
                        <a:pt x="6696" y="130691"/>
                        <a:pt x="14414" y="129906"/>
                        <a:pt x="17420" y="128303"/>
                      </a:cubicBezTo>
                      <a:cubicBezTo>
                        <a:pt x="20750" y="126523"/>
                        <a:pt x="28196" y="123245"/>
                        <a:pt x="30008" y="119915"/>
                      </a:cubicBezTo>
                      <a:cubicBezTo>
                        <a:pt x="40261" y="101021"/>
                        <a:pt x="25630" y="54742"/>
                        <a:pt x="31045" y="33943"/>
                      </a:cubicBezTo>
                      <a:cubicBezTo>
                        <a:pt x="32679" y="27659"/>
                        <a:pt x="43424" y="11101"/>
                        <a:pt x="43424" y="11101"/>
                      </a:cubicBezTo>
                      <a:lnTo>
                        <a:pt x="71282" y="0"/>
                      </a:lnTo>
                      <a:cubicBezTo>
                        <a:pt x="71282" y="0"/>
                        <a:pt x="80655" y="2650"/>
                        <a:pt x="83849" y="3152"/>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004" name="Freeform 1003">
                  <a:extLst>
                    <a:ext uri="{FF2B5EF4-FFF2-40B4-BE49-F238E27FC236}">
                      <a16:creationId xmlns:a16="http://schemas.microsoft.com/office/drawing/2014/main" id="{20EFA521-B800-1CE3-C33B-96C0208AEF87}"/>
                    </a:ext>
                  </a:extLst>
                </p:cNvPr>
                <p:cNvSpPr/>
                <p:nvPr/>
              </p:nvSpPr>
              <p:spPr>
                <a:xfrm>
                  <a:off x="6230256" y="5209109"/>
                  <a:ext cx="396587" cy="369713"/>
                </a:xfrm>
                <a:custGeom>
                  <a:avLst/>
                  <a:gdLst>
                    <a:gd name="connsiteX0" fmla="*/ 364132 w 396587"/>
                    <a:gd name="connsiteY0" fmla="*/ 15730 h 369713"/>
                    <a:gd name="connsiteX1" fmla="*/ 337929 w 396587"/>
                    <a:gd name="connsiteY1" fmla="*/ 15730 h 369713"/>
                    <a:gd name="connsiteX2" fmla="*/ 330598 w 396587"/>
                    <a:gd name="connsiteY2" fmla="*/ 7331 h 369713"/>
                    <a:gd name="connsiteX3" fmla="*/ 314878 w 396587"/>
                    <a:gd name="connsiteY3" fmla="*/ 0 h 369713"/>
                    <a:gd name="connsiteX4" fmla="*/ 308573 w 396587"/>
                    <a:gd name="connsiteY4" fmla="*/ 14673 h 369713"/>
                    <a:gd name="connsiteX5" fmla="*/ 293911 w 396587"/>
                    <a:gd name="connsiteY5" fmla="*/ 26214 h 369713"/>
                    <a:gd name="connsiteX6" fmla="*/ 280276 w 396587"/>
                    <a:gd name="connsiteY6" fmla="*/ 40886 h 369713"/>
                    <a:gd name="connsiteX7" fmla="*/ 261403 w 396587"/>
                    <a:gd name="connsiteY7" fmla="*/ 50322 h 369713"/>
                    <a:gd name="connsiteX8" fmla="*/ 255120 w 396587"/>
                    <a:gd name="connsiteY8" fmla="*/ 74441 h 369713"/>
                    <a:gd name="connsiteX9" fmla="*/ 239400 w 396587"/>
                    <a:gd name="connsiteY9" fmla="*/ 77594 h 369713"/>
                    <a:gd name="connsiteX10" fmla="*/ 229964 w 396587"/>
                    <a:gd name="connsiteY10" fmla="*/ 93314 h 369713"/>
                    <a:gd name="connsiteX11" fmla="*/ 215291 w 396587"/>
                    <a:gd name="connsiteY11" fmla="*/ 107986 h 369713"/>
                    <a:gd name="connsiteX12" fmla="*/ 192219 w 396587"/>
                    <a:gd name="connsiteY12" fmla="*/ 107986 h 369713"/>
                    <a:gd name="connsiteX13" fmla="*/ 176489 w 396587"/>
                    <a:gd name="connsiteY13" fmla="*/ 98560 h 369713"/>
                    <a:gd name="connsiteX14" fmla="*/ 162874 w 396587"/>
                    <a:gd name="connsiteY14" fmla="*/ 98560 h 369713"/>
                    <a:gd name="connsiteX15" fmla="*/ 153438 w 396587"/>
                    <a:gd name="connsiteY15" fmla="*/ 111128 h 369713"/>
                    <a:gd name="connsiteX16" fmla="*/ 148202 w 396587"/>
                    <a:gd name="connsiteY16" fmla="*/ 126848 h 369713"/>
                    <a:gd name="connsiteX17" fmla="*/ 134566 w 396587"/>
                    <a:gd name="connsiteY17" fmla="*/ 135237 h 369713"/>
                    <a:gd name="connsiteX18" fmla="*/ 102079 w 396587"/>
                    <a:gd name="connsiteY18" fmla="*/ 127906 h 369713"/>
                    <a:gd name="connsiteX19" fmla="*/ 95785 w 396587"/>
                    <a:gd name="connsiteY19" fmla="*/ 102750 h 369713"/>
                    <a:gd name="connsiteX20" fmla="*/ 86789 w 396587"/>
                    <a:gd name="connsiteY20" fmla="*/ 91826 h 369713"/>
                    <a:gd name="connsiteX21" fmla="*/ 80725 w 396587"/>
                    <a:gd name="connsiteY21" fmla="*/ 185967 h 369713"/>
                    <a:gd name="connsiteX22" fmla="*/ 66042 w 396587"/>
                    <a:gd name="connsiteY22" fmla="*/ 200640 h 369713"/>
                    <a:gd name="connsiteX23" fmla="*/ 34602 w 396587"/>
                    <a:gd name="connsiteY23" fmla="*/ 197508 h 369713"/>
                    <a:gd name="connsiteX24" fmla="*/ 23072 w 396587"/>
                    <a:gd name="connsiteY24" fmla="*/ 177589 h 369713"/>
                    <a:gd name="connsiteX25" fmla="*/ 17835 w 396587"/>
                    <a:gd name="connsiteY25" fmla="*/ 184920 h 369713"/>
                    <a:gd name="connsiteX26" fmla="*/ 0 w 396587"/>
                    <a:gd name="connsiteY26" fmla="*/ 187025 h 369713"/>
                    <a:gd name="connsiteX27" fmla="*/ 3540 w 396587"/>
                    <a:gd name="connsiteY27" fmla="*/ 198168 h 369713"/>
                    <a:gd name="connsiteX28" fmla="*/ 3540 w 396587"/>
                    <a:gd name="connsiteY28" fmla="*/ 224371 h 369713"/>
                    <a:gd name="connsiteX29" fmla="*/ 21375 w 396587"/>
                    <a:gd name="connsiteY29" fmla="*/ 230655 h 369713"/>
                    <a:gd name="connsiteX30" fmla="*/ 22412 w 396587"/>
                    <a:gd name="connsiteY30" fmla="*/ 264200 h 369713"/>
                    <a:gd name="connsiteX31" fmla="*/ 33943 w 396587"/>
                    <a:gd name="connsiteY31" fmla="*/ 268399 h 369713"/>
                    <a:gd name="connsiteX32" fmla="*/ 33943 w 396587"/>
                    <a:gd name="connsiteY32" fmla="*/ 277835 h 369713"/>
                    <a:gd name="connsiteX33" fmla="*/ 45473 w 396587"/>
                    <a:gd name="connsiteY33" fmla="*/ 278883 h 369713"/>
                    <a:gd name="connsiteX34" fmla="*/ 41274 w 396587"/>
                    <a:gd name="connsiteY34" fmla="*/ 299860 h 369713"/>
                    <a:gd name="connsiteX35" fmla="*/ 28706 w 396587"/>
                    <a:gd name="connsiteY35" fmla="*/ 309296 h 369713"/>
                    <a:gd name="connsiteX36" fmla="*/ 73781 w 396587"/>
                    <a:gd name="connsiteY36" fmla="*/ 365891 h 369713"/>
                    <a:gd name="connsiteX37" fmla="*/ 102079 w 396587"/>
                    <a:gd name="connsiteY37" fmla="*/ 369044 h 369713"/>
                    <a:gd name="connsiteX38" fmla="*/ 118846 w 396587"/>
                    <a:gd name="connsiteY38" fmla="*/ 358560 h 369713"/>
                    <a:gd name="connsiteX39" fmla="*/ 131414 w 396587"/>
                    <a:gd name="connsiteY39" fmla="*/ 339688 h 369713"/>
                    <a:gd name="connsiteX40" fmla="*/ 181736 w 396587"/>
                    <a:gd name="connsiteY40" fmla="*/ 341793 h 369713"/>
                    <a:gd name="connsiteX41" fmla="*/ 186983 w 396587"/>
                    <a:gd name="connsiteY41" fmla="*/ 351208 h 369713"/>
                    <a:gd name="connsiteX42" fmla="*/ 214223 w 396587"/>
                    <a:gd name="connsiteY42" fmla="*/ 338641 h 369713"/>
                    <a:gd name="connsiteX43" fmla="*/ 226801 w 396587"/>
                    <a:gd name="connsiteY43" fmla="*/ 329205 h 369713"/>
                    <a:gd name="connsiteX44" fmla="*/ 262451 w 396587"/>
                    <a:gd name="connsiteY44" fmla="*/ 323968 h 369713"/>
                    <a:gd name="connsiteX45" fmla="*/ 281302 w 396587"/>
                    <a:gd name="connsiteY45" fmla="*/ 312438 h 369713"/>
                    <a:gd name="connsiteX46" fmla="*/ 298090 w 396587"/>
                    <a:gd name="connsiteY46" fmla="*/ 279930 h 369713"/>
                    <a:gd name="connsiteX47" fmla="*/ 321141 w 396587"/>
                    <a:gd name="connsiteY47" fmla="*/ 265257 h 369713"/>
                    <a:gd name="connsiteX48" fmla="*/ 351522 w 396587"/>
                    <a:gd name="connsiteY48" fmla="*/ 236949 h 369713"/>
                    <a:gd name="connsiteX49" fmla="*/ 356770 w 396587"/>
                    <a:gd name="connsiteY49" fmla="*/ 209688 h 369713"/>
                    <a:gd name="connsiteX50" fmla="*/ 364101 w 396587"/>
                    <a:gd name="connsiteY50" fmla="*/ 185580 h 369713"/>
                    <a:gd name="connsiteX51" fmla="*/ 382973 w 396587"/>
                    <a:gd name="connsiteY51" fmla="*/ 182427 h 369713"/>
                    <a:gd name="connsiteX52" fmla="*/ 396587 w 396587"/>
                    <a:gd name="connsiteY52" fmla="*/ 155166 h 369713"/>
                    <a:gd name="connsiteX53" fmla="*/ 377715 w 396587"/>
                    <a:gd name="connsiteY53" fmla="*/ 148883 h 369713"/>
                    <a:gd name="connsiteX54" fmla="*/ 372479 w 396587"/>
                    <a:gd name="connsiteY54" fmla="*/ 128963 h 369713"/>
                    <a:gd name="connsiteX55" fmla="*/ 363043 w 396587"/>
                    <a:gd name="connsiteY55" fmla="*/ 111138 h 369713"/>
                    <a:gd name="connsiteX56" fmla="*/ 364090 w 396587"/>
                    <a:gd name="connsiteY56" fmla="*/ 87030 h 369713"/>
                    <a:gd name="connsiteX57" fmla="*/ 364090 w 396587"/>
                    <a:gd name="connsiteY57" fmla="*/ 57674 h 369713"/>
                    <a:gd name="connsiteX58" fmla="*/ 364090 w 396587"/>
                    <a:gd name="connsiteY58" fmla="*/ 15741 h 36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96587" h="369713">
                      <a:moveTo>
                        <a:pt x="364132" y="15730"/>
                      </a:moveTo>
                      <a:cubicBezTo>
                        <a:pt x="364132" y="15730"/>
                        <a:pt x="343898" y="18443"/>
                        <a:pt x="337929" y="15730"/>
                      </a:cubicBezTo>
                      <a:cubicBezTo>
                        <a:pt x="335394" y="14578"/>
                        <a:pt x="332818" y="9007"/>
                        <a:pt x="330598" y="7331"/>
                      </a:cubicBezTo>
                      <a:cubicBezTo>
                        <a:pt x="327131" y="4723"/>
                        <a:pt x="314878" y="0"/>
                        <a:pt x="314878" y="0"/>
                      </a:cubicBezTo>
                      <a:cubicBezTo>
                        <a:pt x="314878" y="0"/>
                        <a:pt x="311003" y="11510"/>
                        <a:pt x="308573" y="14673"/>
                      </a:cubicBezTo>
                      <a:cubicBezTo>
                        <a:pt x="305735" y="18369"/>
                        <a:pt x="297336" y="23051"/>
                        <a:pt x="293911" y="26214"/>
                      </a:cubicBezTo>
                      <a:cubicBezTo>
                        <a:pt x="290225" y="29607"/>
                        <a:pt x="284287" y="37881"/>
                        <a:pt x="280276" y="40886"/>
                      </a:cubicBezTo>
                      <a:cubicBezTo>
                        <a:pt x="276055" y="44049"/>
                        <a:pt x="264723" y="46227"/>
                        <a:pt x="261403" y="50322"/>
                      </a:cubicBezTo>
                      <a:cubicBezTo>
                        <a:pt x="257476" y="55161"/>
                        <a:pt x="259644" y="70168"/>
                        <a:pt x="255120" y="74441"/>
                      </a:cubicBezTo>
                      <a:cubicBezTo>
                        <a:pt x="252208" y="77196"/>
                        <a:pt x="242678" y="75279"/>
                        <a:pt x="239400" y="77594"/>
                      </a:cubicBezTo>
                      <a:cubicBezTo>
                        <a:pt x="235651" y="80233"/>
                        <a:pt x="232781" y="89700"/>
                        <a:pt x="229964" y="93314"/>
                      </a:cubicBezTo>
                      <a:cubicBezTo>
                        <a:pt x="226770" y="97398"/>
                        <a:pt x="220088" y="105996"/>
                        <a:pt x="215291" y="107986"/>
                      </a:cubicBezTo>
                      <a:cubicBezTo>
                        <a:pt x="209960" y="110196"/>
                        <a:pt x="197781" y="109526"/>
                        <a:pt x="192219" y="107986"/>
                      </a:cubicBezTo>
                      <a:cubicBezTo>
                        <a:pt x="187800" y="106761"/>
                        <a:pt x="180909" y="99786"/>
                        <a:pt x="176489" y="98560"/>
                      </a:cubicBezTo>
                      <a:cubicBezTo>
                        <a:pt x="173211" y="97649"/>
                        <a:pt x="165922" y="97042"/>
                        <a:pt x="162874" y="98560"/>
                      </a:cubicBezTo>
                      <a:cubicBezTo>
                        <a:pt x="159356" y="100320"/>
                        <a:pt x="155261" y="107651"/>
                        <a:pt x="153438" y="111128"/>
                      </a:cubicBezTo>
                      <a:cubicBezTo>
                        <a:pt x="151511" y="114793"/>
                        <a:pt x="150778" y="123601"/>
                        <a:pt x="148202" y="126848"/>
                      </a:cubicBezTo>
                      <a:cubicBezTo>
                        <a:pt x="145720" y="129979"/>
                        <a:pt x="138514" y="134577"/>
                        <a:pt x="134566" y="135237"/>
                      </a:cubicBezTo>
                      <a:cubicBezTo>
                        <a:pt x="126356" y="136598"/>
                        <a:pt x="108038" y="133718"/>
                        <a:pt x="102079" y="127906"/>
                      </a:cubicBezTo>
                      <a:cubicBezTo>
                        <a:pt x="97440" y="123371"/>
                        <a:pt x="98696" y="108541"/>
                        <a:pt x="95785" y="102750"/>
                      </a:cubicBezTo>
                      <a:cubicBezTo>
                        <a:pt x="94193" y="99587"/>
                        <a:pt x="86789" y="91826"/>
                        <a:pt x="86789" y="91826"/>
                      </a:cubicBezTo>
                      <a:cubicBezTo>
                        <a:pt x="86789" y="91826"/>
                        <a:pt x="90454" y="164487"/>
                        <a:pt x="80725" y="185967"/>
                      </a:cubicBezTo>
                      <a:cubicBezTo>
                        <a:pt x="78589" y="190690"/>
                        <a:pt x="70933" y="198891"/>
                        <a:pt x="66042" y="200640"/>
                      </a:cubicBezTo>
                      <a:cubicBezTo>
                        <a:pt x="58606" y="203300"/>
                        <a:pt x="41242" y="201781"/>
                        <a:pt x="34602" y="197508"/>
                      </a:cubicBezTo>
                      <a:cubicBezTo>
                        <a:pt x="29764" y="194387"/>
                        <a:pt x="28821" y="177861"/>
                        <a:pt x="23072" y="177589"/>
                      </a:cubicBezTo>
                      <a:cubicBezTo>
                        <a:pt x="20820" y="177484"/>
                        <a:pt x="19773" y="183778"/>
                        <a:pt x="17835" y="184920"/>
                      </a:cubicBezTo>
                      <a:cubicBezTo>
                        <a:pt x="13971" y="187203"/>
                        <a:pt x="0" y="187025"/>
                        <a:pt x="0" y="187025"/>
                      </a:cubicBezTo>
                      <a:cubicBezTo>
                        <a:pt x="0" y="187025"/>
                        <a:pt x="3089" y="195278"/>
                        <a:pt x="3540" y="198168"/>
                      </a:cubicBezTo>
                      <a:cubicBezTo>
                        <a:pt x="4545" y="204640"/>
                        <a:pt x="-241" y="219030"/>
                        <a:pt x="3540" y="224371"/>
                      </a:cubicBezTo>
                      <a:cubicBezTo>
                        <a:pt x="6273" y="228225"/>
                        <a:pt x="18579" y="226843"/>
                        <a:pt x="21375" y="230655"/>
                      </a:cubicBezTo>
                      <a:cubicBezTo>
                        <a:pt x="26329" y="237431"/>
                        <a:pt x="17490" y="257403"/>
                        <a:pt x="22412" y="264200"/>
                      </a:cubicBezTo>
                      <a:cubicBezTo>
                        <a:pt x="24213" y="266692"/>
                        <a:pt x="32183" y="265886"/>
                        <a:pt x="33943" y="268399"/>
                      </a:cubicBezTo>
                      <a:cubicBezTo>
                        <a:pt x="35294" y="270337"/>
                        <a:pt x="32351" y="276097"/>
                        <a:pt x="33943" y="277835"/>
                      </a:cubicBezTo>
                      <a:cubicBezTo>
                        <a:pt x="35891" y="279972"/>
                        <a:pt x="43745" y="276568"/>
                        <a:pt x="45473" y="278883"/>
                      </a:cubicBezTo>
                      <a:cubicBezTo>
                        <a:pt x="48667" y="283166"/>
                        <a:pt x="44122" y="295335"/>
                        <a:pt x="41274" y="299860"/>
                      </a:cubicBezTo>
                      <a:cubicBezTo>
                        <a:pt x="39179" y="303180"/>
                        <a:pt x="29199" y="305400"/>
                        <a:pt x="28706" y="309296"/>
                      </a:cubicBezTo>
                      <a:cubicBezTo>
                        <a:pt x="26413" y="327236"/>
                        <a:pt x="57947" y="357146"/>
                        <a:pt x="73781" y="365891"/>
                      </a:cubicBezTo>
                      <a:cubicBezTo>
                        <a:pt x="80013" y="369337"/>
                        <a:pt x="95146" y="370625"/>
                        <a:pt x="102079" y="369044"/>
                      </a:cubicBezTo>
                      <a:cubicBezTo>
                        <a:pt x="106897" y="367944"/>
                        <a:pt x="115307" y="362006"/>
                        <a:pt x="118846" y="358560"/>
                      </a:cubicBezTo>
                      <a:cubicBezTo>
                        <a:pt x="122910" y="354612"/>
                        <a:pt x="126366" y="342265"/>
                        <a:pt x="131414" y="339688"/>
                      </a:cubicBezTo>
                      <a:cubicBezTo>
                        <a:pt x="142641" y="333981"/>
                        <a:pt x="171012" y="335185"/>
                        <a:pt x="181736" y="341793"/>
                      </a:cubicBezTo>
                      <a:cubicBezTo>
                        <a:pt x="184030" y="343207"/>
                        <a:pt x="184428" y="350381"/>
                        <a:pt x="186983" y="351208"/>
                      </a:cubicBezTo>
                      <a:cubicBezTo>
                        <a:pt x="194115" y="353533"/>
                        <a:pt x="207782" y="342484"/>
                        <a:pt x="214223" y="338641"/>
                      </a:cubicBezTo>
                      <a:cubicBezTo>
                        <a:pt x="217595" y="336630"/>
                        <a:pt x="223177" y="330713"/>
                        <a:pt x="226801" y="329205"/>
                      </a:cubicBezTo>
                      <a:cubicBezTo>
                        <a:pt x="235116" y="325738"/>
                        <a:pt x="253978" y="327037"/>
                        <a:pt x="262451" y="323968"/>
                      </a:cubicBezTo>
                      <a:cubicBezTo>
                        <a:pt x="267645" y="322083"/>
                        <a:pt x="277542" y="316480"/>
                        <a:pt x="281302" y="312438"/>
                      </a:cubicBezTo>
                      <a:cubicBezTo>
                        <a:pt x="287533" y="305746"/>
                        <a:pt x="291911" y="286685"/>
                        <a:pt x="298090" y="279930"/>
                      </a:cubicBezTo>
                      <a:cubicBezTo>
                        <a:pt x="302698" y="274882"/>
                        <a:pt x="315737" y="269436"/>
                        <a:pt x="321141" y="265257"/>
                      </a:cubicBezTo>
                      <a:cubicBezTo>
                        <a:pt x="329351" y="258911"/>
                        <a:pt x="346496" y="246029"/>
                        <a:pt x="351522" y="236949"/>
                      </a:cubicBezTo>
                      <a:cubicBezTo>
                        <a:pt x="354884" y="230875"/>
                        <a:pt x="355104" y="216433"/>
                        <a:pt x="356770" y="209688"/>
                      </a:cubicBezTo>
                      <a:cubicBezTo>
                        <a:pt x="358288" y="203572"/>
                        <a:pt x="359367" y="189737"/>
                        <a:pt x="364101" y="185580"/>
                      </a:cubicBezTo>
                      <a:cubicBezTo>
                        <a:pt x="367692" y="182427"/>
                        <a:pt x="379119" y="185276"/>
                        <a:pt x="382973" y="182427"/>
                      </a:cubicBezTo>
                      <a:cubicBezTo>
                        <a:pt x="389099" y="177903"/>
                        <a:pt x="396587" y="155166"/>
                        <a:pt x="396587" y="155166"/>
                      </a:cubicBezTo>
                      <a:lnTo>
                        <a:pt x="377715" y="148883"/>
                      </a:lnTo>
                      <a:cubicBezTo>
                        <a:pt x="377715" y="148883"/>
                        <a:pt x="374354" y="133760"/>
                        <a:pt x="372479" y="128963"/>
                      </a:cubicBezTo>
                      <a:cubicBezTo>
                        <a:pt x="370646" y="124271"/>
                        <a:pt x="363043" y="111138"/>
                        <a:pt x="363043" y="111138"/>
                      </a:cubicBezTo>
                      <a:cubicBezTo>
                        <a:pt x="363043" y="111138"/>
                        <a:pt x="363965" y="93062"/>
                        <a:pt x="364090" y="87030"/>
                      </a:cubicBezTo>
                      <a:cubicBezTo>
                        <a:pt x="364247" y="79688"/>
                        <a:pt x="364090" y="65016"/>
                        <a:pt x="364090" y="57674"/>
                      </a:cubicBezTo>
                      <a:lnTo>
                        <a:pt x="364090" y="15741"/>
                      </a:lnTo>
                      <a:close/>
                    </a:path>
                  </a:pathLst>
                </a:custGeom>
                <a:solidFill>
                  <a:schemeClr val="bg1">
                    <a:lumMod val="95000"/>
                  </a:schemeClr>
                </a:solidFill>
                <a:ln w="1046" cap="flat">
                  <a:noFill/>
                  <a:prstDash val="solid"/>
                  <a:miter/>
                </a:ln>
              </p:spPr>
              <p:txBody>
                <a:bodyPr rtlCol="0" anchor="ctr"/>
                <a:lstStyle/>
                <a:p>
                  <a:endParaRPr lang="en-US" dirty="0"/>
                </a:p>
              </p:txBody>
            </p:sp>
            <p:sp>
              <p:nvSpPr>
                <p:cNvPr id="1005" name="Freeform 1004">
                  <a:extLst>
                    <a:ext uri="{FF2B5EF4-FFF2-40B4-BE49-F238E27FC236}">
                      <a16:creationId xmlns:a16="http://schemas.microsoft.com/office/drawing/2014/main" id="{6F84179A-E317-B075-9A09-D395E8E911F0}"/>
                    </a:ext>
                  </a:extLst>
                </p:cNvPr>
                <p:cNvSpPr/>
                <p:nvPr/>
              </p:nvSpPr>
              <p:spPr>
                <a:xfrm>
                  <a:off x="6571325" y="5320237"/>
                  <a:ext cx="36677" cy="44144"/>
                </a:xfrm>
                <a:custGeom>
                  <a:avLst/>
                  <a:gdLst>
                    <a:gd name="connsiteX0" fmla="*/ 36677 w 36677"/>
                    <a:gd name="connsiteY0" fmla="*/ 37744 h 44144"/>
                    <a:gd name="connsiteX1" fmla="*/ 31441 w 36677"/>
                    <a:gd name="connsiteY1" fmla="*/ 17825 h 44144"/>
                    <a:gd name="connsiteX2" fmla="*/ 22005 w 36677"/>
                    <a:gd name="connsiteY2" fmla="*/ 0 h 44144"/>
                    <a:gd name="connsiteX3" fmla="*/ 3133 w 36677"/>
                    <a:gd name="connsiteY3" fmla="*/ 8389 h 44144"/>
                    <a:gd name="connsiteX4" fmla="*/ 1 w 36677"/>
                    <a:gd name="connsiteY4" fmla="*/ 24109 h 44144"/>
                    <a:gd name="connsiteX5" fmla="*/ 2106 w 36677"/>
                    <a:gd name="connsiteY5" fmla="*/ 35650 h 44144"/>
                    <a:gd name="connsiteX6" fmla="*/ 12569 w 36677"/>
                    <a:gd name="connsiteY6" fmla="*/ 39849 h 44144"/>
                    <a:gd name="connsiteX7" fmla="*/ 28299 w 36677"/>
                    <a:gd name="connsiteY7" fmla="*/ 44039 h 44144"/>
                    <a:gd name="connsiteX8" fmla="*/ 36667 w 36677"/>
                    <a:gd name="connsiteY8" fmla="*/ 37755 h 44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677" h="44144">
                      <a:moveTo>
                        <a:pt x="36677" y="37744"/>
                      </a:moveTo>
                      <a:cubicBezTo>
                        <a:pt x="36677" y="37744"/>
                        <a:pt x="33315" y="22622"/>
                        <a:pt x="31441" y="17825"/>
                      </a:cubicBezTo>
                      <a:cubicBezTo>
                        <a:pt x="29608" y="13133"/>
                        <a:pt x="22005" y="0"/>
                        <a:pt x="22005" y="0"/>
                      </a:cubicBezTo>
                      <a:cubicBezTo>
                        <a:pt x="22005" y="0"/>
                        <a:pt x="6358" y="4357"/>
                        <a:pt x="3133" y="8389"/>
                      </a:cubicBezTo>
                      <a:cubicBezTo>
                        <a:pt x="630" y="11520"/>
                        <a:pt x="33" y="20097"/>
                        <a:pt x="1" y="24109"/>
                      </a:cubicBezTo>
                      <a:cubicBezTo>
                        <a:pt x="-20" y="27041"/>
                        <a:pt x="253" y="33377"/>
                        <a:pt x="2106" y="35650"/>
                      </a:cubicBezTo>
                      <a:cubicBezTo>
                        <a:pt x="3886" y="37839"/>
                        <a:pt x="9898" y="38959"/>
                        <a:pt x="12569" y="39849"/>
                      </a:cubicBezTo>
                      <a:cubicBezTo>
                        <a:pt x="16433" y="41138"/>
                        <a:pt x="24309" y="44814"/>
                        <a:pt x="28299" y="44039"/>
                      </a:cubicBezTo>
                      <a:cubicBezTo>
                        <a:pt x="30865" y="43536"/>
                        <a:pt x="36667" y="37755"/>
                        <a:pt x="36667" y="37755"/>
                      </a:cubicBezTo>
                      <a:close/>
                    </a:path>
                  </a:pathLst>
                </a:custGeom>
                <a:solidFill>
                  <a:schemeClr val="bg1">
                    <a:lumMod val="95000"/>
                  </a:schemeClr>
                </a:solidFill>
                <a:ln w="1046" cap="flat">
                  <a:noFill/>
                  <a:prstDash val="solid"/>
                  <a:miter/>
                </a:ln>
              </p:spPr>
              <p:txBody>
                <a:bodyPr rtlCol="0" anchor="ctr"/>
                <a:lstStyle/>
                <a:p>
                  <a:endParaRPr lang="en-US" dirty="0"/>
                </a:p>
              </p:txBody>
            </p:sp>
            <p:sp>
              <p:nvSpPr>
                <p:cNvPr id="1006" name="Freeform 1005">
                  <a:extLst>
                    <a:ext uri="{FF2B5EF4-FFF2-40B4-BE49-F238E27FC236}">
                      <a16:creationId xmlns:a16="http://schemas.microsoft.com/office/drawing/2014/main" id="{8E6F22C4-CCB3-A0D4-318D-93F7A2771811}"/>
                    </a:ext>
                  </a:extLst>
                </p:cNvPr>
                <p:cNvSpPr/>
                <p:nvPr/>
              </p:nvSpPr>
              <p:spPr>
                <a:xfrm>
                  <a:off x="6470448" y="5398749"/>
                  <a:ext cx="70057" cy="63506"/>
                </a:xfrm>
                <a:custGeom>
                  <a:avLst/>
                  <a:gdLst>
                    <a:gd name="connsiteX0" fmla="*/ 25411 w 70057"/>
                    <a:gd name="connsiteY0" fmla="*/ 4308 h 63506"/>
                    <a:gd name="connsiteX1" fmla="*/ 20174 w 70057"/>
                    <a:gd name="connsiteY1" fmla="*/ 17944 h 63506"/>
                    <a:gd name="connsiteX2" fmla="*/ 4434 w 70057"/>
                    <a:gd name="connsiteY2" fmla="*/ 20028 h 63506"/>
                    <a:gd name="connsiteX3" fmla="*/ 5481 w 70057"/>
                    <a:gd name="connsiteY3" fmla="*/ 57772 h 63506"/>
                    <a:gd name="connsiteX4" fmla="*/ 26448 w 70057"/>
                    <a:gd name="connsiteY4" fmla="*/ 55688 h 63506"/>
                    <a:gd name="connsiteX5" fmla="*/ 31684 w 70057"/>
                    <a:gd name="connsiteY5" fmla="*/ 63019 h 63506"/>
                    <a:gd name="connsiteX6" fmla="*/ 42168 w 70057"/>
                    <a:gd name="connsiteY6" fmla="*/ 61951 h 63506"/>
                    <a:gd name="connsiteX7" fmla="*/ 50557 w 70057"/>
                    <a:gd name="connsiteY7" fmla="*/ 51478 h 63506"/>
                    <a:gd name="connsiteX8" fmla="*/ 54746 w 70057"/>
                    <a:gd name="connsiteY8" fmla="*/ 38890 h 63506"/>
                    <a:gd name="connsiteX9" fmla="*/ 65250 w 70057"/>
                    <a:gd name="connsiteY9" fmla="*/ 38890 h 63506"/>
                    <a:gd name="connsiteX10" fmla="*/ 65250 w 70057"/>
                    <a:gd name="connsiteY10" fmla="*/ 2192 h 63506"/>
                    <a:gd name="connsiteX11" fmla="*/ 43236 w 70057"/>
                    <a:gd name="connsiteY11" fmla="*/ 1156 h 63506"/>
                    <a:gd name="connsiteX12" fmla="*/ 25422 w 70057"/>
                    <a:gd name="connsiteY12" fmla="*/ 4287 h 6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57" h="63506">
                      <a:moveTo>
                        <a:pt x="25411" y="4308"/>
                      </a:moveTo>
                      <a:cubicBezTo>
                        <a:pt x="22594" y="6633"/>
                        <a:pt x="23044" y="15681"/>
                        <a:pt x="20174" y="17944"/>
                      </a:cubicBezTo>
                      <a:cubicBezTo>
                        <a:pt x="17064" y="20405"/>
                        <a:pt x="7010" y="17012"/>
                        <a:pt x="4434" y="20028"/>
                      </a:cubicBezTo>
                      <a:cubicBezTo>
                        <a:pt x="-1682" y="27212"/>
                        <a:pt x="-1599" y="51530"/>
                        <a:pt x="5481" y="57772"/>
                      </a:cubicBezTo>
                      <a:cubicBezTo>
                        <a:pt x="9440" y="61259"/>
                        <a:pt x="21651" y="53510"/>
                        <a:pt x="26448" y="55688"/>
                      </a:cubicBezTo>
                      <a:cubicBezTo>
                        <a:pt x="28501" y="56620"/>
                        <a:pt x="29632" y="62097"/>
                        <a:pt x="31684" y="63019"/>
                      </a:cubicBezTo>
                      <a:cubicBezTo>
                        <a:pt x="34083" y="64108"/>
                        <a:pt x="39853" y="63208"/>
                        <a:pt x="42168" y="61951"/>
                      </a:cubicBezTo>
                      <a:cubicBezTo>
                        <a:pt x="45110" y="60348"/>
                        <a:pt x="48954" y="54431"/>
                        <a:pt x="50557" y="51478"/>
                      </a:cubicBezTo>
                      <a:cubicBezTo>
                        <a:pt x="52138" y="48566"/>
                        <a:pt x="52054" y="40827"/>
                        <a:pt x="54746" y="38890"/>
                      </a:cubicBezTo>
                      <a:cubicBezTo>
                        <a:pt x="56871" y="37350"/>
                        <a:pt x="63386" y="40743"/>
                        <a:pt x="65250" y="38890"/>
                      </a:cubicBezTo>
                      <a:cubicBezTo>
                        <a:pt x="71732" y="32407"/>
                        <a:pt x="71586" y="8832"/>
                        <a:pt x="65250" y="2192"/>
                      </a:cubicBezTo>
                      <a:cubicBezTo>
                        <a:pt x="61448" y="-1798"/>
                        <a:pt x="48734" y="810"/>
                        <a:pt x="43236" y="1156"/>
                      </a:cubicBezTo>
                      <a:cubicBezTo>
                        <a:pt x="38722" y="1438"/>
                        <a:pt x="28909" y="1418"/>
                        <a:pt x="25422" y="4287"/>
                      </a:cubicBezTo>
                      <a:close/>
                    </a:path>
                  </a:pathLst>
                </a:custGeom>
                <a:solidFill>
                  <a:schemeClr val="bg1">
                    <a:lumMod val="95000"/>
                  </a:schemeClr>
                </a:solidFill>
                <a:ln w="1046" cap="flat">
                  <a:noFill/>
                  <a:prstDash val="solid"/>
                  <a:miter/>
                </a:ln>
              </p:spPr>
              <p:txBody>
                <a:bodyPr rtlCol="0" anchor="ctr"/>
                <a:lstStyle/>
                <a:p>
                  <a:endParaRPr lang="en-US" dirty="0"/>
                </a:p>
              </p:txBody>
            </p:sp>
          </p:grpSp>
        </p:grpSp>
      </p:grpSp>
      <p:cxnSp>
        <p:nvCxnSpPr>
          <p:cNvPr id="1262" name="Straight Connector 1261">
            <a:extLst>
              <a:ext uri="{FF2B5EF4-FFF2-40B4-BE49-F238E27FC236}">
                <a16:creationId xmlns:a16="http://schemas.microsoft.com/office/drawing/2014/main" id="{753C8714-D391-2805-D30B-AA8BFBEDBDDC}"/>
              </a:ext>
            </a:extLst>
          </p:cNvPr>
          <p:cNvCxnSpPr>
            <a:cxnSpLocks/>
          </p:cNvCxnSpPr>
          <p:nvPr/>
        </p:nvCxnSpPr>
        <p:spPr>
          <a:xfrm>
            <a:off x="5719646" y="616052"/>
            <a:ext cx="0" cy="59118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2" name="Freeform 651">
            <a:extLst>
              <a:ext uri="{FF2B5EF4-FFF2-40B4-BE49-F238E27FC236}">
                <a16:creationId xmlns:a16="http://schemas.microsoft.com/office/drawing/2014/main" id="{AE3675EC-BCD8-C47C-4E09-230AC850A2B7}"/>
              </a:ext>
            </a:extLst>
          </p:cNvPr>
          <p:cNvSpPr>
            <a:spLocks noChangeAspect="1" noChangeArrowheads="1"/>
          </p:cNvSpPr>
          <p:nvPr/>
        </p:nvSpPr>
        <p:spPr bwMode="auto">
          <a:xfrm flipV="1">
            <a:off x="5989183" y="3481952"/>
            <a:ext cx="1916476" cy="69830"/>
          </a:xfrm>
          <a:custGeom>
            <a:avLst/>
            <a:gdLst>
              <a:gd name="connsiteX0" fmla="*/ 78092 w 1916476"/>
              <a:gd name="connsiteY0" fmla="*/ 69830 h 69830"/>
              <a:gd name="connsiteX1" fmla="*/ 166216 w 1916476"/>
              <a:gd name="connsiteY1" fmla="*/ 69830 h 69830"/>
              <a:gd name="connsiteX2" fmla="*/ 195253 w 1916476"/>
              <a:gd name="connsiteY2" fmla="*/ 69830 h 69830"/>
              <a:gd name="connsiteX3" fmla="*/ 284834 w 1916476"/>
              <a:gd name="connsiteY3" fmla="*/ 69830 h 69830"/>
              <a:gd name="connsiteX4" fmla="*/ 334041 w 1916476"/>
              <a:gd name="connsiteY4" fmla="*/ 69830 h 69830"/>
              <a:gd name="connsiteX5" fmla="*/ 374035 w 1916476"/>
              <a:gd name="connsiteY5" fmla="*/ 69830 h 69830"/>
              <a:gd name="connsiteX6" fmla="*/ 403072 w 1916476"/>
              <a:gd name="connsiteY6" fmla="*/ 69830 h 69830"/>
              <a:gd name="connsiteX7" fmla="*/ 492653 w 1916476"/>
              <a:gd name="connsiteY7" fmla="*/ 69830 h 69830"/>
              <a:gd name="connsiteX8" fmla="*/ 541860 w 1916476"/>
              <a:gd name="connsiteY8" fmla="*/ 69830 h 69830"/>
              <a:gd name="connsiteX9" fmla="*/ 677204 w 1916476"/>
              <a:gd name="connsiteY9" fmla="*/ 69830 h 69830"/>
              <a:gd name="connsiteX10" fmla="*/ 885023 w 1916476"/>
              <a:gd name="connsiteY10" fmla="*/ 69830 h 69830"/>
              <a:gd name="connsiteX11" fmla="*/ 941720 w 1916476"/>
              <a:gd name="connsiteY11" fmla="*/ 69830 h 69830"/>
              <a:gd name="connsiteX12" fmla="*/ 970757 w 1916476"/>
              <a:gd name="connsiteY12" fmla="*/ 69830 h 69830"/>
              <a:gd name="connsiteX13" fmla="*/ 1060338 w 1916476"/>
              <a:gd name="connsiteY13" fmla="*/ 69830 h 69830"/>
              <a:gd name="connsiteX14" fmla="*/ 1109545 w 1916476"/>
              <a:gd name="connsiteY14" fmla="*/ 69830 h 69830"/>
              <a:gd name="connsiteX15" fmla="*/ 1149539 w 1916476"/>
              <a:gd name="connsiteY15" fmla="*/ 69830 h 69830"/>
              <a:gd name="connsiteX16" fmla="*/ 1178576 w 1916476"/>
              <a:gd name="connsiteY16" fmla="*/ 69830 h 69830"/>
              <a:gd name="connsiteX17" fmla="*/ 1268157 w 1916476"/>
              <a:gd name="connsiteY17" fmla="*/ 69830 h 69830"/>
              <a:gd name="connsiteX18" fmla="*/ 1317364 w 1916476"/>
              <a:gd name="connsiteY18" fmla="*/ 69830 h 69830"/>
              <a:gd name="connsiteX19" fmla="*/ 1405488 w 1916476"/>
              <a:gd name="connsiteY19" fmla="*/ 69830 h 69830"/>
              <a:gd name="connsiteX20" fmla="*/ 1452708 w 1916476"/>
              <a:gd name="connsiteY20" fmla="*/ 69830 h 69830"/>
              <a:gd name="connsiteX21" fmla="*/ 1481622 w 1916476"/>
              <a:gd name="connsiteY21" fmla="*/ 69830 h 69830"/>
              <a:gd name="connsiteX22" fmla="*/ 1524106 w 1916476"/>
              <a:gd name="connsiteY22" fmla="*/ 69830 h 69830"/>
              <a:gd name="connsiteX23" fmla="*/ 1613307 w 1916476"/>
              <a:gd name="connsiteY23" fmla="*/ 69830 h 69830"/>
              <a:gd name="connsiteX24" fmla="*/ 1660527 w 1916476"/>
              <a:gd name="connsiteY24" fmla="*/ 69830 h 69830"/>
              <a:gd name="connsiteX25" fmla="*/ 1689441 w 1916476"/>
              <a:gd name="connsiteY25" fmla="*/ 69830 h 69830"/>
              <a:gd name="connsiteX26" fmla="*/ 1731925 w 1916476"/>
              <a:gd name="connsiteY26" fmla="*/ 69830 h 69830"/>
              <a:gd name="connsiteX27" fmla="*/ 1916476 w 1916476"/>
              <a:gd name="connsiteY27" fmla="*/ 69830 h 69830"/>
              <a:gd name="connsiteX28" fmla="*/ 1916476 w 1916476"/>
              <a:gd name="connsiteY28" fmla="*/ 50156 h 69830"/>
              <a:gd name="connsiteX29" fmla="*/ 1829886 w 1916476"/>
              <a:gd name="connsiteY29" fmla="*/ 0 h 69830"/>
              <a:gd name="connsiteX30" fmla="*/ 1645335 w 1916476"/>
              <a:gd name="connsiteY30" fmla="*/ 0 h 69830"/>
              <a:gd name="connsiteX31" fmla="*/ 1611349 w 1916476"/>
              <a:gd name="connsiteY31" fmla="*/ 0 h 69830"/>
              <a:gd name="connsiteX32" fmla="*/ 1582435 w 1916476"/>
              <a:gd name="connsiteY32" fmla="*/ 0 h 69830"/>
              <a:gd name="connsiteX33" fmla="*/ 1526717 w 1916476"/>
              <a:gd name="connsiteY33" fmla="*/ 0 h 69830"/>
              <a:gd name="connsiteX34" fmla="*/ 1437516 w 1916476"/>
              <a:gd name="connsiteY34" fmla="*/ 0 h 69830"/>
              <a:gd name="connsiteX35" fmla="*/ 1403530 w 1916476"/>
              <a:gd name="connsiteY35" fmla="*/ 0 h 69830"/>
              <a:gd name="connsiteX36" fmla="*/ 1374616 w 1916476"/>
              <a:gd name="connsiteY36" fmla="*/ 0 h 69830"/>
              <a:gd name="connsiteX37" fmla="*/ 1318898 w 1916476"/>
              <a:gd name="connsiteY37" fmla="*/ 0 h 69830"/>
              <a:gd name="connsiteX38" fmla="*/ 1230774 w 1916476"/>
              <a:gd name="connsiteY38" fmla="*/ 0 h 69830"/>
              <a:gd name="connsiteX39" fmla="*/ 1190065 w 1916476"/>
              <a:gd name="connsiteY39" fmla="*/ 0 h 69830"/>
              <a:gd name="connsiteX40" fmla="*/ 1091986 w 1916476"/>
              <a:gd name="connsiteY40" fmla="*/ 0 h 69830"/>
              <a:gd name="connsiteX41" fmla="*/ 1071447 w 1916476"/>
              <a:gd name="connsiteY41" fmla="*/ 0 h 69830"/>
              <a:gd name="connsiteX42" fmla="*/ 1022955 w 1916476"/>
              <a:gd name="connsiteY42" fmla="*/ 0 h 69830"/>
              <a:gd name="connsiteX43" fmla="*/ 982246 w 1916476"/>
              <a:gd name="connsiteY43" fmla="*/ 0 h 69830"/>
              <a:gd name="connsiteX44" fmla="*/ 884167 w 1916476"/>
              <a:gd name="connsiteY44" fmla="*/ 0 h 69830"/>
              <a:gd name="connsiteX45" fmla="*/ 863628 w 1916476"/>
              <a:gd name="connsiteY45" fmla="*/ 0 h 69830"/>
              <a:gd name="connsiteX46" fmla="*/ 806931 w 1916476"/>
              <a:gd name="connsiteY46" fmla="*/ 0 h 69830"/>
              <a:gd name="connsiteX47" fmla="*/ 599112 w 1916476"/>
              <a:gd name="connsiteY47" fmla="*/ 0 h 69830"/>
              <a:gd name="connsiteX48" fmla="*/ 455270 w 1916476"/>
              <a:gd name="connsiteY48" fmla="*/ 0 h 69830"/>
              <a:gd name="connsiteX49" fmla="*/ 414561 w 1916476"/>
              <a:gd name="connsiteY49" fmla="*/ 0 h 69830"/>
              <a:gd name="connsiteX50" fmla="*/ 316482 w 1916476"/>
              <a:gd name="connsiteY50" fmla="*/ 0 h 69830"/>
              <a:gd name="connsiteX51" fmla="*/ 295943 w 1916476"/>
              <a:gd name="connsiteY51" fmla="*/ 0 h 69830"/>
              <a:gd name="connsiteX52" fmla="*/ 247451 w 1916476"/>
              <a:gd name="connsiteY52" fmla="*/ 0 h 69830"/>
              <a:gd name="connsiteX53" fmla="*/ 206742 w 1916476"/>
              <a:gd name="connsiteY53" fmla="*/ 0 h 69830"/>
              <a:gd name="connsiteX54" fmla="*/ 108663 w 1916476"/>
              <a:gd name="connsiteY54" fmla="*/ 0 h 69830"/>
              <a:gd name="connsiteX55" fmla="*/ 88124 w 1916476"/>
              <a:gd name="connsiteY55" fmla="*/ 0 h 69830"/>
              <a:gd name="connsiteX56" fmla="*/ 0 w 1916476"/>
              <a:gd name="connsiteY56" fmla="*/ 0 h 69830"/>
              <a:gd name="connsiteX57" fmla="*/ 0 w 1916476"/>
              <a:gd name="connsiteY57" fmla="*/ 24597 h 6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916476" h="69830">
                <a:moveTo>
                  <a:pt x="78092" y="69830"/>
                </a:moveTo>
                <a:lnTo>
                  <a:pt x="166216" y="69830"/>
                </a:lnTo>
                <a:lnTo>
                  <a:pt x="195253" y="69830"/>
                </a:lnTo>
                <a:lnTo>
                  <a:pt x="284834" y="69830"/>
                </a:lnTo>
                <a:lnTo>
                  <a:pt x="334041" y="69830"/>
                </a:lnTo>
                <a:lnTo>
                  <a:pt x="374035" y="69830"/>
                </a:lnTo>
                <a:lnTo>
                  <a:pt x="403072" y="69830"/>
                </a:lnTo>
                <a:lnTo>
                  <a:pt x="492653" y="69830"/>
                </a:lnTo>
                <a:lnTo>
                  <a:pt x="541860" y="69830"/>
                </a:lnTo>
                <a:lnTo>
                  <a:pt x="677204" y="69830"/>
                </a:lnTo>
                <a:lnTo>
                  <a:pt x="885023" y="69830"/>
                </a:lnTo>
                <a:lnTo>
                  <a:pt x="941720" y="69830"/>
                </a:lnTo>
                <a:lnTo>
                  <a:pt x="970757" y="69830"/>
                </a:lnTo>
                <a:lnTo>
                  <a:pt x="1060338" y="69830"/>
                </a:lnTo>
                <a:lnTo>
                  <a:pt x="1109545" y="69830"/>
                </a:lnTo>
                <a:lnTo>
                  <a:pt x="1149539" y="69830"/>
                </a:lnTo>
                <a:lnTo>
                  <a:pt x="1178576" y="69830"/>
                </a:lnTo>
                <a:lnTo>
                  <a:pt x="1268157" y="69830"/>
                </a:lnTo>
                <a:lnTo>
                  <a:pt x="1317364" y="69830"/>
                </a:lnTo>
                <a:lnTo>
                  <a:pt x="1405488" y="69830"/>
                </a:lnTo>
                <a:lnTo>
                  <a:pt x="1452708" y="69830"/>
                </a:lnTo>
                <a:lnTo>
                  <a:pt x="1481622" y="69830"/>
                </a:lnTo>
                <a:lnTo>
                  <a:pt x="1524106" y="69830"/>
                </a:lnTo>
                <a:lnTo>
                  <a:pt x="1613307" y="69830"/>
                </a:lnTo>
                <a:lnTo>
                  <a:pt x="1660527" y="69830"/>
                </a:lnTo>
                <a:lnTo>
                  <a:pt x="1689441" y="69830"/>
                </a:lnTo>
                <a:lnTo>
                  <a:pt x="1731925" y="69830"/>
                </a:lnTo>
                <a:lnTo>
                  <a:pt x="1916476" y="69830"/>
                </a:lnTo>
                <a:lnTo>
                  <a:pt x="1916476" y="50156"/>
                </a:lnTo>
                <a:lnTo>
                  <a:pt x="1829886" y="0"/>
                </a:lnTo>
                <a:lnTo>
                  <a:pt x="1645335" y="0"/>
                </a:lnTo>
                <a:lnTo>
                  <a:pt x="1611349" y="0"/>
                </a:lnTo>
                <a:lnTo>
                  <a:pt x="1582435" y="0"/>
                </a:lnTo>
                <a:lnTo>
                  <a:pt x="1526717" y="0"/>
                </a:lnTo>
                <a:lnTo>
                  <a:pt x="1437516" y="0"/>
                </a:lnTo>
                <a:lnTo>
                  <a:pt x="1403530" y="0"/>
                </a:lnTo>
                <a:lnTo>
                  <a:pt x="1374616" y="0"/>
                </a:lnTo>
                <a:lnTo>
                  <a:pt x="1318898" y="0"/>
                </a:lnTo>
                <a:lnTo>
                  <a:pt x="1230774" y="0"/>
                </a:lnTo>
                <a:lnTo>
                  <a:pt x="1190065" y="0"/>
                </a:lnTo>
                <a:lnTo>
                  <a:pt x="1091986" y="0"/>
                </a:lnTo>
                <a:lnTo>
                  <a:pt x="1071447" y="0"/>
                </a:lnTo>
                <a:lnTo>
                  <a:pt x="1022955" y="0"/>
                </a:lnTo>
                <a:lnTo>
                  <a:pt x="982246" y="0"/>
                </a:lnTo>
                <a:lnTo>
                  <a:pt x="884167" y="0"/>
                </a:lnTo>
                <a:lnTo>
                  <a:pt x="863628" y="0"/>
                </a:lnTo>
                <a:lnTo>
                  <a:pt x="806931" y="0"/>
                </a:lnTo>
                <a:lnTo>
                  <a:pt x="599112" y="0"/>
                </a:lnTo>
                <a:lnTo>
                  <a:pt x="455270" y="0"/>
                </a:lnTo>
                <a:lnTo>
                  <a:pt x="414561" y="0"/>
                </a:lnTo>
                <a:lnTo>
                  <a:pt x="316482" y="0"/>
                </a:lnTo>
                <a:lnTo>
                  <a:pt x="295943" y="0"/>
                </a:lnTo>
                <a:lnTo>
                  <a:pt x="247451" y="0"/>
                </a:lnTo>
                <a:lnTo>
                  <a:pt x="206742" y="0"/>
                </a:lnTo>
                <a:lnTo>
                  <a:pt x="108663" y="0"/>
                </a:lnTo>
                <a:lnTo>
                  <a:pt x="88124" y="0"/>
                </a:lnTo>
                <a:lnTo>
                  <a:pt x="0" y="0"/>
                </a:lnTo>
                <a:lnTo>
                  <a:pt x="0" y="24597"/>
                </a:lnTo>
                <a:close/>
              </a:path>
            </a:pathLst>
          </a:custGeom>
          <a:solidFill>
            <a:schemeClr val="accent4"/>
          </a:solidFill>
          <a:ln>
            <a:noFill/>
          </a:ln>
          <a:effectLst/>
        </p:spPr>
        <p:txBody>
          <a:bodyPr vert="horz" wrap="square" lIns="36556" tIns="36556" rIns="36556" bIns="36556" numCol="1" anchor="t" anchorCtr="0" compatLnSpc="1">
            <a:prstTxWarp prst="textNoShape">
              <a:avLst/>
            </a:prstTxWarp>
            <a:noAutofit/>
          </a:bodyPr>
          <a:lstStyle/>
          <a:p>
            <a:pPr marL="0" marR="0" lvl="0" indent="0" defTabSz="914126" eaLnBrk="1" fontAlgn="base" latinLnBrk="0" hangingPunct="1">
              <a:lnSpc>
                <a:spcPct val="100000"/>
              </a:lnSpc>
              <a:spcBef>
                <a:spcPct val="0"/>
              </a:spcBef>
              <a:spcAft>
                <a:spcPct val="0"/>
              </a:spcAft>
              <a:buClrTx/>
              <a:buSzTx/>
              <a:buFontTx/>
              <a:buNone/>
              <a:tabLst/>
              <a:defRPr/>
            </a:pPr>
            <a:endParaRPr kumimoji="0" lang="en-US" sz="1799" b="0" i="0" u="none" strike="noStrike" kern="0" cap="none" spc="0" normalizeH="0" baseline="0" noProof="0" dirty="0">
              <a:ln>
                <a:noFill/>
              </a:ln>
              <a:solidFill>
                <a:schemeClr val="accent4"/>
              </a:solidFill>
              <a:effectLst/>
              <a:uLnTx/>
              <a:uFillTx/>
              <a:ea typeface="MS PGothic" pitchFamily="34" charset="-128"/>
            </a:endParaRPr>
          </a:p>
        </p:txBody>
      </p:sp>
      <p:sp>
        <p:nvSpPr>
          <p:cNvPr id="653" name="TextBox 652">
            <a:extLst>
              <a:ext uri="{FF2B5EF4-FFF2-40B4-BE49-F238E27FC236}">
                <a16:creationId xmlns:a16="http://schemas.microsoft.com/office/drawing/2014/main" id="{324F80DD-34AC-566D-0AC0-DA02D18039B6}"/>
              </a:ext>
            </a:extLst>
          </p:cNvPr>
          <p:cNvSpPr txBox="1"/>
          <p:nvPr/>
        </p:nvSpPr>
        <p:spPr>
          <a:xfrm>
            <a:off x="5981473" y="3098963"/>
            <a:ext cx="2581885" cy="369332"/>
          </a:xfrm>
          <a:prstGeom prst="rect">
            <a:avLst/>
          </a:prstGeom>
          <a:noFill/>
        </p:spPr>
        <p:txBody>
          <a:bodyPr wrap="square" lIns="0" rIns="0">
            <a:spAutoFit/>
          </a:bodyPr>
          <a:lstStyle/>
          <a:p>
            <a:pPr marL="0" indent="0" fontAlgn="auto">
              <a:spcAft>
                <a:spcPts val="0"/>
              </a:spcAft>
              <a:buFont typeface="Arial" panose="020B0604020202020204" pitchFamily="34" charset="0"/>
              <a:buNone/>
            </a:pPr>
            <a:r>
              <a:rPr lang="en-US" b="1" dirty="0">
                <a:solidFill>
                  <a:schemeClr val="accent4"/>
                </a:solidFill>
              </a:rPr>
              <a:t>ASIA-PACIFIC (APAC)</a:t>
            </a:r>
          </a:p>
        </p:txBody>
      </p:sp>
      <p:sp>
        <p:nvSpPr>
          <p:cNvPr id="657" name="Freeform 656">
            <a:extLst>
              <a:ext uri="{FF2B5EF4-FFF2-40B4-BE49-F238E27FC236}">
                <a16:creationId xmlns:a16="http://schemas.microsoft.com/office/drawing/2014/main" id="{23A57964-0A3E-26C3-EF6A-92455CF1A99E}"/>
              </a:ext>
            </a:extLst>
          </p:cNvPr>
          <p:cNvSpPr>
            <a:spLocks noChangeAspect="1" noChangeArrowheads="1"/>
          </p:cNvSpPr>
          <p:nvPr/>
        </p:nvSpPr>
        <p:spPr bwMode="auto">
          <a:xfrm flipV="1">
            <a:off x="6457016" y="3481952"/>
            <a:ext cx="1916476" cy="69830"/>
          </a:xfrm>
          <a:custGeom>
            <a:avLst/>
            <a:gdLst>
              <a:gd name="connsiteX0" fmla="*/ 78092 w 1916476"/>
              <a:gd name="connsiteY0" fmla="*/ 69830 h 69830"/>
              <a:gd name="connsiteX1" fmla="*/ 166216 w 1916476"/>
              <a:gd name="connsiteY1" fmla="*/ 69830 h 69830"/>
              <a:gd name="connsiteX2" fmla="*/ 195253 w 1916476"/>
              <a:gd name="connsiteY2" fmla="*/ 69830 h 69830"/>
              <a:gd name="connsiteX3" fmla="*/ 284834 w 1916476"/>
              <a:gd name="connsiteY3" fmla="*/ 69830 h 69830"/>
              <a:gd name="connsiteX4" fmla="*/ 334041 w 1916476"/>
              <a:gd name="connsiteY4" fmla="*/ 69830 h 69830"/>
              <a:gd name="connsiteX5" fmla="*/ 374035 w 1916476"/>
              <a:gd name="connsiteY5" fmla="*/ 69830 h 69830"/>
              <a:gd name="connsiteX6" fmla="*/ 403072 w 1916476"/>
              <a:gd name="connsiteY6" fmla="*/ 69830 h 69830"/>
              <a:gd name="connsiteX7" fmla="*/ 492653 w 1916476"/>
              <a:gd name="connsiteY7" fmla="*/ 69830 h 69830"/>
              <a:gd name="connsiteX8" fmla="*/ 541860 w 1916476"/>
              <a:gd name="connsiteY8" fmla="*/ 69830 h 69830"/>
              <a:gd name="connsiteX9" fmla="*/ 677204 w 1916476"/>
              <a:gd name="connsiteY9" fmla="*/ 69830 h 69830"/>
              <a:gd name="connsiteX10" fmla="*/ 885023 w 1916476"/>
              <a:gd name="connsiteY10" fmla="*/ 69830 h 69830"/>
              <a:gd name="connsiteX11" fmla="*/ 941720 w 1916476"/>
              <a:gd name="connsiteY11" fmla="*/ 69830 h 69830"/>
              <a:gd name="connsiteX12" fmla="*/ 970757 w 1916476"/>
              <a:gd name="connsiteY12" fmla="*/ 69830 h 69830"/>
              <a:gd name="connsiteX13" fmla="*/ 1060338 w 1916476"/>
              <a:gd name="connsiteY13" fmla="*/ 69830 h 69830"/>
              <a:gd name="connsiteX14" fmla="*/ 1109545 w 1916476"/>
              <a:gd name="connsiteY14" fmla="*/ 69830 h 69830"/>
              <a:gd name="connsiteX15" fmla="*/ 1149539 w 1916476"/>
              <a:gd name="connsiteY15" fmla="*/ 69830 h 69830"/>
              <a:gd name="connsiteX16" fmla="*/ 1178576 w 1916476"/>
              <a:gd name="connsiteY16" fmla="*/ 69830 h 69830"/>
              <a:gd name="connsiteX17" fmla="*/ 1268157 w 1916476"/>
              <a:gd name="connsiteY17" fmla="*/ 69830 h 69830"/>
              <a:gd name="connsiteX18" fmla="*/ 1317364 w 1916476"/>
              <a:gd name="connsiteY18" fmla="*/ 69830 h 69830"/>
              <a:gd name="connsiteX19" fmla="*/ 1405488 w 1916476"/>
              <a:gd name="connsiteY19" fmla="*/ 69830 h 69830"/>
              <a:gd name="connsiteX20" fmla="*/ 1452708 w 1916476"/>
              <a:gd name="connsiteY20" fmla="*/ 69830 h 69830"/>
              <a:gd name="connsiteX21" fmla="*/ 1481622 w 1916476"/>
              <a:gd name="connsiteY21" fmla="*/ 69830 h 69830"/>
              <a:gd name="connsiteX22" fmla="*/ 1524106 w 1916476"/>
              <a:gd name="connsiteY22" fmla="*/ 69830 h 69830"/>
              <a:gd name="connsiteX23" fmla="*/ 1613307 w 1916476"/>
              <a:gd name="connsiteY23" fmla="*/ 69830 h 69830"/>
              <a:gd name="connsiteX24" fmla="*/ 1660527 w 1916476"/>
              <a:gd name="connsiteY24" fmla="*/ 69830 h 69830"/>
              <a:gd name="connsiteX25" fmla="*/ 1689441 w 1916476"/>
              <a:gd name="connsiteY25" fmla="*/ 69830 h 69830"/>
              <a:gd name="connsiteX26" fmla="*/ 1731925 w 1916476"/>
              <a:gd name="connsiteY26" fmla="*/ 69830 h 69830"/>
              <a:gd name="connsiteX27" fmla="*/ 1916476 w 1916476"/>
              <a:gd name="connsiteY27" fmla="*/ 69830 h 69830"/>
              <a:gd name="connsiteX28" fmla="*/ 1916476 w 1916476"/>
              <a:gd name="connsiteY28" fmla="*/ 50156 h 69830"/>
              <a:gd name="connsiteX29" fmla="*/ 1829886 w 1916476"/>
              <a:gd name="connsiteY29" fmla="*/ 0 h 69830"/>
              <a:gd name="connsiteX30" fmla="*/ 1645335 w 1916476"/>
              <a:gd name="connsiteY30" fmla="*/ 0 h 69830"/>
              <a:gd name="connsiteX31" fmla="*/ 1611349 w 1916476"/>
              <a:gd name="connsiteY31" fmla="*/ 0 h 69830"/>
              <a:gd name="connsiteX32" fmla="*/ 1582435 w 1916476"/>
              <a:gd name="connsiteY32" fmla="*/ 0 h 69830"/>
              <a:gd name="connsiteX33" fmla="*/ 1526717 w 1916476"/>
              <a:gd name="connsiteY33" fmla="*/ 0 h 69830"/>
              <a:gd name="connsiteX34" fmla="*/ 1437516 w 1916476"/>
              <a:gd name="connsiteY34" fmla="*/ 0 h 69830"/>
              <a:gd name="connsiteX35" fmla="*/ 1403530 w 1916476"/>
              <a:gd name="connsiteY35" fmla="*/ 0 h 69830"/>
              <a:gd name="connsiteX36" fmla="*/ 1374616 w 1916476"/>
              <a:gd name="connsiteY36" fmla="*/ 0 h 69830"/>
              <a:gd name="connsiteX37" fmla="*/ 1318898 w 1916476"/>
              <a:gd name="connsiteY37" fmla="*/ 0 h 69830"/>
              <a:gd name="connsiteX38" fmla="*/ 1230774 w 1916476"/>
              <a:gd name="connsiteY38" fmla="*/ 0 h 69830"/>
              <a:gd name="connsiteX39" fmla="*/ 1190065 w 1916476"/>
              <a:gd name="connsiteY39" fmla="*/ 0 h 69830"/>
              <a:gd name="connsiteX40" fmla="*/ 1091986 w 1916476"/>
              <a:gd name="connsiteY40" fmla="*/ 0 h 69830"/>
              <a:gd name="connsiteX41" fmla="*/ 1071447 w 1916476"/>
              <a:gd name="connsiteY41" fmla="*/ 0 h 69830"/>
              <a:gd name="connsiteX42" fmla="*/ 1022955 w 1916476"/>
              <a:gd name="connsiteY42" fmla="*/ 0 h 69830"/>
              <a:gd name="connsiteX43" fmla="*/ 982246 w 1916476"/>
              <a:gd name="connsiteY43" fmla="*/ 0 h 69830"/>
              <a:gd name="connsiteX44" fmla="*/ 884167 w 1916476"/>
              <a:gd name="connsiteY44" fmla="*/ 0 h 69830"/>
              <a:gd name="connsiteX45" fmla="*/ 863628 w 1916476"/>
              <a:gd name="connsiteY45" fmla="*/ 0 h 69830"/>
              <a:gd name="connsiteX46" fmla="*/ 806931 w 1916476"/>
              <a:gd name="connsiteY46" fmla="*/ 0 h 69830"/>
              <a:gd name="connsiteX47" fmla="*/ 599112 w 1916476"/>
              <a:gd name="connsiteY47" fmla="*/ 0 h 69830"/>
              <a:gd name="connsiteX48" fmla="*/ 455270 w 1916476"/>
              <a:gd name="connsiteY48" fmla="*/ 0 h 69830"/>
              <a:gd name="connsiteX49" fmla="*/ 414561 w 1916476"/>
              <a:gd name="connsiteY49" fmla="*/ 0 h 69830"/>
              <a:gd name="connsiteX50" fmla="*/ 316482 w 1916476"/>
              <a:gd name="connsiteY50" fmla="*/ 0 h 69830"/>
              <a:gd name="connsiteX51" fmla="*/ 295943 w 1916476"/>
              <a:gd name="connsiteY51" fmla="*/ 0 h 69830"/>
              <a:gd name="connsiteX52" fmla="*/ 247451 w 1916476"/>
              <a:gd name="connsiteY52" fmla="*/ 0 h 69830"/>
              <a:gd name="connsiteX53" fmla="*/ 206742 w 1916476"/>
              <a:gd name="connsiteY53" fmla="*/ 0 h 69830"/>
              <a:gd name="connsiteX54" fmla="*/ 108663 w 1916476"/>
              <a:gd name="connsiteY54" fmla="*/ 0 h 69830"/>
              <a:gd name="connsiteX55" fmla="*/ 88124 w 1916476"/>
              <a:gd name="connsiteY55" fmla="*/ 0 h 69830"/>
              <a:gd name="connsiteX56" fmla="*/ 0 w 1916476"/>
              <a:gd name="connsiteY56" fmla="*/ 0 h 69830"/>
              <a:gd name="connsiteX57" fmla="*/ 0 w 1916476"/>
              <a:gd name="connsiteY57" fmla="*/ 24597 h 6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916476" h="69830">
                <a:moveTo>
                  <a:pt x="78092" y="69830"/>
                </a:moveTo>
                <a:lnTo>
                  <a:pt x="166216" y="69830"/>
                </a:lnTo>
                <a:lnTo>
                  <a:pt x="195253" y="69830"/>
                </a:lnTo>
                <a:lnTo>
                  <a:pt x="284834" y="69830"/>
                </a:lnTo>
                <a:lnTo>
                  <a:pt x="334041" y="69830"/>
                </a:lnTo>
                <a:lnTo>
                  <a:pt x="374035" y="69830"/>
                </a:lnTo>
                <a:lnTo>
                  <a:pt x="403072" y="69830"/>
                </a:lnTo>
                <a:lnTo>
                  <a:pt x="492653" y="69830"/>
                </a:lnTo>
                <a:lnTo>
                  <a:pt x="541860" y="69830"/>
                </a:lnTo>
                <a:lnTo>
                  <a:pt x="677204" y="69830"/>
                </a:lnTo>
                <a:lnTo>
                  <a:pt x="885023" y="69830"/>
                </a:lnTo>
                <a:lnTo>
                  <a:pt x="941720" y="69830"/>
                </a:lnTo>
                <a:lnTo>
                  <a:pt x="970757" y="69830"/>
                </a:lnTo>
                <a:lnTo>
                  <a:pt x="1060338" y="69830"/>
                </a:lnTo>
                <a:lnTo>
                  <a:pt x="1109545" y="69830"/>
                </a:lnTo>
                <a:lnTo>
                  <a:pt x="1149539" y="69830"/>
                </a:lnTo>
                <a:lnTo>
                  <a:pt x="1178576" y="69830"/>
                </a:lnTo>
                <a:lnTo>
                  <a:pt x="1268157" y="69830"/>
                </a:lnTo>
                <a:lnTo>
                  <a:pt x="1317364" y="69830"/>
                </a:lnTo>
                <a:lnTo>
                  <a:pt x="1405488" y="69830"/>
                </a:lnTo>
                <a:lnTo>
                  <a:pt x="1452708" y="69830"/>
                </a:lnTo>
                <a:lnTo>
                  <a:pt x="1481622" y="69830"/>
                </a:lnTo>
                <a:lnTo>
                  <a:pt x="1524106" y="69830"/>
                </a:lnTo>
                <a:lnTo>
                  <a:pt x="1613307" y="69830"/>
                </a:lnTo>
                <a:lnTo>
                  <a:pt x="1660527" y="69830"/>
                </a:lnTo>
                <a:lnTo>
                  <a:pt x="1689441" y="69830"/>
                </a:lnTo>
                <a:lnTo>
                  <a:pt x="1731925" y="69830"/>
                </a:lnTo>
                <a:lnTo>
                  <a:pt x="1916476" y="69830"/>
                </a:lnTo>
                <a:lnTo>
                  <a:pt x="1916476" y="50156"/>
                </a:lnTo>
                <a:lnTo>
                  <a:pt x="1829886" y="0"/>
                </a:lnTo>
                <a:lnTo>
                  <a:pt x="1645335" y="0"/>
                </a:lnTo>
                <a:lnTo>
                  <a:pt x="1611349" y="0"/>
                </a:lnTo>
                <a:lnTo>
                  <a:pt x="1582435" y="0"/>
                </a:lnTo>
                <a:lnTo>
                  <a:pt x="1526717" y="0"/>
                </a:lnTo>
                <a:lnTo>
                  <a:pt x="1437516" y="0"/>
                </a:lnTo>
                <a:lnTo>
                  <a:pt x="1403530" y="0"/>
                </a:lnTo>
                <a:lnTo>
                  <a:pt x="1374616" y="0"/>
                </a:lnTo>
                <a:lnTo>
                  <a:pt x="1318898" y="0"/>
                </a:lnTo>
                <a:lnTo>
                  <a:pt x="1230774" y="0"/>
                </a:lnTo>
                <a:lnTo>
                  <a:pt x="1190065" y="0"/>
                </a:lnTo>
                <a:lnTo>
                  <a:pt x="1091986" y="0"/>
                </a:lnTo>
                <a:lnTo>
                  <a:pt x="1071447" y="0"/>
                </a:lnTo>
                <a:lnTo>
                  <a:pt x="1022955" y="0"/>
                </a:lnTo>
                <a:lnTo>
                  <a:pt x="982246" y="0"/>
                </a:lnTo>
                <a:lnTo>
                  <a:pt x="884167" y="0"/>
                </a:lnTo>
                <a:lnTo>
                  <a:pt x="863628" y="0"/>
                </a:lnTo>
                <a:lnTo>
                  <a:pt x="806931" y="0"/>
                </a:lnTo>
                <a:lnTo>
                  <a:pt x="599112" y="0"/>
                </a:lnTo>
                <a:lnTo>
                  <a:pt x="455270" y="0"/>
                </a:lnTo>
                <a:lnTo>
                  <a:pt x="414561" y="0"/>
                </a:lnTo>
                <a:lnTo>
                  <a:pt x="316482" y="0"/>
                </a:lnTo>
                <a:lnTo>
                  <a:pt x="295943" y="0"/>
                </a:lnTo>
                <a:lnTo>
                  <a:pt x="247451" y="0"/>
                </a:lnTo>
                <a:lnTo>
                  <a:pt x="206742" y="0"/>
                </a:lnTo>
                <a:lnTo>
                  <a:pt x="108663" y="0"/>
                </a:lnTo>
                <a:lnTo>
                  <a:pt x="88124" y="0"/>
                </a:lnTo>
                <a:lnTo>
                  <a:pt x="0" y="0"/>
                </a:lnTo>
                <a:lnTo>
                  <a:pt x="0" y="24597"/>
                </a:lnTo>
                <a:close/>
              </a:path>
            </a:pathLst>
          </a:custGeom>
          <a:solidFill>
            <a:schemeClr val="accent4"/>
          </a:solidFill>
          <a:ln>
            <a:noFill/>
          </a:ln>
          <a:effectLst/>
        </p:spPr>
        <p:txBody>
          <a:bodyPr vert="horz" wrap="square" lIns="36556" tIns="36556" rIns="36556" bIns="36556" numCol="1" anchor="t" anchorCtr="0" compatLnSpc="1">
            <a:prstTxWarp prst="textNoShape">
              <a:avLst/>
            </a:prstTxWarp>
            <a:noAutofit/>
          </a:bodyPr>
          <a:lstStyle/>
          <a:p>
            <a:pPr marL="0" marR="0" lvl="0" indent="0" defTabSz="914126" eaLnBrk="1" fontAlgn="base" latinLnBrk="0" hangingPunct="1">
              <a:lnSpc>
                <a:spcPct val="100000"/>
              </a:lnSpc>
              <a:spcBef>
                <a:spcPct val="0"/>
              </a:spcBef>
              <a:spcAft>
                <a:spcPct val="0"/>
              </a:spcAft>
              <a:buClrTx/>
              <a:buSzTx/>
              <a:buFontTx/>
              <a:buNone/>
              <a:tabLst/>
              <a:defRPr/>
            </a:pPr>
            <a:endParaRPr kumimoji="0" lang="en-US" sz="1799" b="0" i="0" u="none" strike="noStrike" kern="0" cap="none" spc="0" normalizeH="0" baseline="0" noProof="0" dirty="0">
              <a:ln>
                <a:noFill/>
              </a:ln>
              <a:solidFill>
                <a:schemeClr val="accent4"/>
              </a:solidFill>
              <a:effectLst/>
              <a:uLnTx/>
              <a:uFillTx/>
              <a:ea typeface="MS PGothic" pitchFamily="34" charset="-128"/>
            </a:endParaRPr>
          </a:p>
        </p:txBody>
      </p:sp>
      <p:sp>
        <p:nvSpPr>
          <p:cNvPr id="651" name="Text Placeholder 4">
            <a:extLst>
              <a:ext uri="{FF2B5EF4-FFF2-40B4-BE49-F238E27FC236}">
                <a16:creationId xmlns:a16="http://schemas.microsoft.com/office/drawing/2014/main" id="{9D464298-962C-19EB-E7A2-7FFCB3CFB397}"/>
              </a:ext>
            </a:extLst>
          </p:cNvPr>
          <p:cNvSpPr txBox="1">
            <a:spLocks/>
          </p:cNvSpPr>
          <p:nvPr/>
        </p:nvSpPr>
        <p:spPr>
          <a:xfrm>
            <a:off x="5937023" y="3766858"/>
            <a:ext cx="3568421" cy="980048"/>
          </a:xfrm>
          <a:prstGeom prst="rect">
            <a:avLst/>
          </a:prstGeom>
        </p:spPr>
        <p:txBody>
          <a:bodyPr vert="horz" lIns="0" tIns="0" rIns="0" bIns="0" rtlCol="0">
            <a:noAutofit/>
          </a:bodyPr>
          <a:lstStyle>
            <a:lvl1pPr marL="228531" indent="-228531" algn="l" defTabSz="914126" rtl="0" eaLnBrk="1" latinLnBrk="0" hangingPunct="1">
              <a:lnSpc>
                <a:spcPct val="100000"/>
              </a:lnSpc>
              <a:spcBef>
                <a:spcPts val="1000"/>
              </a:spcBef>
              <a:buClr>
                <a:schemeClr val="accent1"/>
              </a:buClr>
              <a:buFont typeface="Arial" panose="020B0604020202020204" pitchFamily="34" charset="0"/>
              <a:buChar char="•"/>
              <a:defRPr sz="1999" kern="1200">
                <a:solidFill>
                  <a:schemeClr val="tx1"/>
                </a:solidFill>
                <a:latin typeface="+mn-lt"/>
                <a:ea typeface="+mn-ea"/>
                <a:cs typeface="+mn-cs"/>
              </a:defRPr>
            </a:lvl1pPr>
            <a:lvl2pPr marL="457200" indent="-230188" algn="l" defTabSz="914126" rtl="0" eaLnBrk="1" latinLnBrk="0" hangingPunct="1">
              <a:lnSpc>
                <a:spcPct val="100000"/>
              </a:lnSpc>
              <a:spcBef>
                <a:spcPts val="800"/>
              </a:spcBef>
              <a:buFont typeface="Arial" panose="020B0604020202020204" pitchFamily="34" charset="0"/>
              <a:buChar char="–"/>
              <a:defRPr sz="1799" kern="1200">
                <a:solidFill>
                  <a:schemeClr val="tx1"/>
                </a:solidFill>
                <a:latin typeface="+mn-lt"/>
                <a:ea typeface="+mn-ea"/>
                <a:cs typeface="+mn-cs"/>
              </a:defRPr>
            </a:lvl2pPr>
            <a:lvl3pPr marL="631825" indent="-173038" algn="l" defTabSz="914126"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173038" indent="-173038" fontAlgn="auto">
              <a:spcBef>
                <a:spcPts val="600"/>
              </a:spcBef>
              <a:spcAft>
                <a:spcPts val="0"/>
              </a:spcAft>
            </a:pPr>
            <a:r>
              <a:rPr lang="en-US" sz="1400" dirty="0">
                <a:solidFill>
                  <a:schemeClr val="accent4"/>
                </a:solidFill>
              </a:rPr>
              <a:t>Nine in 10 decision-makers </a:t>
            </a:r>
            <a:r>
              <a:rPr lang="en-US" sz="1400" dirty="0"/>
              <a:t>agree machine vision and/or fixed industrial scanning technology in key areas would save time and eliminate errors. Yet, </a:t>
            </a:r>
            <a:r>
              <a:rPr lang="en-US" sz="1400" dirty="0">
                <a:solidFill>
                  <a:schemeClr val="accent4"/>
                </a:solidFill>
              </a:rPr>
              <a:t>only one-quarter </a:t>
            </a:r>
            <a:r>
              <a:rPr lang="en-US" sz="1400" dirty="0"/>
              <a:t>say they are currently using or implementing these technologies</a:t>
            </a:r>
          </a:p>
        </p:txBody>
      </p:sp>
      <p:sp>
        <p:nvSpPr>
          <p:cNvPr id="332" name="Text Placeholder 4">
            <a:extLst>
              <a:ext uri="{FF2B5EF4-FFF2-40B4-BE49-F238E27FC236}">
                <a16:creationId xmlns:a16="http://schemas.microsoft.com/office/drawing/2014/main" id="{35C0C38A-F1AB-4774-922F-A67A9429011F}"/>
              </a:ext>
            </a:extLst>
          </p:cNvPr>
          <p:cNvSpPr txBox="1">
            <a:spLocks/>
          </p:cNvSpPr>
          <p:nvPr/>
        </p:nvSpPr>
        <p:spPr>
          <a:xfrm>
            <a:off x="5946782" y="5229131"/>
            <a:ext cx="5309661" cy="1458798"/>
          </a:xfrm>
          <a:prstGeom prst="rect">
            <a:avLst/>
          </a:prstGeom>
        </p:spPr>
        <p:txBody>
          <a:bodyPr vert="horz" lIns="0" tIns="0" rIns="0" bIns="0" rtlCol="0">
            <a:noAutofit/>
          </a:bodyPr>
          <a:lstStyle>
            <a:lvl1pPr marL="228531" indent="-228531" algn="l" defTabSz="914126" rtl="0" eaLnBrk="1" latinLnBrk="0" hangingPunct="1">
              <a:lnSpc>
                <a:spcPct val="100000"/>
              </a:lnSpc>
              <a:spcBef>
                <a:spcPts val="1000"/>
              </a:spcBef>
              <a:buClr>
                <a:schemeClr val="accent1"/>
              </a:buClr>
              <a:buFont typeface="Arial" panose="020B0604020202020204" pitchFamily="34" charset="0"/>
              <a:buChar char="•"/>
              <a:defRPr sz="1999" kern="1200">
                <a:solidFill>
                  <a:schemeClr val="tx1"/>
                </a:solidFill>
                <a:latin typeface="+mn-lt"/>
                <a:ea typeface="+mn-ea"/>
                <a:cs typeface="+mn-cs"/>
              </a:defRPr>
            </a:lvl1pPr>
            <a:lvl2pPr marL="457200" indent="-230188" algn="l" defTabSz="914126" rtl="0" eaLnBrk="1" latinLnBrk="0" hangingPunct="1">
              <a:lnSpc>
                <a:spcPct val="100000"/>
              </a:lnSpc>
              <a:spcBef>
                <a:spcPts val="800"/>
              </a:spcBef>
              <a:buFont typeface="Arial" panose="020B0604020202020204" pitchFamily="34" charset="0"/>
              <a:buChar char="–"/>
              <a:defRPr sz="1799" kern="1200">
                <a:solidFill>
                  <a:schemeClr val="tx1"/>
                </a:solidFill>
                <a:latin typeface="+mn-lt"/>
                <a:ea typeface="+mn-ea"/>
                <a:cs typeface="+mn-cs"/>
              </a:defRPr>
            </a:lvl2pPr>
            <a:lvl3pPr marL="631825" indent="-173038" algn="l" defTabSz="914126"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173038" indent="-173038" fontAlgn="auto">
              <a:spcBef>
                <a:spcPts val="600"/>
              </a:spcBef>
              <a:spcAft>
                <a:spcPts val="0"/>
              </a:spcAft>
            </a:pPr>
            <a:r>
              <a:rPr lang="en-US" sz="1400" dirty="0"/>
              <a:t>Decision-makers and associates differ in their assessment of the biggest challenge impacting their organization. </a:t>
            </a:r>
            <a:r>
              <a:rPr lang="en-US" sz="1400" dirty="0">
                <a:solidFill>
                  <a:schemeClr val="accent4"/>
                </a:solidFill>
              </a:rPr>
              <a:t>Seventy-eight percent of associates</a:t>
            </a:r>
            <a:r>
              <a:rPr lang="en-US" sz="1400" dirty="0">
                <a:solidFill>
                  <a:schemeClr val="accent1"/>
                </a:solidFill>
              </a:rPr>
              <a:t> </a:t>
            </a:r>
            <a:r>
              <a:rPr lang="en-US" sz="1400" dirty="0"/>
              <a:t>rank fulfilling higher order volumes from increased e-commerce activity as the biggest challenge, while </a:t>
            </a:r>
            <a:r>
              <a:rPr lang="en-US" sz="1400" dirty="0">
                <a:solidFill>
                  <a:schemeClr val="accent4"/>
                </a:solidFill>
              </a:rPr>
              <a:t>74% of decision-makers </a:t>
            </a:r>
            <a:r>
              <a:rPr lang="en-US" sz="1400" dirty="0"/>
              <a:t>feel predicting inventory availability and confirming inventory accuracy are most challenging</a:t>
            </a:r>
          </a:p>
        </p:txBody>
      </p:sp>
    </p:spTree>
    <p:extLst>
      <p:ext uri="{BB962C8B-B14F-4D97-AF65-F5344CB8AC3E}">
        <p14:creationId xmlns:p14="http://schemas.microsoft.com/office/powerpoint/2010/main" val="1691644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F81E44F-1AB2-C039-F304-91F13DDF022C}"/>
              </a:ext>
            </a:extLst>
          </p:cNvPr>
          <p:cNvSpPr/>
          <p:nvPr/>
        </p:nvSpPr>
        <p:spPr>
          <a:xfrm>
            <a:off x="0" y="2654818"/>
            <a:ext cx="12188825" cy="260029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8D4FC071-2E50-290B-10D3-37394B704046}"/>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3479600" y="713710"/>
            <a:ext cx="5251446" cy="1943717"/>
          </a:xfrm>
          <a:prstGeom prst="rect">
            <a:avLst/>
          </a:prstGeom>
        </p:spPr>
      </p:pic>
      <p:sp>
        <p:nvSpPr>
          <p:cNvPr id="2" name="Rectangle 1">
            <a:extLst>
              <a:ext uri="{FF2B5EF4-FFF2-40B4-BE49-F238E27FC236}">
                <a16:creationId xmlns:a16="http://schemas.microsoft.com/office/drawing/2014/main" id="{B8AF98B5-54AB-B253-97E8-5FD3783AA5C9}"/>
              </a:ext>
            </a:extLst>
          </p:cNvPr>
          <p:cNvSpPr/>
          <p:nvPr/>
        </p:nvSpPr>
        <p:spPr>
          <a:xfrm>
            <a:off x="0" y="5255108"/>
            <a:ext cx="12188825" cy="16028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FC74782C-483C-7D2E-3FFD-835A1AD8D61B}"/>
              </a:ext>
            </a:extLst>
          </p:cNvPr>
          <p:cNvSpPr txBox="1"/>
          <p:nvPr/>
        </p:nvSpPr>
        <p:spPr>
          <a:xfrm>
            <a:off x="2107936" y="5494697"/>
            <a:ext cx="7351523" cy="1046440"/>
          </a:xfrm>
          <a:prstGeom prst="rect">
            <a:avLst/>
          </a:prstGeom>
          <a:noFill/>
        </p:spPr>
        <p:txBody>
          <a:bodyPr wrap="square" lIns="0" rIns="0" rtlCol="0">
            <a:spAutoFit/>
          </a:bodyPr>
          <a:lstStyle/>
          <a:p>
            <a:r>
              <a:rPr lang="en-US" sz="1400" b="1" dirty="0">
                <a:solidFill>
                  <a:schemeClr val="accent1"/>
                </a:solidFill>
              </a:rPr>
              <a:t>About the Study</a:t>
            </a:r>
          </a:p>
          <a:p>
            <a:pPr>
              <a:spcBef>
                <a:spcPts val="0"/>
              </a:spcBef>
            </a:pPr>
            <a:r>
              <a:rPr lang="en-US" sz="1200" dirty="0">
                <a:solidFill>
                  <a:schemeClr val="bg1"/>
                </a:solidFill>
              </a:rPr>
              <a:t>Zebra Technologies commissioned a global research study among decision-makers and associates to analyze the latest trends and technologies transforming warehouse operations. The study includes over 1,500 respondents across organizations within manufacturing, retail, transportation, logistics and wholesale distribution. Azure Knowledge Corporation administered the online survey in January – February 2022.</a:t>
            </a:r>
          </a:p>
        </p:txBody>
      </p:sp>
      <p:pic>
        <p:nvPicPr>
          <p:cNvPr id="8" name="Picture 7">
            <a:extLst>
              <a:ext uri="{FF2B5EF4-FFF2-40B4-BE49-F238E27FC236}">
                <a16:creationId xmlns:a16="http://schemas.microsoft.com/office/drawing/2014/main" id="{DD3D5014-0A62-AC49-FBBD-72B08883E3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69304" y="3159085"/>
            <a:ext cx="1011897" cy="1011897"/>
          </a:xfrm>
          <a:prstGeom prst="rect">
            <a:avLst/>
          </a:prstGeom>
        </p:spPr>
      </p:pic>
      <p:pic>
        <p:nvPicPr>
          <p:cNvPr id="15" name="Picture 14">
            <a:extLst>
              <a:ext uri="{FF2B5EF4-FFF2-40B4-BE49-F238E27FC236}">
                <a16:creationId xmlns:a16="http://schemas.microsoft.com/office/drawing/2014/main" id="{0341BC53-765E-FBCD-077E-36E83DAE0DE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36043" y="3140424"/>
            <a:ext cx="1011896" cy="1011896"/>
          </a:xfrm>
          <a:prstGeom prst="rect">
            <a:avLst/>
          </a:prstGeom>
        </p:spPr>
      </p:pic>
      <p:pic>
        <p:nvPicPr>
          <p:cNvPr id="21" name="Picture 20">
            <a:extLst>
              <a:ext uri="{FF2B5EF4-FFF2-40B4-BE49-F238E27FC236}">
                <a16:creationId xmlns:a16="http://schemas.microsoft.com/office/drawing/2014/main" id="{76CAB5B4-8D81-AB62-2982-375E7A6CF91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147500" y="3159085"/>
            <a:ext cx="1011896" cy="1011896"/>
          </a:xfrm>
          <a:prstGeom prst="rect">
            <a:avLst/>
          </a:prstGeom>
        </p:spPr>
      </p:pic>
      <p:sp>
        <p:nvSpPr>
          <p:cNvPr id="24" name="TextBox 23">
            <a:extLst>
              <a:ext uri="{FF2B5EF4-FFF2-40B4-BE49-F238E27FC236}">
                <a16:creationId xmlns:a16="http://schemas.microsoft.com/office/drawing/2014/main" id="{3EAA57E0-2D57-330B-E0B5-A3BF0B33380D}"/>
              </a:ext>
            </a:extLst>
          </p:cNvPr>
          <p:cNvSpPr txBox="1"/>
          <p:nvPr/>
        </p:nvSpPr>
        <p:spPr>
          <a:xfrm>
            <a:off x="375947" y="4481783"/>
            <a:ext cx="2631387" cy="369332"/>
          </a:xfrm>
          <a:prstGeom prst="rect">
            <a:avLst/>
          </a:prstGeom>
          <a:noFill/>
        </p:spPr>
        <p:txBody>
          <a:bodyPr wrap="square" lIns="0" rIns="0" rtlCol="0">
            <a:spAutoFit/>
          </a:bodyPr>
          <a:lstStyle/>
          <a:p>
            <a:pPr algn="ctr"/>
            <a:r>
              <a:rPr lang="en-US" b="1" dirty="0">
                <a:solidFill>
                  <a:schemeClr val="accent1"/>
                </a:solidFill>
              </a:rPr>
              <a:t>Overview</a:t>
            </a:r>
          </a:p>
        </p:txBody>
      </p:sp>
      <p:sp>
        <p:nvSpPr>
          <p:cNvPr id="25" name="TextBox 24">
            <a:extLst>
              <a:ext uri="{FF2B5EF4-FFF2-40B4-BE49-F238E27FC236}">
                <a16:creationId xmlns:a16="http://schemas.microsoft.com/office/drawing/2014/main" id="{B592F45B-DA40-D033-54FD-43DA063CD65C}"/>
              </a:ext>
            </a:extLst>
          </p:cNvPr>
          <p:cNvSpPr txBox="1"/>
          <p:nvPr/>
        </p:nvSpPr>
        <p:spPr>
          <a:xfrm>
            <a:off x="3400182" y="4513156"/>
            <a:ext cx="2646399" cy="369332"/>
          </a:xfrm>
          <a:prstGeom prst="rect">
            <a:avLst/>
          </a:prstGeom>
          <a:noFill/>
        </p:spPr>
        <p:txBody>
          <a:bodyPr wrap="square" lIns="0" rIns="0" rtlCol="0">
            <a:spAutoFit/>
          </a:bodyPr>
          <a:lstStyle/>
          <a:p>
            <a:pPr algn="ctr"/>
            <a:r>
              <a:rPr lang="en-US" b="1" dirty="0">
                <a:solidFill>
                  <a:schemeClr val="accent1"/>
                </a:solidFill>
              </a:rPr>
              <a:t>E-Commerce Impact</a:t>
            </a:r>
          </a:p>
        </p:txBody>
      </p:sp>
      <p:sp>
        <p:nvSpPr>
          <p:cNvPr id="27" name="TextBox 26">
            <a:extLst>
              <a:ext uri="{FF2B5EF4-FFF2-40B4-BE49-F238E27FC236}">
                <a16:creationId xmlns:a16="http://schemas.microsoft.com/office/drawing/2014/main" id="{41B68EB8-5ED1-0CE6-175E-FA89DB86ECE9}"/>
              </a:ext>
            </a:extLst>
          </p:cNvPr>
          <p:cNvSpPr txBox="1"/>
          <p:nvPr/>
        </p:nvSpPr>
        <p:spPr>
          <a:xfrm>
            <a:off x="6556933" y="4513156"/>
            <a:ext cx="2474638" cy="369332"/>
          </a:xfrm>
          <a:prstGeom prst="rect">
            <a:avLst/>
          </a:prstGeom>
          <a:noFill/>
        </p:spPr>
        <p:txBody>
          <a:bodyPr wrap="square" lIns="0" rIns="0" rtlCol="0">
            <a:spAutoFit/>
          </a:bodyPr>
          <a:lstStyle/>
          <a:p>
            <a:pPr algn="ctr"/>
            <a:r>
              <a:rPr lang="en-US" b="1" dirty="0">
                <a:solidFill>
                  <a:schemeClr val="accent1"/>
                </a:solidFill>
              </a:rPr>
              <a:t>Modernization</a:t>
            </a:r>
          </a:p>
        </p:txBody>
      </p:sp>
      <p:sp>
        <p:nvSpPr>
          <p:cNvPr id="28" name="TextBox 27">
            <a:extLst>
              <a:ext uri="{FF2B5EF4-FFF2-40B4-BE49-F238E27FC236}">
                <a16:creationId xmlns:a16="http://schemas.microsoft.com/office/drawing/2014/main" id="{D643087D-E871-8A79-6D84-94ED5DB11143}"/>
              </a:ext>
            </a:extLst>
          </p:cNvPr>
          <p:cNvSpPr txBox="1"/>
          <p:nvPr/>
        </p:nvSpPr>
        <p:spPr>
          <a:xfrm>
            <a:off x="9497106" y="4513156"/>
            <a:ext cx="2384877" cy="369332"/>
          </a:xfrm>
          <a:prstGeom prst="rect">
            <a:avLst/>
          </a:prstGeom>
          <a:noFill/>
        </p:spPr>
        <p:txBody>
          <a:bodyPr wrap="square" lIns="0" rIns="0" rtlCol="0">
            <a:spAutoFit/>
          </a:bodyPr>
          <a:lstStyle/>
          <a:p>
            <a:pPr algn="ctr"/>
            <a:r>
              <a:rPr lang="en-US" b="1" dirty="0">
                <a:solidFill>
                  <a:schemeClr val="accent1"/>
                </a:solidFill>
              </a:rPr>
              <a:t>Perspectives</a:t>
            </a:r>
          </a:p>
        </p:txBody>
      </p:sp>
      <p:cxnSp>
        <p:nvCxnSpPr>
          <p:cNvPr id="31" name="Straight Connector 30">
            <a:extLst>
              <a:ext uri="{FF2B5EF4-FFF2-40B4-BE49-F238E27FC236}">
                <a16:creationId xmlns:a16="http://schemas.microsoft.com/office/drawing/2014/main" id="{F9085D8E-642C-F826-5CCE-56D9587A610A}"/>
              </a:ext>
            </a:extLst>
          </p:cNvPr>
          <p:cNvCxnSpPr>
            <a:cxnSpLocks/>
          </p:cNvCxnSpPr>
          <p:nvPr/>
        </p:nvCxnSpPr>
        <p:spPr>
          <a:xfrm>
            <a:off x="3058416" y="3085959"/>
            <a:ext cx="0" cy="185834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538CA24-BC63-DB77-B485-850D0EDCB593}"/>
              </a:ext>
            </a:extLst>
          </p:cNvPr>
          <p:cNvCxnSpPr>
            <a:cxnSpLocks/>
          </p:cNvCxnSpPr>
          <p:nvPr/>
        </p:nvCxnSpPr>
        <p:spPr>
          <a:xfrm>
            <a:off x="6335485" y="3085959"/>
            <a:ext cx="0" cy="185834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A5D69E3-789C-F447-0BA3-0BCAF0F55531}"/>
              </a:ext>
            </a:extLst>
          </p:cNvPr>
          <p:cNvCxnSpPr>
            <a:cxnSpLocks/>
          </p:cNvCxnSpPr>
          <p:nvPr/>
        </p:nvCxnSpPr>
        <p:spPr>
          <a:xfrm>
            <a:off x="9300754" y="3085959"/>
            <a:ext cx="0" cy="185834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id="{993ED04E-4CD2-CF7D-4031-5B593280EC2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16857" y="5363264"/>
            <a:ext cx="1398880" cy="1398880"/>
          </a:xfrm>
          <a:prstGeom prst="rect">
            <a:avLst/>
          </a:prstGeom>
        </p:spPr>
      </p:pic>
      <p:pic>
        <p:nvPicPr>
          <p:cNvPr id="19" name="Picture Placeholder 21" descr="A person in a warehouse&#10;&#10;Description automatically generated with medium confidence">
            <a:extLst>
              <a:ext uri="{FF2B5EF4-FFF2-40B4-BE49-F238E27FC236}">
                <a16:creationId xmlns:a16="http://schemas.microsoft.com/office/drawing/2014/main" id="{6DE3EA54-92AE-91D0-01C6-EC1C53EF9268}"/>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164752" y="3140424"/>
            <a:ext cx="1030558" cy="1030558"/>
          </a:xfrm>
          <a:prstGeom prst="ellipse">
            <a:avLst/>
          </a:prstGeom>
        </p:spPr>
      </p:pic>
      <p:sp>
        <p:nvSpPr>
          <p:cNvPr id="18" name="Title 1">
            <a:extLst>
              <a:ext uri="{FF2B5EF4-FFF2-40B4-BE49-F238E27FC236}">
                <a16:creationId xmlns:a16="http://schemas.microsoft.com/office/drawing/2014/main" id="{F13B267B-E0C2-0BD1-C288-58D798F781D6}"/>
              </a:ext>
            </a:extLst>
          </p:cNvPr>
          <p:cNvSpPr txBox="1">
            <a:spLocks/>
          </p:cNvSpPr>
          <p:nvPr/>
        </p:nvSpPr>
        <p:spPr>
          <a:xfrm>
            <a:off x="170743" y="133983"/>
            <a:ext cx="11225908" cy="365760"/>
          </a:xfrm>
          <a:prstGeom prst="rect">
            <a:avLst/>
          </a:prstGeom>
        </p:spPr>
        <p:txBody>
          <a:bodyPr/>
          <a:lstStyle>
            <a:lvl1pPr algn="l" defTabSz="914126" rtl="0" eaLnBrk="1" latinLnBrk="0" hangingPunct="1">
              <a:lnSpc>
                <a:spcPct val="100000"/>
              </a:lnSpc>
              <a:spcBef>
                <a:spcPct val="0"/>
              </a:spcBef>
              <a:buNone/>
              <a:defRPr sz="2799" kern="1200">
                <a:solidFill>
                  <a:schemeClr val="tx1"/>
                </a:solidFill>
                <a:latin typeface="+mj-lt"/>
                <a:ea typeface="+mj-ea"/>
                <a:cs typeface="+mj-cs"/>
              </a:defRPr>
            </a:lvl1pPr>
          </a:lstStyle>
          <a:p>
            <a:pPr fontAlgn="auto">
              <a:spcAft>
                <a:spcPts val="0"/>
              </a:spcAft>
            </a:pPr>
            <a:r>
              <a:rPr lang="en-US" dirty="0"/>
              <a:t>Zebra Warehouse Vision Study</a:t>
            </a:r>
          </a:p>
        </p:txBody>
      </p:sp>
    </p:spTree>
    <p:extLst>
      <p:ext uri="{BB962C8B-B14F-4D97-AF65-F5344CB8AC3E}">
        <p14:creationId xmlns:p14="http://schemas.microsoft.com/office/powerpoint/2010/main" val="3337394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erson using a cell phone&#10;&#10;Description automatically generated with low confidence">
            <a:extLst>
              <a:ext uri="{FF2B5EF4-FFF2-40B4-BE49-F238E27FC236}">
                <a16:creationId xmlns:a16="http://schemas.microsoft.com/office/drawing/2014/main" id="{F982EC5C-C818-40D1-882E-89F97318E735}"/>
              </a:ext>
            </a:extLst>
          </p:cNvPr>
          <p:cNvPicPr>
            <a:picLocks noChangeAspect="1"/>
          </p:cNvPicPr>
          <p:nvPr/>
        </p:nvPicPr>
        <p:blipFill rotWithShape="1">
          <a:blip r:embed="rId3">
            <a:extLst>
              <a:ext uri="{28A0092B-C50C-407E-A947-70E740481C1C}">
                <a14:useLocalDpi xmlns:a14="http://schemas.microsoft.com/office/drawing/2010/main" val="0"/>
              </a:ext>
            </a:extLst>
          </a:blip>
          <a:srcRect r="30905"/>
          <a:stretch/>
        </p:blipFill>
        <p:spPr>
          <a:xfrm>
            <a:off x="5108408" y="0"/>
            <a:ext cx="7125445" cy="6872288"/>
          </a:xfrm>
          <a:prstGeom prst="rect">
            <a:avLst/>
          </a:prstGeom>
        </p:spPr>
      </p:pic>
      <p:sp>
        <p:nvSpPr>
          <p:cNvPr id="11" name="Freeform 10">
            <a:extLst>
              <a:ext uri="{FF2B5EF4-FFF2-40B4-BE49-F238E27FC236}">
                <a16:creationId xmlns:a16="http://schemas.microsoft.com/office/drawing/2014/main" id="{128BA22C-E474-98F3-9974-8BD35A8404FF}"/>
              </a:ext>
            </a:extLst>
          </p:cNvPr>
          <p:cNvSpPr/>
          <p:nvPr/>
        </p:nvSpPr>
        <p:spPr>
          <a:xfrm>
            <a:off x="0" y="0"/>
            <a:ext cx="7298774" cy="6872288"/>
          </a:xfrm>
          <a:custGeom>
            <a:avLst/>
            <a:gdLst>
              <a:gd name="connsiteX0" fmla="*/ 0 w 6542205"/>
              <a:gd name="connsiteY0" fmla="*/ 0 h 6858000"/>
              <a:gd name="connsiteX1" fmla="*/ 5960714 w 6542205"/>
              <a:gd name="connsiteY1" fmla="*/ 0 h 6858000"/>
              <a:gd name="connsiteX2" fmla="*/ 6542205 w 6542205"/>
              <a:gd name="connsiteY2" fmla="*/ 6858000 h 6858000"/>
              <a:gd name="connsiteX3" fmla="*/ 0 w 6542205"/>
              <a:gd name="connsiteY3" fmla="*/ 6858000 h 6858000"/>
              <a:gd name="connsiteX4" fmla="*/ 0 w 654220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2205" h="6858000">
                <a:moveTo>
                  <a:pt x="0" y="0"/>
                </a:moveTo>
                <a:lnTo>
                  <a:pt x="5960714" y="0"/>
                </a:lnTo>
                <a:lnTo>
                  <a:pt x="6542205" y="6858000"/>
                </a:lnTo>
                <a:lnTo>
                  <a:pt x="0" y="685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CE151F4B-AC8C-4A27-B143-4634EF704B9D}"/>
              </a:ext>
            </a:extLst>
          </p:cNvPr>
          <p:cNvSpPr>
            <a:spLocks noGrp="1"/>
          </p:cNvSpPr>
          <p:nvPr>
            <p:ph type="title"/>
          </p:nvPr>
        </p:nvSpPr>
        <p:spPr>
          <a:xfrm>
            <a:off x="457081" y="640080"/>
            <a:ext cx="11225908" cy="365760"/>
          </a:xfrm>
        </p:spPr>
        <p:txBody>
          <a:bodyPr/>
          <a:lstStyle/>
          <a:p>
            <a:r>
              <a:rPr lang="en-US" dirty="0"/>
              <a:t>Key Takeaways</a:t>
            </a:r>
          </a:p>
        </p:txBody>
      </p:sp>
      <p:sp>
        <p:nvSpPr>
          <p:cNvPr id="4" name="Slide Number Placeholder 3">
            <a:extLst>
              <a:ext uri="{FF2B5EF4-FFF2-40B4-BE49-F238E27FC236}">
                <a16:creationId xmlns:a16="http://schemas.microsoft.com/office/drawing/2014/main" id="{F26C2290-FB28-4186-97AF-25FC09850448}"/>
              </a:ext>
            </a:extLst>
          </p:cNvPr>
          <p:cNvSpPr>
            <a:spLocks noGrp="1"/>
          </p:cNvSpPr>
          <p:nvPr>
            <p:ph type="sldNum" sz="quarter" idx="4"/>
          </p:nvPr>
        </p:nvSpPr>
        <p:spPr/>
        <p:txBody>
          <a:bodyPr/>
          <a:lstStyle/>
          <a:p>
            <a:pPr defTabSz="914126" fontAlgn="auto">
              <a:spcBef>
                <a:spcPts val="0"/>
              </a:spcBef>
              <a:spcAft>
                <a:spcPts val="0"/>
              </a:spcAft>
            </a:pPr>
            <a:fld id="{F19F85D4-6AC3-4CF9-A1A5-831DFC2C241F}" type="slidenum">
              <a:rPr lang="en-US" smtClean="0">
                <a:solidFill>
                  <a:srgbClr val="FFFFFF"/>
                </a:solidFill>
                <a:latin typeface="Arial" panose="020B0604020202020204"/>
                <a:ea typeface="+mn-ea"/>
              </a:rPr>
              <a:pPr defTabSz="914126" fontAlgn="auto">
                <a:spcBef>
                  <a:spcPts val="0"/>
                </a:spcBef>
                <a:spcAft>
                  <a:spcPts val="0"/>
                </a:spcAft>
              </a:pPr>
              <a:t>20</a:t>
            </a:fld>
            <a:endParaRPr lang="en-US" dirty="0">
              <a:solidFill>
                <a:srgbClr val="FFFFFF"/>
              </a:solidFill>
              <a:latin typeface="Arial" panose="020B0604020202020204"/>
              <a:ea typeface="+mn-ea"/>
            </a:endParaRPr>
          </a:p>
        </p:txBody>
      </p:sp>
      <p:sp>
        <p:nvSpPr>
          <p:cNvPr id="8" name="TextBox 7">
            <a:extLst>
              <a:ext uri="{FF2B5EF4-FFF2-40B4-BE49-F238E27FC236}">
                <a16:creationId xmlns:a16="http://schemas.microsoft.com/office/drawing/2014/main" id="{24E3366D-0CC9-4611-B4A1-E1565F925925}"/>
              </a:ext>
            </a:extLst>
          </p:cNvPr>
          <p:cNvSpPr txBox="1"/>
          <p:nvPr/>
        </p:nvSpPr>
        <p:spPr>
          <a:xfrm>
            <a:off x="457081" y="2743200"/>
            <a:ext cx="5326990" cy="2923877"/>
          </a:xfrm>
          <a:prstGeom prst="rect">
            <a:avLst/>
          </a:prstGeom>
          <a:noFill/>
        </p:spPr>
        <p:txBody>
          <a:bodyPr wrap="square" lIns="0" tIns="0" rIns="0" bIns="0">
            <a:spAutoFit/>
          </a:bodyPr>
          <a:lstStyle/>
          <a:p>
            <a:pPr marL="285750" indent="-285750">
              <a:spcBef>
                <a:spcPts val="1200"/>
              </a:spcBef>
              <a:buClr>
                <a:schemeClr val="accent1"/>
              </a:buClr>
              <a:buFont typeface="Arial" panose="020B0604020202020204" pitchFamily="34" charset="0"/>
              <a:buChar char="•"/>
            </a:pPr>
            <a:r>
              <a:rPr lang="en-US" dirty="0">
                <a:solidFill>
                  <a:schemeClr val="accent1"/>
                </a:solidFill>
              </a:rPr>
              <a:t>Decision-makers agree they must implement new technologies to be competitive </a:t>
            </a:r>
            <a:r>
              <a:rPr lang="en-US" dirty="0"/>
              <a:t>in today’s on-demand economy, and they are accelerating timelines and increasing funding</a:t>
            </a:r>
          </a:p>
          <a:p>
            <a:pPr marL="285750" indent="-285750">
              <a:spcBef>
                <a:spcPts val="1200"/>
              </a:spcBef>
              <a:buClr>
                <a:schemeClr val="accent1"/>
              </a:buClr>
              <a:buFont typeface="Arial" panose="020B0604020202020204" pitchFamily="34" charset="0"/>
              <a:buChar char="•"/>
            </a:pPr>
            <a:r>
              <a:rPr lang="en-US" dirty="0">
                <a:solidFill>
                  <a:schemeClr val="accent1"/>
                </a:solidFill>
              </a:rPr>
              <a:t>Front-line workers say positive workplace changes are happening even amid labor shortages. </a:t>
            </a:r>
            <a:r>
              <a:rPr lang="en-US" dirty="0"/>
              <a:t>They report improved working conditions and new technology to make their jobs easier, increased wages and bonuses, and more flexible work shifts due to new technologies</a:t>
            </a:r>
          </a:p>
        </p:txBody>
      </p:sp>
      <p:sp>
        <p:nvSpPr>
          <p:cNvPr id="15" name="Title 1">
            <a:extLst>
              <a:ext uri="{FF2B5EF4-FFF2-40B4-BE49-F238E27FC236}">
                <a16:creationId xmlns:a16="http://schemas.microsoft.com/office/drawing/2014/main" id="{5192D755-3D2A-B528-1C32-4BC3B609A828}"/>
              </a:ext>
            </a:extLst>
          </p:cNvPr>
          <p:cNvSpPr txBox="1">
            <a:spLocks/>
          </p:cNvSpPr>
          <p:nvPr/>
        </p:nvSpPr>
        <p:spPr>
          <a:xfrm>
            <a:off x="1828800" y="1645920"/>
            <a:ext cx="4388234" cy="662498"/>
          </a:xfrm>
          <a:prstGeom prst="rect">
            <a:avLst/>
          </a:prstGeom>
        </p:spPr>
        <p:txBody>
          <a:bodyPr vert="horz" lIns="0" tIns="0" rIns="0" bIns="0" rtlCol="0" anchor="t" anchorCtr="0">
            <a:noAutofit/>
          </a:bodyPr>
          <a:lstStyle>
            <a:lvl1pPr algn="l" defTabSz="914126" rtl="0" eaLnBrk="1" latinLnBrk="0" hangingPunct="1">
              <a:lnSpc>
                <a:spcPct val="100000"/>
              </a:lnSpc>
              <a:spcBef>
                <a:spcPct val="0"/>
              </a:spcBef>
              <a:buNone/>
              <a:defRPr sz="2799" kern="1200">
                <a:solidFill>
                  <a:schemeClr val="tx1"/>
                </a:solidFill>
                <a:latin typeface="+mj-lt"/>
                <a:ea typeface="+mj-ea"/>
                <a:cs typeface="+mj-cs"/>
              </a:defRPr>
            </a:lvl1pPr>
          </a:lstStyle>
          <a:p>
            <a:pPr fontAlgn="auto">
              <a:spcAft>
                <a:spcPts val="0"/>
              </a:spcAft>
            </a:pPr>
            <a:r>
              <a:rPr lang="en-US" sz="2400" b="1" dirty="0"/>
              <a:t>Market Pressures Become Catalyst for Positive Changes</a:t>
            </a:r>
          </a:p>
        </p:txBody>
      </p:sp>
      <p:pic>
        <p:nvPicPr>
          <p:cNvPr id="7" name="Picture 6" descr="A picture containing text, clipart&#10;&#10;Description automatically generated">
            <a:extLst>
              <a:ext uri="{FF2B5EF4-FFF2-40B4-BE49-F238E27FC236}">
                <a16:creationId xmlns:a16="http://schemas.microsoft.com/office/drawing/2014/main" id="{A4F6E49B-E7E7-45A3-B9FC-7AD6DA6949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081" y="1371600"/>
            <a:ext cx="1177044" cy="1177044"/>
          </a:xfrm>
          <a:prstGeom prst="rect">
            <a:avLst/>
          </a:prstGeom>
        </p:spPr>
      </p:pic>
    </p:spTree>
    <p:extLst>
      <p:ext uri="{BB962C8B-B14F-4D97-AF65-F5344CB8AC3E}">
        <p14:creationId xmlns:p14="http://schemas.microsoft.com/office/powerpoint/2010/main" val="746246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738B9DA-4179-1EF3-45AD-CC9C6AD946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84071" y="0"/>
            <a:ext cx="6404754" cy="6857999"/>
          </a:xfrm>
          <a:prstGeom prst="rect">
            <a:avLst/>
          </a:prstGeom>
        </p:spPr>
      </p:pic>
      <p:sp>
        <p:nvSpPr>
          <p:cNvPr id="9" name="Freeform 8">
            <a:extLst>
              <a:ext uri="{FF2B5EF4-FFF2-40B4-BE49-F238E27FC236}">
                <a16:creationId xmlns:a16="http://schemas.microsoft.com/office/drawing/2014/main" id="{39BBDB5F-3D96-BF93-31C9-05C797245C47}"/>
              </a:ext>
            </a:extLst>
          </p:cNvPr>
          <p:cNvSpPr/>
          <p:nvPr/>
        </p:nvSpPr>
        <p:spPr>
          <a:xfrm>
            <a:off x="0" y="0"/>
            <a:ext cx="6659770" cy="6872288"/>
          </a:xfrm>
          <a:custGeom>
            <a:avLst/>
            <a:gdLst>
              <a:gd name="connsiteX0" fmla="*/ 0 w 6542205"/>
              <a:gd name="connsiteY0" fmla="*/ 0 h 6858000"/>
              <a:gd name="connsiteX1" fmla="*/ 5960714 w 6542205"/>
              <a:gd name="connsiteY1" fmla="*/ 0 h 6858000"/>
              <a:gd name="connsiteX2" fmla="*/ 6542205 w 6542205"/>
              <a:gd name="connsiteY2" fmla="*/ 6858000 h 6858000"/>
              <a:gd name="connsiteX3" fmla="*/ 0 w 6542205"/>
              <a:gd name="connsiteY3" fmla="*/ 6858000 h 6858000"/>
              <a:gd name="connsiteX4" fmla="*/ 0 w 654220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2205" h="6858000">
                <a:moveTo>
                  <a:pt x="0" y="0"/>
                </a:moveTo>
                <a:lnTo>
                  <a:pt x="5960714" y="0"/>
                </a:lnTo>
                <a:lnTo>
                  <a:pt x="6542205" y="6858000"/>
                </a:lnTo>
                <a:lnTo>
                  <a:pt x="0" y="685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TextBox 9">
            <a:extLst>
              <a:ext uri="{FF2B5EF4-FFF2-40B4-BE49-F238E27FC236}">
                <a16:creationId xmlns:a16="http://schemas.microsoft.com/office/drawing/2014/main" id="{9E420BFB-A489-1F3C-BA51-ED38541EF543}"/>
              </a:ext>
            </a:extLst>
          </p:cNvPr>
          <p:cNvSpPr txBox="1"/>
          <p:nvPr/>
        </p:nvSpPr>
        <p:spPr>
          <a:xfrm>
            <a:off x="457081" y="2743200"/>
            <a:ext cx="5069076" cy="3077766"/>
          </a:xfrm>
          <a:prstGeom prst="rect">
            <a:avLst/>
          </a:prstGeom>
          <a:noFill/>
        </p:spPr>
        <p:txBody>
          <a:bodyPr wrap="square" lIns="0" tIns="0" rIns="0" bIns="0">
            <a:spAutoFit/>
          </a:bodyPr>
          <a:lstStyle/>
          <a:p>
            <a:pPr marL="285750" indent="-285750">
              <a:spcBef>
                <a:spcPts val="1200"/>
              </a:spcBef>
              <a:buClr>
                <a:schemeClr val="accent1"/>
              </a:buClr>
              <a:buFont typeface="Arial" panose="020B0604020202020204" pitchFamily="34" charset="0"/>
              <a:buChar char="•"/>
            </a:pPr>
            <a:r>
              <a:rPr lang="en-US" dirty="0">
                <a:solidFill>
                  <a:schemeClr val="accent1"/>
                </a:solidFill>
              </a:rPr>
              <a:t>Shipping volumes have increased more than 20% on average</a:t>
            </a:r>
            <a:r>
              <a:rPr lang="en-US" dirty="0">
                <a:solidFill>
                  <a:schemeClr val="accent3">
                    <a:lumMod val="75000"/>
                  </a:schemeClr>
                </a:solidFill>
              </a:rPr>
              <a:t> </a:t>
            </a:r>
            <a:r>
              <a:rPr lang="en-US" dirty="0"/>
              <a:t>for both business-to-business and business-to-consumer orders since 2019</a:t>
            </a:r>
          </a:p>
          <a:p>
            <a:pPr marL="285750" indent="-285750">
              <a:spcBef>
                <a:spcPts val="1200"/>
              </a:spcBef>
              <a:buClr>
                <a:schemeClr val="accent1"/>
              </a:buClr>
              <a:buFont typeface="Arial" panose="020B0604020202020204" pitchFamily="34" charset="0"/>
              <a:buChar char="•"/>
            </a:pPr>
            <a:r>
              <a:rPr lang="en-US" dirty="0">
                <a:solidFill>
                  <a:schemeClr val="accent1"/>
                </a:solidFill>
              </a:rPr>
              <a:t>Increased e-commerce activity is challenging decision-makers </a:t>
            </a:r>
            <a:r>
              <a:rPr lang="en-US" dirty="0"/>
              <a:t>with unpredictable customer demands, faster delivery times and the need for greater inventory accuracy</a:t>
            </a:r>
          </a:p>
          <a:p>
            <a:pPr marL="285750" indent="-285750">
              <a:spcBef>
                <a:spcPts val="1200"/>
              </a:spcBef>
              <a:buClr>
                <a:schemeClr val="accent1"/>
              </a:buClr>
              <a:buFont typeface="Arial" panose="020B0604020202020204" pitchFamily="34" charset="0"/>
              <a:buChar char="•"/>
            </a:pPr>
            <a:r>
              <a:rPr lang="en-US" dirty="0"/>
              <a:t>Operationally, </a:t>
            </a:r>
            <a:r>
              <a:rPr lang="en-US" dirty="0">
                <a:solidFill>
                  <a:schemeClr val="accent1"/>
                </a:solidFill>
              </a:rPr>
              <a:t>returns management and several outbound fulfillment-related operations </a:t>
            </a:r>
            <a:r>
              <a:rPr lang="en-US" dirty="0"/>
              <a:t>are challenging decision-makers</a:t>
            </a:r>
          </a:p>
        </p:txBody>
      </p:sp>
      <p:sp>
        <p:nvSpPr>
          <p:cNvPr id="15" name="Title 1">
            <a:extLst>
              <a:ext uri="{FF2B5EF4-FFF2-40B4-BE49-F238E27FC236}">
                <a16:creationId xmlns:a16="http://schemas.microsoft.com/office/drawing/2014/main" id="{BDD67494-AE2E-3AAE-B4F2-D30E8ADCD4E1}"/>
              </a:ext>
            </a:extLst>
          </p:cNvPr>
          <p:cNvSpPr txBox="1">
            <a:spLocks/>
          </p:cNvSpPr>
          <p:nvPr/>
        </p:nvSpPr>
        <p:spPr>
          <a:xfrm>
            <a:off x="1965532" y="1645920"/>
            <a:ext cx="3843402" cy="591860"/>
          </a:xfrm>
          <a:prstGeom prst="rect">
            <a:avLst/>
          </a:prstGeom>
        </p:spPr>
        <p:txBody>
          <a:bodyPr vert="horz" lIns="0" tIns="0" rIns="0" bIns="0" rtlCol="0" anchor="b" anchorCtr="0">
            <a:noAutofit/>
          </a:bodyPr>
          <a:lstStyle>
            <a:lvl1pPr algn="l" defTabSz="914126" rtl="0" eaLnBrk="1" latinLnBrk="0" hangingPunct="1">
              <a:lnSpc>
                <a:spcPct val="100000"/>
              </a:lnSpc>
              <a:spcBef>
                <a:spcPct val="0"/>
              </a:spcBef>
              <a:buNone/>
              <a:defRPr sz="2799" kern="1200">
                <a:solidFill>
                  <a:schemeClr val="tx1"/>
                </a:solidFill>
                <a:latin typeface="+mj-lt"/>
                <a:ea typeface="+mj-ea"/>
                <a:cs typeface="+mj-cs"/>
              </a:defRPr>
            </a:lvl1pPr>
          </a:lstStyle>
          <a:p>
            <a:pPr fontAlgn="auto">
              <a:spcAft>
                <a:spcPts val="0"/>
              </a:spcAft>
            </a:pPr>
            <a:r>
              <a:rPr lang="en-US" sz="2400" b="1" dirty="0"/>
              <a:t>Top Warehouse Challenges</a:t>
            </a:r>
          </a:p>
        </p:txBody>
      </p:sp>
      <p:sp>
        <p:nvSpPr>
          <p:cNvPr id="2" name="Title 1">
            <a:extLst>
              <a:ext uri="{FF2B5EF4-FFF2-40B4-BE49-F238E27FC236}">
                <a16:creationId xmlns:a16="http://schemas.microsoft.com/office/drawing/2014/main" id="{CE151F4B-AC8C-4A27-B143-4634EF704B9D}"/>
              </a:ext>
            </a:extLst>
          </p:cNvPr>
          <p:cNvSpPr>
            <a:spLocks noGrp="1"/>
          </p:cNvSpPr>
          <p:nvPr>
            <p:ph type="title"/>
          </p:nvPr>
        </p:nvSpPr>
        <p:spPr>
          <a:xfrm>
            <a:off x="457081" y="640080"/>
            <a:ext cx="11225908" cy="365760"/>
          </a:xfrm>
        </p:spPr>
        <p:txBody>
          <a:bodyPr/>
          <a:lstStyle/>
          <a:p>
            <a:r>
              <a:rPr lang="en-US" dirty="0"/>
              <a:t>Key Takeaways</a:t>
            </a:r>
          </a:p>
        </p:txBody>
      </p:sp>
      <p:sp>
        <p:nvSpPr>
          <p:cNvPr id="4" name="Slide Number Placeholder 3">
            <a:extLst>
              <a:ext uri="{FF2B5EF4-FFF2-40B4-BE49-F238E27FC236}">
                <a16:creationId xmlns:a16="http://schemas.microsoft.com/office/drawing/2014/main" id="{F26C2290-FB28-4186-97AF-25FC09850448}"/>
              </a:ext>
            </a:extLst>
          </p:cNvPr>
          <p:cNvSpPr>
            <a:spLocks noGrp="1"/>
          </p:cNvSpPr>
          <p:nvPr>
            <p:ph type="sldNum" sz="quarter" idx="4"/>
          </p:nvPr>
        </p:nvSpPr>
        <p:spPr/>
        <p:txBody>
          <a:bodyPr/>
          <a:lstStyle/>
          <a:p>
            <a:pPr defTabSz="914126" fontAlgn="auto">
              <a:spcBef>
                <a:spcPts val="0"/>
              </a:spcBef>
              <a:spcAft>
                <a:spcPts val="0"/>
              </a:spcAft>
            </a:pPr>
            <a:fld id="{F19F85D4-6AC3-4CF9-A1A5-831DFC2C241F}" type="slidenum">
              <a:rPr lang="en-US" smtClean="0">
                <a:solidFill>
                  <a:srgbClr val="FFFFFF"/>
                </a:solidFill>
                <a:latin typeface="Arial" panose="020B0604020202020204"/>
                <a:ea typeface="+mn-ea"/>
              </a:rPr>
              <a:pPr defTabSz="914126" fontAlgn="auto">
                <a:spcBef>
                  <a:spcPts val="0"/>
                </a:spcBef>
                <a:spcAft>
                  <a:spcPts val="0"/>
                </a:spcAft>
              </a:pPr>
              <a:t>21</a:t>
            </a:fld>
            <a:endParaRPr lang="en-US" dirty="0">
              <a:solidFill>
                <a:srgbClr val="FFFFFF"/>
              </a:solidFill>
              <a:latin typeface="Arial" panose="020B0604020202020204"/>
              <a:ea typeface="+mn-ea"/>
            </a:endParaRPr>
          </a:p>
        </p:txBody>
      </p:sp>
      <p:pic>
        <p:nvPicPr>
          <p:cNvPr id="18" name="Picture 17">
            <a:extLst>
              <a:ext uri="{FF2B5EF4-FFF2-40B4-BE49-F238E27FC236}">
                <a16:creationId xmlns:a16="http://schemas.microsoft.com/office/drawing/2014/main" id="{43F86C9D-54D6-7A45-072F-E24A7262D8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808" y="1371600"/>
            <a:ext cx="1248810" cy="813741"/>
          </a:xfrm>
          <a:prstGeom prst="rect">
            <a:avLst/>
          </a:prstGeom>
        </p:spPr>
      </p:pic>
    </p:spTree>
    <p:extLst>
      <p:ext uri="{BB962C8B-B14F-4D97-AF65-F5344CB8AC3E}">
        <p14:creationId xmlns:p14="http://schemas.microsoft.com/office/powerpoint/2010/main" val="180693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8" descr="A person standing in a warehouse&#10;&#10;Description automatically generated with medium confidence">
            <a:extLst>
              <a:ext uri="{FF2B5EF4-FFF2-40B4-BE49-F238E27FC236}">
                <a16:creationId xmlns:a16="http://schemas.microsoft.com/office/drawing/2014/main" id="{943452B4-DE51-482A-A132-1F7D6961082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233" r="23233"/>
          <a:stretch/>
        </p:blipFill>
        <p:spPr>
          <a:xfrm>
            <a:off x="6692335" y="0"/>
            <a:ext cx="5496490" cy="6858000"/>
          </a:xfrm>
          <a:prstGeom prst="rect">
            <a:avLst/>
          </a:prstGeom>
        </p:spPr>
      </p:pic>
      <p:sp>
        <p:nvSpPr>
          <p:cNvPr id="9" name="Freeform 8">
            <a:extLst>
              <a:ext uri="{FF2B5EF4-FFF2-40B4-BE49-F238E27FC236}">
                <a16:creationId xmlns:a16="http://schemas.microsoft.com/office/drawing/2014/main" id="{6358D325-371B-C1A3-2C31-AEE187A78E50}"/>
              </a:ext>
            </a:extLst>
          </p:cNvPr>
          <p:cNvSpPr/>
          <p:nvPr/>
        </p:nvSpPr>
        <p:spPr>
          <a:xfrm>
            <a:off x="0" y="0"/>
            <a:ext cx="7298398" cy="6872288"/>
          </a:xfrm>
          <a:custGeom>
            <a:avLst/>
            <a:gdLst>
              <a:gd name="connsiteX0" fmla="*/ 0 w 6542205"/>
              <a:gd name="connsiteY0" fmla="*/ 0 h 6858000"/>
              <a:gd name="connsiteX1" fmla="*/ 5960714 w 6542205"/>
              <a:gd name="connsiteY1" fmla="*/ 0 h 6858000"/>
              <a:gd name="connsiteX2" fmla="*/ 6542205 w 6542205"/>
              <a:gd name="connsiteY2" fmla="*/ 6858000 h 6858000"/>
              <a:gd name="connsiteX3" fmla="*/ 0 w 6542205"/>
              <a:gd name="connsiteY3" fmla="*/ 6858000 h 6858000"/>
              <a:gd name="connsiteX4" fmla="*/ 0 w 654220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2205" h="6858000">
                <a:moveTo>
                  <a:pt x="0" y="0"/>
                </a:moveTo>
                <a:lnTo>
                  <a:pt x="5960714" y="0"/>
                </a:lnTo>
                <a:lnTo>
                  <a:pt x="6542205" y="6858000"/>
                </a:lnTo>
                <a:lnTo>
                  <a:pt x="0" y="685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TextBox 9">
            <a:extLst>
              <a:ext uri="{FF2B5EF4-FFF2-40B4-BE49-F238E27FC236}">
                <a16:creationId xmlns:a16="http://schemas.microsoft.com/office/drawing/2014/main" id="{D5A37389-42F9-0F2A-6D28-2E0FFD74C8EA}"/>
              </a:ext>
            </a:extLst>
          </p:cNvPr>
          <p:cNvSpPr txBox="1"/>
          <p:nvPr/>
        </p:nvSpPr>
        <p:spPr>
          <a:xfrm>
            <a:off x="457080" y="2330113"/>
            <a:ext cx="6014058" cy="4124206"/>
          </a:xfrm>
          <a:prstGeom prst="rect">
            <a:avLst/>
          </a:prstGeom>
          <a:noFill/>
        </p:spPr>
        <p:txBody>
          <a:bodyPr wrap="square" lIns="0" tIns="0" rIns="0" bIns="0">
            <a:spAutoFit/>
          </a:bodyPr>
          <a:lstStyle/>
          <a:p>
            <a:pPr>
              <a:spcBef>
                <a:spcPts val="1200"/>
              </a:spcBef>
              <a:buClr>
                <a:schemeClr val="accent1"/>
              </a:buClr>
            </a:pPr>
            <a:r>
              <a:rPr lang="en-US" dirty="0"/>
              <a:t>Reducing unnecessary tasks performed by front-line workers is a priority. There is concern business objectives won’t be met unless more technology investments are made to improve operations</a:t>
            </a:r>
          </a:p>
          <a:p>
            <a:pPr marL="171450" indent="-171450">
              <a:spcBef>
                <a:spcPts val="1200"/>
              </a:spcBef>
              <a:buClr>
                <a:schemeClr val="accent1"/>
              </a:buClr>
              <a:buFont typeface="Arial" panose="020B0604020202020204" pitchFamily="34" charset="0"/>
              <a:buChar char="•"/>
            </a:pPr>
            <a:r>
              <a:rPr lang="en-US" sz="1600" dirty="0"/>
              <a:t>With labor optimization as an initiative for decision-makers, </a:t>
            </a:r>
            <a:r>
              <a:rPr lang="en-US" sz="1600" dirty="0">
                <a:solidFill>
                  <a:schemeClr val="accent1"/>
                </a:solidFill>
              </a:rPr>
              <a:t>augmenting workers will not only be with mobile devices, but also collaboration with automation solutions </a:t>
            </a:r>
            <a:r>
              <a:rPr lang="en-US" sz="1600" dirty="0"/>
              <a:t>to help ease the workload within five years. Some also plan partial or full facility automation. Only 5% will continue to use paper-based or fixed workstations.</a:t>
            </a:r>
          </a:p>
          <a:p>
            <a:pPr marL="171450" indent="-171450">
              <a:spcBef>
                <a:spcPts val="1200"/>
              </a:spcBef>
              <a:buClr>
                <a:schemeClr val="accent1"/>
              </a:buClr>
              <a:buFont typeface="Arial" panose="020B0604020202020204" pitchFamily="34" charset="0"/>
              <a:buChar char="•"/>
            </a:pPr>
            <a:r>
              <a:rPr lang="en-US" sz="1600" dirty="0">
                <a:solidFill>
                  <a:schemeClr val="accent1"/>
                </a:solidFill>
              </a:rPr>
              <a:t>Almost six in 10 are expected to be utilizing mobility with some level of automated data capture, location solution, or predictive and adaptive data analytics</a:t>
            </a:r>
            <a:r>
              <a:rPr lang="en-US" sz="1600" dirty="0"/>
              <a:t>, with more emphasis on automating decision-making and constantly predicting and adapting operations in real time</a:t>
            </a:r>
          </a:p>
        </p:txBody>
      </p:sp>
      <p:sp>
        <p:nvSpPr>
          <p:cNvPr id="15" name="Title 1">
            <a:extLst>
              <a:ext uri="{FF2B5EF4-FFF2-40B4-BE49-F238E27FC236}">
                <a16:creationId xmlns:a16="http://schemas.microsoft.com/office/drawing/2014/main" id="{E9310806-9425-CDA0-0258-3B0BA75C7E46}"/>
              </a:ext>
            </a:extLst>
          </p:cNvPr>
          <p:cNvSpPr txBox="1">
            <a:spLocks/>
          </p:cNvSpPr>
          <p:nvPr/>
        </p:nvSpPr>
        <p:spPr>
          <a:xfrm>
            <a:off x="1828799" y="1371600"/>
            <a:ext cx="4431323" cy="365760"/>
          </a:xfrm>
          <a:prstGeom prst="rect">
            <a:avLst/>
          </a:prstGeom>
        </p:spPr>
        <p:txBody>
          <a:bodyPr vert="horz" lIns="0" tIns="0" rIns="0" bIns="0" rtlCol="0" anchor="t" anchorCtr="0">
            <a:noAutofit/>
          </a:bodyPr>
          <a:lstStyle>
            <a:lvl1pPr algn="l" defTabSz="914126" rtl="0" eaLnBrk="1" latinLnBrk="0" hangingPunct="1">
              <a:lnSpc>
                <a:spcPct val="100000"/>
              </a:lnSpc>
              <a:spcBef>
                <a:spcPct val="0"/>
              </a:spcBef>
              <a:buNone/>
              <a:defRPr sz="2799" kern="1200">
                <a:solidFill>
                  <a:schemeClr val="tx1"/>
                </a:solidFill>
                <a:latin typeface="+mj-lt"/>
                <a:ea typeface="+mj-ea"/>
                <a:cs typeface="+mj-cs"/>
              </a:defRPr>
            </a:lvl1pPr>
          </a:lstStyle>
          <a:p>
            <a:pPr fontAlgn="auto">
              <a:spcAft>
                <a:spcPts val="0"/>
              </a:spcAft>
            </a:pPr>
            <a:r>
              <a:rPr lang="en-US" sz="2400" b="1" dirty="0"/>
              <a:t>Five-Year Technology Outlook for Warehouse Operations</a:t>
            </a:r>
          </a:p>
        </p:txBody>
      </p:sp>
      <p:sp>
        <p:nvSpPr>
          <p:cNvPr id="2" name="Title 1">
            <a:extLst>
              <a:ext uri="{FF2B5EF4-FFF2-40B4-BE49-F238E27FC236}">
                <a16:creationId xmlns:a16="http://schemas.microsoft.com/office/drawing/2014/main" id="{CE151F4B-AC8C-4A27-B143-4634EF704B9D}"/>
              </a:ext>
            </a:extLst>
          </p:cNvPr>
          <p:cNvSpPr>
            <a:spLocks noGrp="1"/>
          </p:cNvSpPr>
          <p:nvPr>
            <p:ph type="title"/>
          </p:nvPr>
        </p:nvSpPr>
        <p:spPr>
          <a:xfrm>
            <a:off x="457081" y="640080"/>
            <a:ext cx="11225908" cy="365760"/>
          </a:xfrm>
        </p:spPr>
        <p:txBody>
          <a:bodyPr/>
          <a:lstStyle/>
          <a:p>
            <a:r>
              <a:rPr lang="en-US" dirty="0"/>
              <a:t>Key Takeaways</a:t>
            </a:r>
          </a:p>
        </p:txBody>
      </p:sp>
      <p:sp>
        <p:nvSpPr>
          <p:cNvPr id="4" name="Slide Number Placeholder 3">
            <a:extLst>
              <a:ext uri="{FF2B5EF4-FFF2-40B4-BE49-F238E27FC236}">
                <a16:creationId xmlns:a16="http://schemas.microsoft.com/office/drawing/2014/main" id="{F26C2290-FB28-4186-97AF-25FC09850448}"/>
              </a:ext>
            </a:extLst>
          </p:cNvPr>
          <p:cNvSpPr>
            <a:spLocks noGrp="1"/>
          </p:cNvSpPr>
          <p:nvPr>
            <p:ph type="sldNum" sz="quarter" idx="4"/>
          </p:nvPr>
        </p:nvSpPr>
        <p:spPr/>
        <p:txBody>
          <a:bodyPr/>
          <a:lstStyle/>
          <a:p>
            <a:pPr defTabSz="914126" fontAlgn="auto">
              <a:spcBef>
                <a:spcPts val="0"/>
              </a:spcBef>
              <a:spcAft>
                <a:spcPts val="0"/>
              </a:spcAft>
            </a:pPr>
            <a:fld id="{F19F85D4-6AC3-4CF9-A1A5-831DFC2C241F}" type="slidenum">
              <a:rPr lang="en-US" smtClean="0">
                <a:solidFill>
                  <a:srgbClr val="FFFFFF"/>
                </a:solidFill>
                <a:latin typeface="Arial" panose="020B0604020202020204"/>
                <a:ea typeface="+mn-ea"/>
              </a:rPr>
              <a:pPr defTabSz="914126" fontAlgn="auto">
                <a:spcBef>
                  <a:spcPts val="0"/>
                </a:spcBef>
                <a:spcAft>
                  <a:spcPts val="0"/>
                </a:spcAft>
              </a:pPr>
              <a:t>22</a:t>
            </a:fld>
            <a:endParaRPr lang="en-US" dirty="0">
              <a:solidFill>
                <a:srgbClr val="FFFFFF"/>
              </a:solidFill>
              <a:latin typeface="Arial" panose="020B0604020202020204"/>
              <a:ea typeface="+mn-ea"/>
            </a:endParaRPr>
          </a:p>
        </p:txBody>
      </p:sp>
      <p:pic>
        <p:nvPicPr>
          <p:cNvPr id="5" name="Picture 4">
            <a:extLst>
              <a:ext uri="{FF2B5EF4-FFF2-40B4-BE49-F238E27FC236}">
                <a16:creationId xmlns:a16="http://schemas.microsoft.com/office/drawing/2014/main" id="{46E66264-3122-C350-485D-2D06DC4FAD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1371600"/>
            <a:ext cx="1096379" cy="750277"/>
          </a:xfrm>
          <a:prstGeom prst="rect">
            <a:avLst/>
          </a:prstGeom>
        </p:spPr>
      </p:pic>
    </p:spTree>
    <p:extLst>
      <p:ext uri="{BB962C8B-B14F-4D97-AF65-F5344CB8AC3E}">
        <p14:creationId xmlns:p14="http://schemas.microsoft.com/office/powerpoint/2010/main" val="496219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591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10911110-64FA-6AEF-8CCE-7B0C6289D5F1}"/>
              </a:ext>
            </a:extLst>
          </p:cNvPr>
          <p:cNvSpPr/>
          <p:nvPr/>
        </p:nvSpPr>
        <p:spPr>
          <a:xfrm rot="10800000">
            <a:off x="5529055" y="0"/>
            <a:ext cx="6659770" cy="6881427"/>
          </a:xfrm>
          <a:custGeom>
            <a:avLst/>
            <a:gdLst>
              <a:gd name="connsiteX0" fmla="*/ 0 w 6542205"/>
              <a:gd name="connsiteY0" fmla="*/ 0 h 6858000"/>
              <a:gd name="connsiteX1" fmla="*/ 5960714 w 6542205"/>
              <a:gd name="connsiteY1" fmla="*/ 0 h 6858000"/>
              <a:gd name="connsiteX2" fmla="*/ 6542205 w 6542205"/>
              <a:gd name="connsiteY2" fmla="*/ 6858000 h 6858000"/>
              <a:gd name="connsiteX3" fmla="*/ 0 w 6542205"/>
              <a:gd name="connsiteY3" fmla="*/ 6858000 h 6858000"/>
              <a:gd name="connsiteX4" fmla="*/ 0 w 654220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2205" h="6858000">
                <a:moveTo>
                  <a:pt x="0" y="0"/>
                </a:moveTo>
                <a:lnTo>
                  <a:pt x="5960714" y="0"/>
                </a:lnTo>
                <a:lnTo>
                  <a:pt x="6542205" y="6858000"/>
                </a:lnTo>
                <a:lnTo>
                  <a:pt x="0" y="685800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Title 8">
            <a:extLst>
              <a:ext uri="{FF2B5EF4-FFF2-40B4-BE49-F238E27FC236}">
                <a16:creationId xmlns:a16="http://schemas.microsoft.com/office/drawing/2014/main" id="{EA846C22-8386-417B-B8F6-293ABA2FE636}"/>
              </a:ext>
            </a:extLst>
          </p:cNvPr>
          <p:cNvSpPr>
            <a:spLocks noGrp="1"/>
          </p:cNvSpPr>
          <p:nvPr>
            <p:ph type="title"/>
          </p:nvPr>
        </p:nvSpPr>
        <p:spPr>
          <a:xfrm>
            <a:off x="457081" y="640080"/>
            <a:ext cx="4288036" cy="1045029"/>
          </a:xfrm>
        </p:spPr>
        <p:txBody>
          <a:bodyPr/>
          <a:lstStyle/>
          <a:p>
            <a:r>
              <a:rPr lang="en-US" dirty="0"/>
              <a:t>New Threats to Global Supply Chains</a:t>
            </a:r>
          </a:p>
        </p:txBody>
      </p:sp>
      <p:sp>
        <p:nvSpPr>
          <p:cNvPr id="8" name="Text Placeholder 7">
            <a:extLst>
              <a:ext uri="{FF2B5EF4-FFF2-40B4-BE49-F238E27FC236}">
                <a16:creationId xmlns:a16="http://schemas.microsoft.com/office/drawing/2014/main" id="{C6C1DE6A-2BAF-4726-9FC5-530029C37987}"/>
              </a:ext>
            </a:extLst>
          </p:cNvPr>
          <p:cNvSpPr>
            <a:spLocks noGrp="1"/>
          </p:cNvSpPr>
          <p:nvPr>
            <p:ph type="body" sz="quarter" idx="11"/>
          </p:nvPr>
        </p:nvSpPr>
        <p:spPr>
          <a:xfrm>
            <a:off x="457081" y="2090460"/>
            <a:ext cx="4844814" cy="2994433"/>
          </a:xfrm>
        </p:spPr>
        <p:txBody>
          <a:bodyPr/>
          <a:lstStyle/>
          <a:p>
            <a:pPr marL="0" indent="0">
              <a:buNone/>
            </a:pPr>
            <a:r>
              <a:rPr lang="en-US" sz="1800" dirty="0"/>
              <a:t>While the pandemic highlighted how quickly supply chain issues can impact the availability of goods, disruption can take place at any time due to natural disasters, geopolitical tensions, cyberattacks, labor strikes and more. </a:t>
            </a:r>
          </a:p>
          <a:p>
            <a:pPr marL="174625" indent="-174625">
              <a:spcBef>
                <a:spcPts val="1200"/>
              </a:spcBef>
            </a:pPr>
            <a:r>
              <a:rPr lang="en-US" sz="1800" dirty="0"/>
              <a:t>More complexity brings on more reliance and the need for collaboration amongst supply chain partners</a:t>
            </a:r>
          </a:p>
          <a:p>
            <a:pPr marL="174625" indent="-174625">
              <a:spcBef>
                <a:spcPts val="1200"/>
              </a:spcBef>
            </a:pPr>
            <a:r>
              <a:rPr lang="en-US" sz="1800" dirty="0"/>
              <a:t>Supply chain visibility more evident than ever</a:t>
            </a:r>
          </a:p>
          <a:p>
            <a:pPr marL="174625" indent="-174625">
              <a:spcBef>
                <a:spcPts val="1200"/>
              </a:spcBef>
            </a:pPr>
            <a:r>
              <a:rPr lang="en-US" sz="1800" dirty="0"/>
              <a:t>Warehousing decision-makers realize they need to do their part to support these efforts</a:t>
            </a:r>
          </a:p>
        </p:txBody>
      </p:sp>
      <p:sp>
        <p:nvSpPr>
          <p:cNvPr id="14" name="TextBox 13">
            <a:extLst>
              <a:ext uri="{FF2B5EF4-FFF2-40B4-BE49-F238E27FC236}">
                <a16:creationId xmlns:a16="http://schemas.microsoft.com/office/drawing/2014/main" id="{01F2B3E8-DAD9-CA15-B64B-7CF7F1731EC2}"/>
              </a:ext>
            </a:extLst>
          </p:cNvPr>
          <p:cNvSpPr txBox="1"/>
          <p:nvPr/>
        </p:nvSpPr>
        <p:spPr>
          <a:xfrm>
            <a:off x="7919426" y="492915"/>
            <a:ext cx="2769059" cy="1323439"/>
          </a:xfrm>
          <a:prstGeom prst="rect">
            <a:avLst/>
          </a:prstGeom>
          <a:noFill/>
        </p:spPr>
        <p:txBody>
          <a:bodyPr wrap="square" lIns="0" rIns="0" rtlCol="0">
            <a:spAutoFit/>
          </a:bodyPr>
          <a:lstStyle/>
          <a:p>
            <a:r>
              <a:rPr lang="en-US" sz="8000" b="1" dirty="0">
                <a:solidFill>
                  <a:srgbClr val="0073E6"/>
                </a:solidFill>
              </a:rPr>
              <a:t>85</a:t>
            </a:r>
            <a:r>
              <a:rPr lang="en-US" sz="7200" b="1" baseline="34000" dirty="0">
                <a:solidFill>
                  <a:srgbClr val="0073E6"/>
                </a:solidFill>
              </a:rPr>
              <a:t>%</a:t>
            </a:r>
            <a:endParaRPr lang="en-US" sz="8000" b="1" baseline="34000" dirty="0">
              <a:solidFill>
                <a:srgbClr val="0073E6"/>
              </a:solidFill>
            </a:endParaRPr>
          </a:p>
        </p:txBody>
      </p:sp>
      <p:sp>
        <p:nvSpPr>
          <p:cNvPr id="16" name="TextBox 15">
            <a:extLst>
              <a:ext uri="{FF2B5EF4-FFF2-40B4-BE49-F238E27FC236}">
                <a16:creationId xmlns:a16="http://schemas.microsoft.com/office/drawing/2014/main" id="{D4A9E602-CBBF-21FB-DEE4-5BD3A4A3F7C4}"/>
              </a:ext>
            </a:extLst>
          </p:cNvPr>
          <p:cNvSpPr txBox="1"/>
          <p:nvPr/>
        </p:nvSpPr>
        <p:spPr>
          <a:xfrm>
            <a:off x="7991010" y="2576080"/>
            <a:ext cx="2769059" cy="1323439"/>
          </a:xfrm>
          <a:prstGeom prst="rect">
            <a:avLst/>
          </a:prstGeom>
          <a:noFill/>
        </p:spPr>
        <p:txBody>
          <a:bodyPr wrap="square" lIns="0" rIns="0" rtlCol="0">
            <a:spAutoFit/>
          </a:bodyPr>
          <a:lstStyle/>
          <a:p>
            <a:r>
              <a:rPr lang="en-US" sz="8000" b="1" dirty="0">
                <a:solidFill>
                  <a:srgbClr val="0073E6"/>
                </a:solidFill>
              </a:rPr>
              <a:t>77</a:t>
            </a:r>
            <a:r>
              <a:rPr lang="en-US" sz="6600" b="1" baseline="34000" dirty="0">
                <a:solidFill>
                  <a:srgbClr val="0073E6"/>
                </a:solidFill>
              </a:rPr>
              <a:t>%</a:t>
            </a:r>
            <a:endParaRPr lang="en-US" sz="8000" b="1" baseline="34000" dirty="0">
              <a:solidFill>
                <a:srgbClr val="0073E6"/>
              </a:solidFill>
            </a:endParaRPr>
          </a:p>
        </p:txBody>
      </p:sp>
      <p:sp>
        <p:nvSpPr>
          <p:cNvPr id="17" name="TextBox 16">
            <a:extLst>
              <a:ext uri="{FF2B5EF4-FFF2-40B4-BE49-F238E27FC236}">
                <a16:creationId xmlns:a16="http://schemas.microsoft.com/office/drawing/2014/main" id="{C89B42D9-C2BF-EFA6-8443-2043E6970226}"/>
              </a:ext>
            </a:extLst>
          </p:cNvPr>
          <p:cNvSpPr txBox="1"/>
          <p:nvPr/>
        </p:nvSpPr>
        <p:spPr>
          <a:xfrm>
            <a:off x="7996085" y="1567240"/>
            <a:ext cx="2895669" cy="523220"/>
          </a:xfrm>
          <a:prstGeom prst="rect">
            <a:avLst/>
          </a:prstGeom>
          <a:noFill/>
        </p:spPr>
        <p:txBody>
          <a:bodyPr wrap="square" lIns="0" rIns="0" rtlCol="0" anchor="t" anchorCtr="0">
            <a:spAutoFit/>
          </a:bodyPr>
          <a:lstStyle/>
          <a:p>
            <a:r>
              <a:rPr lang="en-US" sz="1400" dirty="0">
                <a:solidFill>
                  <a:schemeClr val="bg1"/>
                </a:solidFill>
              </a:rPr>
              <a:t>Add third-party logistics (3PL) services support within five years.</a:t>
            </a:r>
          </a:p>
        </p:txBody>
      </p:sp>
      <p:sp>
        <p:nvSpPr>
          <p:cNvPr id="18" name="TextBox 17">
            <a:extLst>
              <a:ext uri="{FF2B5EF4-FFF2-40B4-BE49-F238E27FC236}">
                <a16:creationId xmlns:a16="http://schemas.microsoft.com/office/drawing/2014/main" id="{3F36BDC5-B008-CB89-1B89-5EFA492E8EB3}"/>
              </a:ext>
            </a:extLst>
          </p:cNvPr>
          <p:cNvSpPr txBox="1"/>
          <p:nvPr/>
        </p:nvSpPr>
        <p:spPr>
          <a:xfrm>
            <a:off x="8047601" y="3650405"/>
            <a:ext cx="3172858" cy="738664"/>
          </a:xfrm>
          <a:prstGeom prst="rect">
            <a:avLst/>
          </a:prstGeom>
          <a:noFill/>
        </p:spPr>
        <p:txBody>
          <a:bodyPr wrap="square" lIns="0" rIns="0" rtlCol="0" anchor="t" anchorCtr="0">
            <a:spAutoFit/>
          </a:bodyPr>
          <a:lstStyle/>
          <a:p>
            <a:r>
              <a:rPr lang="en-US" sz="1400" dirty="0">
                <a:solidFill>
                  <a:schemeClr val="bg1"/>
                </a:solidFill>
              </a:rPr>
              <a:t>Report drop shipping volumes direct from manufacturers increased an average of 22% over the past two years.</a:t>
            </a:r>
          </a:p>
        </p:txBody>
      </p:sp>
      <p:sp>
        <p:nvSpPr>
          <p:cNvPr id="19" name="TextBox 18">
            <a:extLst>
              <a:ext uri="{FF2B5EF4-FFF2-40B4-BE49-F238E27FC236}">
                <a16:creationId xmlns:a16="http://schemas.microsoft.com/office/drawing/2014/main" id="{5D0C4C82-EFDD-C500-6CF4-36C3F21DD9D9}"/>
              </a:ext>
            </a:extLst>
          </p:cNvPr>
          <p:cNvSpPr txBox="1"/>
          <p:nvPr/>
        </p:nvSpPr>
        <p:spPr>
          <a:xfrm>
            <a:off x="7991010" y="4795872"/>
            <a:ext cx="2769059" cy="1323439"/>
          </a:xfrm>
          <a:prstGeom prst="rect">
            <a:avLst/>
          </a:prstGeom>
          <a:noFill/>
        </p:spPr>
        <p:txBody>
          <a:bodyPr wrap="square" lIns="0" rIns="0" rtlCol="0">
            <a:spAutoFit/>
          </a:bodyPr>
          <a:lstStyle/>
          <a:p>
            <a:r>
              <a:rPr lang="en-US" sz="8000" b="1" dirty="0">
                <a:solidFill>
                  <a:srgbClr val="0073E6"/>
                </a:solidFill>
              </a:rPr>
              <a:t>54</a:t>
            </a:r>
            <a:r>
              <a:rPr lang="en-US" sz="6600" b="1" baseline="34000" dirty="0">
                <a:solidFill>
                  <a:srgbClr val="0073E6"/>
                </a:solidFill>
              </a:rPr>
              <a:t>%</a:t>
            </a:r>
            <a:endParaRPr lang="en-US" sz="8000" b="1" baseline="34000" dirty="0">
              <a:solidFill>
                <a:srgbClr val="0073E6"/>
              </a:solidFill>
            </a:endParaRPr>
          </a:p>
        </p:txBody>
      </p:sp>
      <p:sp>
        <p:nvSpPr>
          <p:cNvPr id="20" name="TextBox 19">
            <a:extLst>
              <a:ext uri="{FF2B5EF4-FFF2-40B4-BE49-F238E27FC236}">
                <a16:creationId xmlns:a16="http://schemas.microsoft.com/office/drawing/2014/main" id="{05742CBE-65B9-6D45-05E9-6C8D145725E2}"/>
              </a:ext>
            </a:extLst>
          </p:cNvPr>
          <p:cNvSpPr txBox="1"/>
          <p:nvPr/>
        </p:nvSpPr>
        <p:spPr>
          <a:xfrm>
            <a:off x="8047601" y="5870197"/>
            <a:ext cx="2539135" cy="738664"/>
          </a:xfrm>
          <a:prstGeom prst="rect">
            <a:avLst/>
          </a:prstGeom>
          <a:noFill/>
        </p:spPr>
        <p:txBody>
          <a:bodyPr wrap="square" lIns="0" rIns="0" rtlCol="0" anchor="t" anchorCtr="0">
            <a:spAutoFit/>
          </a:bodyPr>
          <a:lstStyle/>
          <a:p>
            <a:r>
              <a:rPr lang="en-US" sz="1400" dirty="0">
                <a:solidFill>
                  <a:schemeClr val="bg1"/>
                </a:solidFill>
              </a:rPr>
              <a:t>Invest in increased visibility across the supply chain in the next 1-3 years.</a:t>
            </a:r>
          </a:p>
        </p:txBody>
      </p:sp>
      <p:sp>
        <p:nvSpPr>
          <p:cNvPr id="2" name="TextBox 1">
            <a:extLst>
              <a:ext uri="{FF2B5EF4-FFF2-40B4-BE49-F238E27FC236}">
                <a16:creationId xmlns:a16="http://schemas.microsoft.com/office/drawing/2014/main" id="{43103302-0E65-12D6-B1A5-A478B91081E1}"/>
              </a:ext>
            </a:extLst>
          </p:cNvPr>
          <p:cNvSpPr txBox="1"/>
          <p:nvPr/>
        </p:nvSpPr>
        <p:spPr>
          <a:xfrm>
            <a:off x="6731689" y="361441"/>
            <a:ext cx="4849298" cy="246221"/>
          </a:xfrm>
          <a:prstGeom prst="rect">
            <a:avLst/>
          </a:prstGeom>
          <a:noFill/>
        </p:spPr>
        <p:txBody>
          <a:bodyPr wrap="square" lIns="0" rIns="0" rtlCol="0">
            <a:spAutoFit/>
          </a:bodyPr>
          <a:lstStyle/>
          <a:p>
            <a:r>
              <a:rPr lang="en-US" sz="1000" b="1" spc="600" dirty="0">
                <a:solidFill>
                  <a:schemeClr val="accent2"/>
                </a:solidFill>
              </a:rPr>
              <a:t>DECISION-MAKERS IN ALL SECTORS</a:t>
            </a:r>
          </a:p>
        </p:txBody>
      </p:sp>
      <p:sp>
        <p:nvSpPr>
          <p:cNvPr id="24" name="TextBox 23">
            <a:extLst>
              <a:ext uri="{FF2B5EF4-FFF2-40B4-BE49-F238E27FC236}">
                <a16:creationId xmlns:a16="http://schemas.microsoft.com/office/drawing/2014/main" id="{833EC14C-6AF3-3F89-6FDC-60AA989D449A}"/>
              </a:ext>
            </a:extLst>
          </p:cNvPr>
          <p:cNvSpPr txBox="1"/>
          <p:nvPr/>
        </p:nvSpPr>
        <p:spPr>
          <a:xfrm>
            <a:off x="6731689" y="2526714"/>
            <a:ext cx="4028380" cy="246221"/>
          </a:xfrm>
          <a:prstGeom prst="rect">
            <a:avLst/>
          </a:prstGeom>
          <a:noFill/>
        </p:spPr>
        <p:txBody>
          <a:bodyPr wrap="square" lIns="0" rIns="0" rtlCol="0">
            <a:spAutoFit/>
          </a:bodyPr>
          <a:lstStyle/>
          <a:p>
            <a:r>
              <a:rPr lang="en-US" sz="1000" b="1" spc="600" dirty="0">
                <a:solidFill>
                  <a:schemeClr val="accent2"/>
                </a:solidFill>
              </a:rPr>
              <a:t>DECISION-MAKERS IN RETAIL</a:t>
            </a:r>
          </a:p>
        </p:txBody>
      </p:sp>
      <p:cxnSp>
        <p:nvCxnSpPr>
          <p:cNvPr id="5" name="Straight Connector 4">
            <a:extLst>
              <a:ext uri="{FF2B5EF4-FFF2-40B4-BE49-F238E27FC236}">
                <a16:creationId xmlns:a16="http://schemas.microsoft.com/office/drawing/2014/main" id="{A7F32388-E4B0-8F06-231D-53CFC4E1A375}"/>
              </a:ext>
            </a:extLst>
          </p:cNvPr>
          <p:cNvCxnSpPr/>
          <p:nvPr/>
        </p:nvCxnSpPr>
        <p:spPr>
          <a:xfrm>
            <a:off x="6731689" y="2361338"/>
            <a:ext cx="48492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84CE89C-0FB8-02CD-35EC-DBC9112D5C6A}"/>
              </a:ext>
            </a:extLst>
          </p:cNvPr>
          <p:cNvCxnSpPr/>
          <p:nvPr/>
        </p:nvCxnSpPr>
        <p:spPr>
          <a:xfrm>
            <a:off x="6731689" y="4512875"/>
            <a:ext cx="48492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4585B162-E4D5-E823-FC6D-974BE51795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1689" y="699293"/>
            <a:ext cx="871602" cy="871602"/>
          </a:xfrm>
          <a:prstGeom prst="rect">
            <a:avLst/>
          </a:prstGeom>
        </p:spPr>
      </p:pic>
      <p:pic>
        <p:nvPicPr>
          <p:cNvPr id="29" name="Picture 28">
            <a:extLst>
              <a:ext uri="{FF2B5EF4-FFF2-40B4-BE49-F238E27FC236}">
                <a16:creationId xmlns:a16="http://schemas.microsoft.com/office/drawing/2014/main" id="{80081CBD-A95D-9B3B-E415-35004376BA79}"/>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734629" y="2900698"/>
            <a:ext cx="687798" cy="936169"/>
          </a:xfrm>
          <a:prstGeom prst="rect">
            <a:avLst/>
          </a:prstGeom>
        </p:spPr>
      </p:pic>
      <p:pic>
        <p:nvPicPr>
          <p:cNvPr id="31" name="Picture 30">
            <a:extLst>
              <a:ext uri="{FF2B5EF4-FFF2-40B4-BE49-F238E27FC236}">
                <a16:creationId xmlns:a16="http://schemas.microsoft.com/office/drawing/2014/main" id="{97793E5D-AAE5-34AA-E35C-7B30BA30399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30651" y="4947927"/>
            <a:ext cx="1071140" cy="1071140"/>
          </a:xfrm>
          <a:prstGeom prst="rect">
            <a:avLst/>
          </a:prstGeom>
        </p:spPr>
      </p:pic>
      <p:sp>
        <p:nvSpPr>
          <p:cNvPr id="21" name="TextBox 20">
            <a:extLst>
              <a:ext uri="{FF2B5EF4-FFF2-40B4-BE49-F238E27FC236}">
                <a16:creationId xmlns:a16="http://schemas.microsoft.com/office/drawing/2014/main" id="{B1ACFDAE-0451-4D72-B03F-6A208405ACB3}"/>
              </a:ext>
            </a:extLst>
          </p:cNvPr>
          <p:cNvSpPr txBox="1"/>
          <p:nvPr/>
        </p:nvSpPr>
        <p:spPr>
          <a:xfrm>
            <a:off x="6757847" y="4701139"/>
            <a:ext cx="4823140" cy="246221"/>
          </a:xfrm>
          <a:prstGeom prst="rect">
            <a:avLst/>
          </a:prstGeom>
          <a:noFill/>
        </p:spPr>
        <p:txBody>
          <a:bodyPr wrap="square" lIns="0" rIns="0" rtlCol="0">
            <a:spAutoFit/>
          </a:bodyPr>
          <a:lstStyle/>
          <a:p>
            <a:r>
              <a:rPr lang="en-US" sz="1000" b="1" spc="600" dirty="0">
                <a:solidFill>
                  <a:schemeClr val="accent2"/>
                </a:solidFill>
              </a:rPr>
              <a:t>DECISION-MAKERS IN ALL SECTORS</a:t>
            </a:r>
          </a:p>
        </p:txBody>
      </p:sp>
    </p:spTree>
    <p:extLst>
      <p:ext uri="{BB962C8B-B14F-4D97-AF65-F5344CB8AC3E}">
        <p14:creationId xmlns:p14="http://schemas.microsoft.com/office/powerpoint/2010/main" val="3737595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21E9F12A-F2E8-00E4-DEAA-75FB9844AA8D}"/>
              </a:ext>
            </a:extLst>
          </p:cNvPr>
          <p:cNvSpPr/>
          <p:nvPr/>
        </p:nvSpPr>
        <p:spPr>
          <a:xfrm>
            <a:off x="0" y="2864386"/>
            <a:ext cx="12188825" cy="39936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E07ADF4-A487-470F-BE0C-4AA7CB5BF6EB}"/>
              </a:ext>
            </a:extLst>
          </p:cNvPr>
          <p:cNvSpPr>
            <a:spLocks noGrp="1"/>
          </p:cNvSpPr>
          <p:nvPr>
            <p:ph type="title"/>
          </p:nvPr>
        </p:nvSpPr>
        <p:spPr/>
        <p:txBody>
          <a:bodyPr/>
          <a:lstStyle/>
          <a:p>
            <a:r>
              <a:rPr lang="en-US" dirty="0"/>
              <a:t>Operational Velocity Demands A New Way Forward</a:t>
            </a:r>
          </a:p>
        </p:txBody>
      </p:sp>
      <p:sp>
        <p:nvSpPr>
          <p:cNvPr id="11" name="TextBox 10">
            <a:extLst>
              <a:ext uri="{FF2B5EF4-FFF2-40B4-BE49-F238E27FC236}">
                <a16:creationId xmlns:a16="http://schemas.microsoft.com/office/drawing/2014/main" id="{880AD114-CC57-4C37-ACF8-7F1EA9A5D946}"/>
              </a:ext>
            </a:extLst>
          </p:cNvPr>
          <p:cNvSpPr txBox="1"/>
          <p:nvPr/>
        </p:nvSpPr>
        <p:spPr>
          <a:xfrm>
            <a:off x="1426528" y="1371600"/>
            <a:ext cx="8747881" cy="1200329"/>
          </a:xfrm>
          <a:prstGeom prst="rect">
            <a:avLst/>
          </a:prstGeom>
          <a:noFill/>
        </p:spPr>
        <p:txBody>
          <a:bodyPr wrap="square" lIns="0" rIns="0" rtlCol="0">
            <a:spAutoFit/>
          </a:bodyPr>
          <a:lstStyle/>
          <a:p>
            <a:r>
              <a:rPr lang="en-US" dirty="0"/>
              <a:t>The sudden rise in e-commerce activity highlighted the outcome of several unaddressed individual challenges combining under pressure. </a:t>
            </a:r>
            <a:br>
              <a:rPr lang="en-US" dirty="0"/>
            </a:br>
            <a:br>
              <a:rPr lang="en-US" dirty="0"/>
            </a:br>
            <a:r>
              <a:rPr lang="en-US" dirty="0"/>
              <a:t>These </a:t>
            </a:r>
            <a:r>
              <a:rPr lang="en-US" b="1" dirty="0">
                <a:solidFill>
                  <a:schemeClr val="accent1"/>
                </a:solidFill>
              </a:rPr>
              <a:t>top six challenges </a:t>
            </a:r>
            <a:r>
              <a:rPr lang="en-US" dirty="0"/>
              <a:t>plague warehouse decision-makers today:</a:t>
            </a:r>
          </a:p>
        </p:txBody>
      </p:sp>
      <p:sp>
        <p:nvSpPr>
          <p:cNvPr id="18" name="TextBox 17">
            <a:extLst>
              <a:ext uri="{FF2B5EF4-FFF2-40B4-BE49-F238E27FC236}">
                <a16:creationId xmlns:a16="http://schemas.microsoft.com/office/drawing/2014/main" id="{59374DBA-7C27-B4D1-C376-BB4928C1C718}"/>
              </a:ext>
            </a:extLst>
          </p:cNvPr>
          <p:cNvSpPr txBox="1"/>
          <p:nvPr/>
        </p:nvSpPr>
        <p:spPr>
          <a:xfrm>
            <a:off x="452922" y="3189755"/>
            <a:ext cx="6384546" cy="276999"/>
          </a:xfrm>
          <a:prstGeom prst="rect">
            <a:avLst/>
          </a:prstGeom>
          <a:noFill/>
        </p:spPr>
        <p:txBody>
          <a:bodyPr wrap="square" lIns="0" rIns="0" rtlCol="0">
            <a:spAutoFit/>
          </a:bodyPr>
          <a:lstStyle/>
          <a:p>
            <a:r>
              <a:rPr lang="en-US" sz="1200" b="1" dirty="0"/>
              <a:t>DECISION-MAKERS’ TOP SIX CHALLENGES DUE TO INCREASED E-COMMERCE</a:t>
            </a:r>
          </a:p>
        </p:txBody>
      </p:sp>
      <p:pic>
        <p:nvPicPr>
          <p:cNvPr id="19" name="Picture 18">
            <a:extLst>
              <a:ext uri="{FF2B5EF4-FFF2-40B4-BE49-F238E27FC236}">
                <a16:creationId xmlns:a16="http://schemas.microsoft.com/office/drawing/2014/main" id="{3237A6C4-5E5F-029D-EF17-FCFB3B75037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2" y="3960528"/>
            <a:ext cx="812080" cy="696069"/>
          </a:xfrm>
          <a:prstGeom prst="rect">
            <a:avLst/>
          </a:prstGeom>
        </p:spPr>
      </p:pic>
      <p:sp>
        <p:nvSpPr>
          <p:cNvPr id="7" name="TextBox 6">
            <a:extLst>
              <a:ext uri="{FF2B5EF4-FFF2-40B4-BE49-F238E27FC236}">
                <a16:creationId xmlns:a16="http://schemas.microsoft.com/office/drawing/2014/main" id="{DEFC9A68-7DE5-D39A-9887-5C2CBE62C295}"/>
              </a:ext>
            </a:extLst>
          </p:cNvPr>
          <p:cNvSpPr txBox="1"/>
          <p:nvPr/>
        </p:nvSpPr>
        <p:spPr>
          <a:xfrm>
            <a:off x="452922" y="4643535"/>
            <a:ext cx="1706384" cy="1015663"/>
          </a:xfrm>
          <a:prstGeom prst="rect">
            <a:avLst/>
          </a:prstGeom>
          <a:noFill/>
        </p:spPr>
        <p:txBody>
          <a:bodyPr wrap="square" lIns="0" rIns="0" rtlCol="0">
            <a:spAutoFit/>
          </a:bodyPr>
          <a:lstStyle/>
          <a:p>
            <a:r>
              <a:rPr lang="en-US" sz="2800" b="1" dirty="0">
                <a:solidFill>
                  <a:schemeClr val="accent1"/>
                </a:solidFill>
              </a:rPr>
              <a:t>1. </a:t>
            </a:r>
          </a:p>
          <a:p>
            <a:r>
              <a:rPr lang="en-US" sz="1600" dirty="0"/>
              <a:t>Faster delivery to end customers</a:t>
            </a:r>
          </a:p>
        </p:txBody>
      </p:sp>
      <p:sp>
        <p:nvSpPr>
          <p:cNvPr id="20" name="TextBox 19">
            <a:extLst>
              <a:ext uri="{FF2B5EF4-FFF2-40B4-BE49-F238E27FC236}">
                <a16:creationId xmlns:a16="http://schemas.microsoft.com/office/drawing/2014/main" id="{DE9F0D7B-FA22-3E27-8900-BDF5601C47A6}"/>
              </a:ext>
            </a:extLst>
          </p:cNvPr>
          <p:cNvSpPr txBox="1"/>
          <p:nvPr/>
        </p:nvSpPr>
        <p:spPr>
          <a:xfrm>
            <a:off x="2342646" y="4643535"/>
            <a:ext cx="1660316" cy="1261884"/>
          </a:xfrm>
          <a:prstGeom prst="rect">
            <a:avLst/>
          </a:prstGeom>
          <a:noFill/>
        </p:spPr>
        <p:txBody>
          <a:bodyPr wrap="square" lIns="0" rIns="0" rtlCol="0">
            <a:spAutoFit/>
          </a:bodyPr>
          <a:lstStyle/>
          <a:p>
            <a:r>
              <a:rPr lang="en-US" sz="2800" b="1" dirty="0">
                <a:solidFill>
                  <a:schemeClr val="accent1"/>
                </a:solidFill>
              </a:rPr>
              <a:t>2. </a:t>
            </a:r>
          </a:p>
          <a:p>
            <a:r>
              <a:rPr lang="en-US" sz="1600" dirty="0"/>
              <a:t>Increased transportation costs</a:t>
            </a:r>
          </a:p>
        </p:txBody>
      </p:sp>
      <p:sp>
        <p:nvSpPr>
          <p:cNvPr id="21" name="TextBox 20">
            <a:extLst>
              <a:ext uri="{FF2B5EF4-FFF2-40B4-BE49-F238E27FC236}">
                <a16:creationId xmlns:a16="http://schemas.microsoft.com/office/drawing/2014/main" id="{7FB7EC1B-5ABD-66CF-968B-D4977C9101DA}"/>
              </a:ext>
            </a:extLst>
          </p:cNvPr>
          <p:cNvSpPr txBox="1"/>
          <p:nvPr/>
        </p:nvSpPr>
        <p:spPr>
          <a:xfrm>
            <a:off x="4336423" y="4643535"/>
            <a:ext cx="1723187" cy="1015663"/>
          </a:xfrm>
          <a:prstGeom prst="rect">
            <a:avLst/>
          </a:prstGeom>
          <a:noFill/>
        </p:spPr>
        <p:txBody>
          <a:bodyPr wrap="square" lIns="0" rIns="0" rtlCol="0">
            <a:spAutoFit/>
          </a:bodyPr>
          <a:lstStyle/>
          <a:p>
            <a:r>
              <a:rPr lang="en-US" sz="2800" b="1" dirty="0">
                <a:solidFill>
                  <a:schemeClr val="accent1"/>
                </a:solidFill>
              </a:rPr>
              <a:t>3. </a:t>
            </a:r>
          </a:p>
          <a:p>
            <a:r>
              <a:rPr lang="en-US" sz="1600" dirty="0"/>
              <a:t>Inventory accuracy and visibility</a:t>
            </a:r>
          </a:p>
        </p:txBody>
      </p:sp>
      <p:sp>
        <p:nvSpPr>
          <p:cNvPr id="22" name="TextBox 21">
            <a:extLst>
              <a:ext uri="{FF2B5EF4-FFF2-40B4-BE49-F238E27FC236}">
                <a16:creationId xmlns:a16="http://schemas.microsoft.com/office/drawing/2014/main" id="{C5D84915-4A35-0360-425D-BB4473A651B5}"/>
              </a:ext>
            </a:extLst>
          </p:cNvPr>
          <p:cNvSpPr txBox="1"/>
          <p:nvPr/>
        </p:nvSpPr>
        <p:spPr>
          <a:xfrm>
            <a:off x="6335032" y="4643535"/>
            <a:ext cx="1564062" cy="1015663"/>
          </a:xfrm>
          <a:prstGeom prst="rect">
            <a:avLst/>
          </a:prstGeom>
          <a:noFill/>
        </p:spPr>
        <p:txBody>
          <a:bodyPr wrap="square" lIns="0" rIns="0" rtlCol="0">
            <a:spAutoFit/>
          </a:bodyPr>
          <a:lstStyle/>
          <a:p>
            <a:r>
              <a:rPr lang="en-US" sz="2800" b="1" dirty="0">
                <a:solidFill>
                  <a:schemeClr val="accent1"/>
                </a:solidFill>
              </a:rPr>
              <a:t>4. </a:t>
            </a:r>
          </a:p>
          <a:p>
            <a:r>
              <a:rPr lang="en-US" sz="1600" dirty="0"/>
              <a:t>Shorter order lead times</a:t>
            </a:r>
          </a:p>
        </p:txBody>
      </p:sp>
      <p:sp>
        <p:nvSpPr>
          <p:cNvPr id="23" name="TextBox 22">
            <a:extLst>
              <a:ext uri="{FF2B5EF4-FFF2-40B4-BE49-F238E27FC236}">
                <a16:creationId xmlns:a16="http://schemas.microsoft.com/office/drawing/2014/main" id="{D0C7C904-DE61-2706-BD60-E501B9583E93}"/>
              </a:ext>
            </a:extLst>
          </p:cNvPr>
          <p:cNvSpPr txBox="1"/>
          <p:nvPr/>
        </p:nvSpPr>
        <p:spPr>
          <a:xfrm>
            <a:off x="8306278" y="4643535"/>
            <a:ext cx="1747717" cy="1015663"/>
          </a:xfrm>
          <a:prstGeom prst="rect">
            <a:avLst/>
          </a:prstGeom>
          <a:noFill/>
        </p:spPr>
        <p:txBody>
          <a:bodyPr wrap="square" lIns="0" rIns="0" rtlCol="0">
            <a:spAutoFit/>
          </a:bodyPr>
          <a:lstStyle/>
          <a:p>
            <a:r>
              <a:rPr lang="en-US" sz="2800" b="1" dirty="0">
                <a:solidFill>
                  <a:schemeClr val="accent1"/>
                </a:solidFill>
              </a:rPr>
              <a:t>5.</a:t>
            </a:r>
          </a:p>
          <a:p>
            <a:r>
              <a:rPr lang="en-US" sz="1600" dirty="0"/>
              <a:t>Unpredictable consumer demand</a:t>
            </a:r>
            <a:endParaRPr lang="en-US" dirty="0"/>
          </a:p>
        </p:txBody>
      </p:sp>
      <p:sp>
        <p:nvSpPr>
          <p:cNvPr id="24" name="TextBox 23">
            <a:extLst>
              <a:ext uri="{FF2B5EF4-FFF2-40B4-BE49-F238E27FC236}">
                <a16:creationId xmlns:a16="http://schemas.microsoft.com/office/drawing/2014/main" id="{04D7D1C4-3249-84F6-5DEC-CD41EA3D8FD1}"/>
              </a:ext>
            </a:extLst>
          </p:cNvPr>
          <p:cNvSpPr txBox="1"/>
          <p:nvPr/>
        </p:nvSpPr>
        <p:spPr>
          <a:xfrm>
            <a:off x="10294821" y="4643535"/>
            <a:ext cx="1441081" cy="1261884"/>
          </a:xfrm>
          <a:prstGeom prst="rect">
            <a:avLst/>
          </a:prstGeom>
          <a:noFill/>
        </p:spPr>
        <p:txBody>
          <a:bodyPr wrap="square" lIns="0" rIns="0" rtlCol="0">
            <a:spAutoFit/>
          </a:bodyPr>
          <a:lstStyle/>
          <a:p>
            <a:r>
              <a:rPr lang="en-US" sz="2800" b="1" dirty="0">
                <a:solidFill>
                  <a:schemeClr val="accent1"/>
                </a:solidFill>
              </a:rPr>
              <a:t>6. </a:t>
            </a:r>
          </a:p>
          <a:p>
            <a:r>
              <a:rPr lang="en-US" sz="1600" dirty="0"/>
              <a:t>Complexity of omnichannel logistics</a:t>
            </a:r>
          </a:p>
        </p:txBody>
      </p:sp>
      <p:pic>
        <p:nvPicPr>
          <p:cNvPr id="27" name="Picture 26">
            <a:extLst>
              <a:ext uri="{FF2B5EF4-FFF2-40B4-BE49-F238E27FC236}">
                <a16:creationId xmlns:a16="http://schemas.microsoft.com/office/drawing/2014/main" id="{C1636C5A-9D8C-0049-0D77-E492E66EBF4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31629" y="3897711"/>
            <a:ext cx="714350" cy="714350"/>
          </a:xfrm>
          <a:prstGeom prst="rect">
            <a:avLst/>
          </a:prstGeom>
        </p:spPr>
      </p:pic>
      <p:pic>
        <p:nvPicPr>
          <p:cNvPr id="28" name="Picture 27">
            <a:extLst>
              <a:ext uri="{FF2B5EF4-FFF2-40B4-BE49-F238E27FC236}">
                <a16:creationId xmlns:a16="http://schemas.microsoft.com/office/drawing/2014/main" id="{6439CE0E-3C98-EE3E-03A9-57B65766C83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336423" y="4002659"/>
            <a:ext cx="909948" cy="558377"/>
          </a:xfrm>
          <a:prstGeom prst="rect">
            <a:avLst/>
          </a:prstGeom>
        </p:spPr>
      </p:pic>
      <p:grpSp>
        <p:nvGrpSpPr>
          <p:cNvPr id="4" name="Group 3">
            <a:extLst>
              <a:ext uri="{FF2B5EF4-FFF2-40B4-BE49-F238E27FC236}">
                <a16:creationId xmlns:a16="http://schemas.microsoft.com/office/drawing/2014/main" id="{F3277605-359C-039B-08F0-EDD404D156EB}"/>
              </a:ext>
            </a:extLst>
          </p:cNvPr>
          <p:cNvGrpSpPr/>
          <p:nvPr/>
        </p:nvGrpSpPr>
        <p:grpSpPr>
          <a:xfrm>
            <a:off x="2220230" y="3864660"/>
            <a:ext cx="7954179" cy="1980287"/>
            <a:chOff x="2220230" y="3864660"/>
            <a:chExt cx="7954179" cy="1980287"/>
          </a:xfrm>
        </p:grpSpPr>
        <p:cxnSp>
          <p:nvCxnSpPr>
            <p:cNvPr id="29" name="Straight Connector 28">
              <a:extLst>
                <a:ext uri="{FF2B5EF4-FFF2-40B4-BE49-F238E27FC236}">
                  <a16:creationId xmlns:a16="http://schemas.microsoft.com/office/drawing/2014/main" id="{C8B5B3EE-B99A-4FE3-A44A-52F61F910B4B}"/>
                </a:ext>
              </a:extLst>
            </p:cNvPr>
            <p:cNvCxnSpPr>
              <a:cxnSpLocks/>
            </p:cNvCxnSpPr>
            <p:nvPr/>
          </p:nvCxnSpPr>
          <p:spPr>
            <a:xfrm>
              <a:off x="2220230" y="3864660"/>
              <a:ext cx="0" cy="1980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F081D6F-CF1E-3E91-EED4-3CE50006A15B}"/>
                </a:ext>
              </a:extLst>
            </p:cNvPr>
            <p:cNvCxnSpPr>
              <a:cxnSpLocks/>
            </p:cNvCxnSpPr>
            <p:nvPr/>
          </p:nvCxnSpPr>
          <p:spPr>
            <a:xfrm>
              <a:off x="4208775" y="3864660"/>
              <a:ext cx="0" cy="1980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EA3FA19-EEF2-BF14-C1FB-33742B9078B3}"/>
                </a:ext>
              </a:extLst>
            </p:cNvPr>
            <p:cNvCxnSpPr>
              <a:cxnSpLocks/>
            </p:cNvCxnSpPr>
            <p:nvPr/>
          </p:nvCxnSpPr>
          <p:spPr>
            <a:xfrm>
              <a:off x="6197320" y="3871685"/>
              <a:ext cx="0" cy="19732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D6D32B7-7C89-12A9-9368-DE39860F6969}"/>
                </a:ext>
              </a:extLst>
            </p:cNvPr>
            <p:cNvCxnSpPr>
              <a:cxnSpLocks/>
            </p:cNvCxnSpPr>
            <p:nvPr/>
          </p:nvCxnSpPr>
          <p:spPr>
            <a:xfrm>
              <a:off x="8185865" y="3864660"/>
              <a:ext cx="0" cy="1980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F97C498-EA20-4F20-FA73-51086529A6E0}"/>
                </a:ext>
              </a:extLst>
            </p:cNvPr>
            <p:cNvCxnSpPr>
              <a:cxnSpLocks/>
            </p:cNvCxnSpPr>
            <p:nvPr/>
          </p:nvCxnSpPr>
          <p:spPr>
            <a:xfrm>
              <a:off x="10174409" y="3864660"/>
              <a:ext cx="0" cy="1980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7" name="Picture 46">
            <a:extLst>
              <a:ext uri="{FF2B5EF4-FFF2-40B4-BE49-F238E27FC236}">
                <a16:creationId xmlns:a16="http://schemas.microsoft.com/office/drawing/2014/main" id="{D2D063DD-E0AF-4CF3-F722-51379E63DE9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457202" y="1586660"/>
            <a:ext cx="812080" cy="808587"/>
          </a:xfrm>
          <a:prstGeom prst="rect">
            <a:avLst/>
          </a:prstGeom>
        </p:spPr>
      </p:pic>
      <p:pic>
        <p:nvPicPr>
          <p:cNvPr id="51" name="Picture 50">
            <a:extLst>
              <a:ext uri="{FF2B5EF4-FFF2-40B4-BE49-F238E27FC236}">
                <a16:creationId xmlns:a16="http://schemas.microsoft.com/office/drawing/2014/main" id="{FA851074-6081-7487-7348-FB05D4A363B4}"/>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294820" y="4079954"/>
            <a:ext cx="720531" cy="525660"/>
          </a:xfrm>
          <a:prstGeom prst="rect">
            <a:avLst/>
          </a:prstGeom>
        </p:spPr>
      </p:pic>
      <p:pic>
        <p:nvPicPr>
          <p:cNvPr id="9" name="Picture 8" descr="A picture containing graphical user interface&#10;&#10;Description automatically generated">
            <a:extLst>
              <a:ext uri="{FF2B5EF4-FFF2-40B4-BE49-F238E27FC236}">
                <a16:creationId xmlns:a16="http://schemas.microsoft.com/office/drawing/2014/main" id="{B90BEE4F-73A3-491C-A62F-FBFC5BF4076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06276" y="3612052"/>
            <a:ext cx="1461463" cy="1461463"/>
          </a:xfrm>
          <a:prstGeom prst="rect">
            <a:avLst/>
          </a:prstGeom>
        </p:spPr>
      </p:pic>
      <p:pic>
        <p:nvPicPr>
          <p:cNvPr id="12" name="Picture 11" descr="Icon&#10;&#10;Description automatically generated">
            <a:extLst>
              <a:ext uri="{FF2B5EF4-FFF2-40B4-BE49-F238E27FC236}">
                <a16:creationId xmlns:a16="http://schemas.microsoft.com/office/drawing/2014/main" id="{E8518790-F715-4828-8D36-209C2E39C5A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35031" y="4002659"/>
            <a:ext cx="650319" cy="650319"/>
          </a:xfrm>
          <a:prstGeom prst="rect">
            <a:avLst/>
          </a:prstGeom>
        </p:spPr>
      </p:pic>
    </p:spTree>
    <p:extLst>
      <p:ext uri="{BB962C8B-B14F-4D97-AF65-F5344CB8AC3E}">
        <p14:creationId xmlns:p14="http://schemas.microsoft.com/office/powerpoint/2010/main" val="1726809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2FE65596-2021-B915-4442-F17052D4A098}"/>
              </a:ext>
            </a:extLst>
          </p:cNvPr>
          <p:cNvSpPr/>
          <p:nvPr/>
        </p:nvSpPr>
        <p:spPr>
          <a:xfrm rot="10800000">
            <a:off x="5529055" y="0"/>
            <a:ext cx="6659770" cy="6872288"/>
          </a:xfrm>
          <a:custGeom>
            <a:avLst/>
            <a:gdLst>
              <a:gd name="connsiteX0" fmla="*/ 0 w 6542205"/>
              <a:gd name="connsiteY0" fmla="*/ 0 h 6858000"/>
              <a:gd name="connsiteX1" fmla="*/ 5960714 w 6542205"/>
              <a:gd name="connsiteY1" fmla="*/ 0 h 6858000"/>
              <a:gd name="connsiteX2" fmla="*/ 6542205 w 6542205"/>
              <a:gd name="connsiteY2" fmla="*/ 6858000 h 6858000"/>
              <a:gd name="connsiteX3" fmla="*/ 0 w 6542205"/>
              <a:gd name="connsiteY3" fmla="*/ 6858000 h 6858000"/>
              <a:gd name="connsiteX4" fmla="*/ 0 w 654220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2205" h="6858000">
                <a:moveTo>
                  <a:pt x="0" y="0"/>
                </a:moveTo>
                <a:lnTo>
                  <a:pt x="5960714" y="0"/>
                </a:lnTo>
                <a:lnTo>
                  <a:pt x="6542205" y="6858000"/>
                </a:lnTo>
                <a:lnTo>
                  <a:pt x="0" y="685800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650CE7EC-6BD7-41DB-8DB3-D92773A03CAF}"/>
              </a:ext>
            </a:extLst>
          </p:cNvPr>
          <p:cNvSpPr>
            <a:spLocks noGrp="1"/>
          </p:cNvSpPr>
          <p:nvPr>
            <p:ph type="title"/>
          </p:nvPr>
        </p:nvSpPr>
        <p:spPr>
          <a:xfrm>
            <a:off x="457081" y="640080"/>
            <a:ext cx="4911624" cy="365760"/>
          </a:xfrm>
        </p:spPr>
        <p:txBody>
          <a:bodyPr/>
          <a:lstStyle/>
          <a:p>
            <a:r>
              <a:rPr lang="en-US" dirty="0"/>
              <a:t>Meeting Demands</a:t>
            </a:r>
          </a:p>
        </p:txBody>
      </p:sp>
      <p:sp>
        <p:nvSpPr>
          <p:cNvPr id="3" name="Text Placeholder 2">
            <a:extLst>
              <a:ext uri="{FF2B5EF4-FFF2-40B4-BE49-F238E27FC236}">
                <a16:creationId xmlns:a16="http://schemas.microsoft.com/office/drawing/2014/main" id="{F56ECF74-1C17-4250-B80B-4F0621E06C90}"/>
              </a:ext>
            </a:extLst>
          </p:cNvPr>
          <p:cNvSpPr>
            <a:spLocks noGrp="1"/>
          </p:cNvSpPr>
          <p:nvPr>
            <p:ph type="body" sz="quarter" idx="10"/>
          </p:nvPr>
        </p:nvSpPr>
        <p:spPr>
          <a:xfrm>
            <a:off x="457200" y="1371600"/>
            <a:ext cx="3510452" cy="622088"/>
          </a:xfrm>
        </p:spPr>
        <p:txBody>
          <a:bodyPr/>
          <a:lstStyle/>
          <a:p>
            <a:r>
              <a:rPr lang="en-US" sz="2000" b="1" dirty="0"/>
              <a:t>Leaning more heavily on third-party logistics (3PL)</a:t>
            </a:r>
          </a:p>
        </p:txBody>
      </p:sp>
      <p:sp>
        <p:nvSpPr>
          <p:cNvPr id="4" name="Text Placeholder 3">
            <a:extLst>
              <a:ext uri="{FF2B5EF4-FFF2-40B4-BE49-F238E27FC236}">
                <a16:creationId xmlns:a16="http://schemas.microsoft.com/office/drawing/2014/main" id="{0FC09554-0F59-4A30-BF3C-63711A2D0872}"/>
              </a:ext>
            </a:extLst>
          </p:cNvPr>
          <p:cNvSpPr>
            <a:spLocks noGrp="1"/>
          </p:cNvSpPr>
          <p:nvPr>
            <p:ph type="body" sz="quarter" idx="11"/>
          </p:nvPr>
        </p:nvSpPr>
        <p:spPr>
          <a:xfrm>
            <a:off x="1798046" y="4563495"/>
            <a:ext cx="3598086" cy="1377315"/>
          </a:xfrm>
        </p:spPr>
        <p:txBody>
          <a:bodyPr/>
          <a:lstStyle/>
          <a:p>
            <a:pPr marL="0" indent="0">
              <a:buNone/>
            </a:pPr>
            <a:r>
              <a:rPr lang="en-US" sz="2000" dirty="0"/>
              <a:t>Plan to add third-party logistics (3PL) services or operations to support increased e-commerce activity.</a:t>
            </a:r>
          </a:p>
        </p:txBody>
      </p:sp>
      <p:sp>
        <p:nvSpPr>
          <p:cNvPr id="7" name="TextBox 6">
            <a:extLst>
              <a:ext uri="{FF2B5EF4-FFF2-40B4-BE49-F238E27FC236}">
                <a16:creationId xmlns:a16="http://schemas.microsoft.com/office/drawing/2014/main" id="{AD8B6775-9CBC-44AE-8485-B1D5B2B9BCCF}"/>
              </a:ext>
            </a:extLst>
          </p:cNvPr>
          <p:cNvSpPr txBox="1"/>
          <p:nvPr/>
        </p:nvSpPr>
        <p:spPr>
          <a:xfrm>
            <a:off x="418752" y="2286000"/>
            <a:ext cx="4684075" cy="954107"/>
          </a:xfrm>
          <a:prstGeom prst="rect">
            <a:avLst/>
          </a:prstGeom>
          <a:noFill/>
        </p:spPr>
        <p:txBody>
          <a:bodyPr wrap="square" lIns="0" rIns="0">
            <a:spAutoFit/>
          </a:bodyPr>
          <a:lstStyle/>
          <a:p>
            <a:r>
              <a:rPr lang="en-US" sz="1400" dirty="0"/>
              <a:t>With warehouse operations’ role in customer satisfaction, organizations recognize that they may not have the specialization or the technology to quickly ramp up their operations to meet the demands </a:t>
            </a:r>
          </a:p>
        </p:txBody>
      </p:sp>
      <p:sp>
        <p:nvSpPr>
          <p:cNvPr id="13" name="Text Placeholder 2">
            <a:extLst>
              <a:ext uri="{FF2B5EF4-FFF2-40B4-BE49-F238E27FC236}">
                <a16:creationId xmlns:a16="http://schemas.microsoft.com/office/drawing/2014/main" id="{37D0DF08-7B7B-4017-833F-D5584AFDACDD}"/>
              </a:ext>
            </a:extLst>
          </p:cNvPr>
          <p:cNvSpPr txBox="1">
            <a:spLocks/>
          </p:cNvSpPr>
          <p:nvPr/>
        </p:nvSpPr>
        <p:spPr>
          <a:xfrm>
            <a:off x="6489699" y="1371600"/>
            <a:ext cx="3496273" cy="365760"/>
          </a:xfrm>
          <a:prstGeom prst="rect">
            <a:avLst/>
          </a:prstGeom>
        </p:spPr>
        <p:txBody>
          <a:bodyPr vert="horz" lIns="0" tIns="0" rIns="0" bIns="0" rtlCol="0">
            <a:noAutofit/>
          </a:bodyPr>
          <a:lstStyle>
            <a:lvl1pPr marL="0" indent="0" algn="l" defTabSz="914126" rtl="0" eaLnBrk="1" latinLnBrk="0" hangingPunct="1">
              <a:lnSpc>
                <a:spcPct val="100000"/>
              </a:lnSpc>
              <a:spcBef>
                <a:spcPts val="1000"/>
              </a:spcBef>
              <a:buClr>
                <a:schemeClr val="accent1"/>
              </a:buClr>
              <a:buFont typeface="Arial" panose="020B0604020202020204" pitchFamily="34" charset="0"/>
              <a:buNone/>
              <a:defRPr sz="2399" kern="1200">
                <a:solidFill>
                  <a:schemeClr val="accent1"/>
                </a:solidFill>
                <a:latin typeface="+mn-lt"/>
                <a:ea typeface="+mn-ea"/>
                <a:cs typeface="+mn-cs"/>
              </a:defRPr>
            </a:lvl1pPr>
            <a:lvl2pPr marL="457200" indent="-230188" algn="l" defTabSz="914126" rtl="0" eaLnBrk="1" latinLnBrk="0" hangingPunct="1">
              <a:lnSpc>
                <a:spcPct val="100000"/>
              </a:lnSpc>
              <a:spcBef>
                <a:spcPts val="800"/>
              </a:spcBef>
              <a:buFont typeface="Arial" panose="020B0604020202020204" pitchFamily="34" charset="0"/>
              <a:buChar char="–"/>
              <a:defRPr sz="1799" kern="1200">
                <a:solidFill>
                  <a:schemeClr val="tx1"/>
                </a:solidFill>
                <a:latin typeface="+mn-lt"/>
                <a:ea typeface="+mn-ea"/>
                <a:cs typeface="+mn-cs"/>
              </a:defRPr>
            </a:lvl2pPr>
            <a:lvl3pPr marL="631825" indent="-173038" algn="l" defTabSz="914126"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fontAlgn="auto">
              <a:spcAft>
                <a:spcPts val="0"/>
              </a:spcAft>
            </a:pPr>
            <a:r>
              <a:rPr lang="en-US" sz="2000" b="1" dirty="0"/>
              <a:t>Front-line workers still very much in demand</a:t>
            </a:r>
          </a:p>
        </p:txBody>
      </p:sp>
      <p:sp>
        <p:nvSpPr>
          <p:cNvPr id="15" name="TextBox 14">
            <a:extLst>
              <a:ext uri="{FF2B5EF4-FFF2-40B4-BE49-F238E27FC236}">
                <a16:creationId xmlns:a16="http://schemas.microsoft.com/office/drawing/2014/main" id="{5B16FA40-4B8F-4CA2-B058-5650026946BC}"/>
              </a:ext>
            </a:extLst>
          </p:cNvPr>
          <p:cNvSpPr txBox="1"/>
          <p:nvPr/>
        </p:nvSpPr>
        <p:spPr>
          <a:xfrm>
            <a:off x="6489699" y="2286000"/>
            <a:ext cx="4150592" cy="738664"/>
          </a:xfrm>
          <a:prstGeom prst="rect">
            <a:avLst/>
          </a:prstGeom>
          <a:noFill/>
        </p:spPr>
        <p:txBody>
          <a:bodyPr wrap="square" lIns="0" rIns="0">
            <a:spAutoFit/>
          </a:bodyPr>
          <a:lstStyle/>
          <a:p>
            <a:r>
              <a:rPr lang="en-US" sz="1400" dirty="0">
                <a:solidFill>
                  <a:schemeClr val="bg1"/>
                </a:solidFill>
              </a:rPr>
              <a:t>Decision-makers realize they need people to meet new customer demands, despite the shrinking labor pool and availability of new automation solutions</a:t>
            </a:r>
          </a:p>
        </p:txBody>
      </p:sp>
      <p:sp>
        <p:nvSpPr>
          <p:cNvPr id="17" name="TextBox 16">
            <a:extLst>
              <a:ext uri="{FF2B5EF4-FFF2-40B4-BE49-F238E27FC236}">
                <a16:creationId xmlns:a16="http://schemas.microsoft.com/office/drawing/2014/main" id="{F44F2C42-E473-6D79-7378-11A6D643E295}"/>
              </a:ext>
            </a:extLst>
          </p:cNvPr>
          <p:cNvSpPr txBox="1"/>
          <p:nvPr/>
        </p:nvSpPr>
        <p:spPr>
          <a:xfrm>
            <a:off x="1749116" y="3657600"/>
            <a:ext cx="2670483" cy="923330"/>
          </a:xfrm>
          <a:prstGeom prst="rect">
            <a:avLst/>
          </a:prstGeom>
          <a:noFill/>
        </p:spPr>
        <p:txBody>
          <a:bodyPr wrap="square" lIns="0" rIns="0">
            <a:spAutoFit/>
          </a:bodyPr>
          <a:lstStyle/>
          <a:p>
            <a:r>
              <a:rPr lang="en-US" sz="5400" b="1" spc="-300" dirty="0">
                <a:solidFill>
                  <a:schemeClr val="accent1"/>
                </a:solidFill>
              </a:rPr>
              <a:t>7</a:t>
            </a:r>
            <a:r>
              <a:rPr lang="en-US" sz="5400" b="1" dirty="0">
                <a:solidFill>
                  <a:schemeClr val="accent1"/>
                </a:solidFill>
              </a:rPr>
              <a:t>4</a:t>
            </a:r>
            <a:r>
              <a:rPr lang="en-US" sz="4800" b="1" baseline="30000" dirty="0">
                <a:solidFill>
                  <a:schemeClr val="accent1"/>
                </a:solidFill>
              </a:rPr>
              <a:t>%</a:t>
            </a:r>
            <a:r>
              <a:rPr lang="en-US" sz="1200" dirty="0"/>
              <a:t>of decision-makers </a:t>
            </a:r>
            <a:endParaRPr lang="en-US" sz="1200" baseline="30000" dirty="0"/>
          </a:p>
        </p:txBody>
      </p:sp>
      <p:sp>
        <p:nvSpPr>
          <p:cNvPr id="23" name="Text Placeholder 3">
            <a:extLst>
              <a:ext uri="{FF2B5EF4-FFF2-40B4-BE49-F238E27FC236}">
                <a16:creationId xmlns:a16="http://schemas.microsoft.com/office/drawing/2014/main" id="{B1D412FE-E567-F76B-E99D-3FB71825A25D}"/>
              </a:ext>
            </a:extLst>
          </p:cNvPr>
          <p:cNvSpPr txBox="1">
            <a:spLocks/>
          </p:cNvSpPr>
          <p:nvPr/>
        </p:nvSpPr>
        <p:spPr>
          <a:xfrm>
            <a:off x="8147541" y="4480560"/>
            <a:ext cx="3472959" cy="771593"/>
          </a:xfrm>
          <a:prstGeom prst="rect">
            <a:avLst/>
          </a:prstGeom>
        </p:spPr>
        <p:txBody>
          <a:bodyPr vert="horz" lIns="0" tIns="0" rIns="0" bIns="0" rtlCol="0">
            <a:noAutofit/>
          </a:bodyPr>
          <a:lstStyle>
            <a:lvl1pPr marL="228531" indent="-228531" algn="l" defTabSz="914126" rtl="0" eaLnBrk="1" latinLnBrk="0" hangingPunct="1">
              <a:lnSpc>
                <a:spcPct val="100000"/>
              </a:lnSpc>
              <a:spcBef>
                <a:spcPts val="1000"/>
              </a:spcBef>
              <a:buClr>
                <a:schemeClr val="accent1"/>
              </a:buClr>
              <a:buFont typeface="Arial" panose="020B0604020202020204" pitchFamily="34" charset="0"/>
              <a:buChar char="•"/>
              <a:defRPr sz="1999" kern="1200">
                <a:solidFill>
                  <a:schemeClr val="tx1"/>
                </a:solidFill>
                <a:latin typeface="+mn-lt"/>
                <a:ea typeface="+mn-ea"/>
                <a:cs typeface="+mn-cs"/>
              </a:defRPr>
            </a:lvl1pPr>
            <a:lvl2pPr marL="457200" indent="-230188" algn="l" defTabSz="914126" rtl="0" eaLnBrk="1" latinLnBrk="0" hangingPunct="1">
              <a:lnSpc>
                <a:spcPct val="100000"/>
              </a:lnSpc>
              <a:spcBef>
                <a:spcPts val="800"/>
              </a:spcBef>
              <a:buFont typeface="Arial" panose="020B0604020202020204" pitchFamily="34" charset="0"/>
              <a:buChar char="–"/>
              <a:defRPr sz="1799" kern="1200">
                <a:solidFill>
                  <a:schemeClr val="tx1"/>
                </a:solidFill>
                <a:latin typeface="+mn-lt"/>
                <a:ea typeface="+mn-ea"/>
                <a:cs typeface="+mn-cs"/>
              </a:defRPr>
            </a:lvl2pPr>
            <a:lvl3pPr marL="631825" indent="-173038" algn="l" defTabSz="914126"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sz="2000" dirty="0">
                <a:solidFill>
                  <a:schemeClr val="bg1"/>
                </a:solidFill>
              </a:rPr>
              <a:t>Plan to expand their workforce to support their increased focus on e-commerce.</a:t>
            </a:r>
          </a:p>
        </p:txBody>
      </p:sp>
      <p:sp>
        <p:nvSpPr>
          <p:cNvPr id="26" name="TextBox 25">
            <a:extLst>
              <a:ext uri="{FF2B5EF4-FFF2-40B4-BE49-F238E27FC236}">
                <a16:creationId xmlns:a16="http://schemas.microsoft.com/office/drawing/2014/main" id="{DA727311-8DA1-07AD-B09D-6BC7F65A6EE8}"/>
              </a:ext>
            </a:extLst>
          </p:cNvPr>
          <p:cNvSpPr txBox="1"/>
          <p:nvPr/>
        </p:nvSpPr>
        <p:spPr>
          <a:xfrm>
            <a:off x="8086319" y="3657600"/>
            <a:ext cx="3277006" cy="923330"/>
          </a:xfrm>
          <a:prstGeom prst="rect">
            <a:avLst/>
          </a:prstGeom>
          <a:noFill/>
        </p:spPr>
        <p:txBody>
          <a:bodyPr wrap="square" lIns="0" rIns="0">
            <a:spAutoFit/>
          </a:bodyPr>
          <a:lstStyle/>
          <a:p>
            <a:r>
              <a:rPr lang="en-US" sz="5400" b="1" dirty="0">
                <a:solidFill>
                  <a:schemeClr val="accent1"/>
                </a:solidFill>
              </a:rPr>
              <a:t>8</a:t>
            </a:r>
            <a:r>
              <a:rPr lang="en-US" sz="5400" b="1" spc="-300" dirty="0">
                <a:solidFill>
                  <a:schemeClr val="accent1"/>
                </a:solidFill>
              </a:rPr>
              <a:t>6</a:t>
            </a:r>
            <a:r>
              <a:rPr lang="en-US" sz="4800" b="1" baseline="30000" dirty="0">
                <a:solidFill>
                  <a:schemeClr val="accent1"/>
                </a:solidFill>
              </a:rPr>
              <a:t>%</a:t>
            </a:r>
            <a:r>
              <a:rPr lang="en-US" sz="1200" dirty="0">
                <a:solidFill>
                  <a:schemeClr val="bg1"/>
                </a:solidFill>
              </a:rPr>
              <a:t>of decision-makers </a:t>
            </a:r>
            <a:endParaRPr lang="en-US" sz="1200" baseline="30000" dirty="0"/>
          </a:p>
        </p:txBody>
      </p:sp>
      <p:pic>
        <p:nvPicPr>
          <p:cNvPr id="35" name="Picture 34">
            <a:extLst>
              <a:ext uri="{FF2B5EF4-FFF2-40B4-BE49-F238E27FC236}">
                <a16:creationId xmlns:a16="http://schemas.microsoft.com/office/drawing/2014/main" id="{6F8555F5-7CED-77DE-B671-2C5D33630C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406" y="3381270"/>
            <a:ext cx="1475990" cy="1475990"/>
          </a:xfrm>
          <a:prstGeom prst="rect">
            <a:avLst/>
          </a:prstGeom>
        </p:spPr>
      </p:pic>
      <p:pic>
        <p:nvPicPr>
          <p:cNvPr id="6" name="Picture 5" descr="A picture containing wheel, transport, gear&#10;&#10;Description automatically generated">
            <a:extLst>
              <a:ext uri="{FF2B5EF4-FFF2-40B4-BE49-F238E27FC236}">
                <a16:creationId xmlns:a16="http://schemas.microsoft.com/office/drawing/2014/main" id="{156AB828-2D15-45D9-B2B5-E291B8D6FA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081" y="3835954"/>
            <a:ext cx="1208042" cy="1208042"/>
          </a:xfrm>
          <a:prstGeom prst="rect">
            <a:avLst/>
          </a:prstGeom>
        </p:spPr>
      </p:pic>
      <p:sp>
        <p:nvSpPr>
          <p:cNvPr id="24" name="Text Placeholder 2">
            <a:extLst>
              <a:ext uri="{FF2B5EF4-FFF2-40B4-BE49-F238E27FC236}">
                <a16:creationId xmlns:a16="http://schemas.microsoft.com/office/drawing/2014/main" id="{E9C81FF7-B5AF-4781-B2C2-A8A37E900EBA}"/>
              </a:ext>
            </a:extLst>
          </p:cNvPr>
          <p:cNvSpPr txBox="1">
            <a:spLocks/>
          </p:cNvSpPr>
          <p:nvPr/>
        </p:nvSpPr>
        <p:spPr>
          <a:xfrm>
            <a:off x="418753" y="3383280"/>
            <a:ext cx="1904782" cy="309501"/>
          </a:xfrm>
          <a:prstGeom prst="rect">
            <a:avLst/>
          </a:prstGeom>
        </p:spPr>
        <p:txBody>
          <a:bodyPr vert="horz" lIns="0" tIns="0" rIns="0" bIns="0" rtlCol="0">
            <a:noAutofit/>
          </a:bodyPr>
          <a:lstStyle>
            <a:lvl1pPr marL="0" indent="0" algn="l" defTabSz="914126" rtl="0" eaLnBrk="1" latinLnBrk="0" hangingPunct="1">
              <a:lnSpc>
                <a:spcPct val="100000"/>
              </a:lnSpc>
              <a:spcBef>
                <a:spcPts val="1000"/>
              </a:spcBef>
              <a:buClr>
                <a:schemeClr val="accent1"/>
              </a:buClr>
              <a:buFont typeface="Arial" panose="020B0604020202020204" pitchFamily="34" charset="0"/>
              <a:buNone/>
              <a:defRPr sz="2399" kern="1200">
                <a:solidFill>
                  <a:schemeClr val="accent1"/>
                </a:solidFill>
                <a:latin typeface="+mn-lt"/>
                <a:ea typeface="+mn-ea"/>
                <a:cs typeface="+mn-cs"/>
              </a:defRPr>
            </a:lvl1pPr>
            <a:lvl2pPr marL="457200" indent="-230188" algn="l" defTabSz="914126" rtl="0" eaLnBrk="1" latinLnBrk="0" hangingPunct="1">
              <a:lnSpc>
                <a:spcPct val="100000"/>
              </a:lnSpc>
              <a:spcBef>
                <a:spcPts val="800"/>
              </a:spcBef>
              <a:buFont typeface="Arial" panose="020B0604020202020204" pitchFamily="34" charset="0"/>
              <a:buChar char="–"/>
              <a:defRPr sz="1799" kern="1200">
                <a:solidFill>
                  <a:schemeClr val="tx1"/>
                </a:solidFill>
                <a:latin typeface="+mn-lt"/>
                <a:ea typeface="+mn-ea"/>
                <a:cs typeface="+mn-cs"/>
              </a:defRPr>
            </a:lvl2pPr>
            <a:lvl3pPr marL="631825" indent="-173038" algn="l" defTabSz="914126"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fontAlgn="auto">
              <a:spcAft>
                <a:spcPts val="0"/>
              </a:spcAft>
            </a:pPr>
            <a:r>
              <a:rPr lang="en-US" sz="2000" b="1" dirty="0"/>
              <a:t>Within 3 years</a:t>
            </a:r>
          </a:p>
        </p:txBody>
      </p:sp>
      <p:sp>
        <p:nvSpPr>
          <p:cNvPr id="29" name="Text Placeholder 2">
            <a:extLst>
              <a:ext uri="{FF2B5EF4-FFF2-40B4-BE49-F238E27FC236}">
                <a16:creationId xmlns:a16="http://schemas.microsoft.com/office/drawing/2014/main" id="{96F9EE03-605B-4F3E-BC0F-DA78D651270B}"/>
              </a:ext>
            </a:extLst>
          </p:cNvPr>
          <p:cNvSpPr txBox="1">
            <a:spLocks/>
          </p:cNvSpPr>
          <p:nvPr/>
        </p:nvSpPr>
        <p:spPr>
          <a:xfrm>
            <a:off x="6489699" y="3383280"/>
            <a:ext cx="2216017" cy="309501"/>
          </a:xfrm>
          <a:prstGeom prst="rect">
            <a:avLst/>
          </a:prstGeom>
        </p:spPr>
        <p:txBody>
          <a:bodyPr vert="horz" lIns="0" tIns="0" rIns="0" bIns="0" rtlCol="0">
            <a:noAutofit/>
          </a:bodyPr>
          <a:lstStyle>
            <a:lvl1pPr marL="0" indent="0" algn="l" defTabSz="914126" rtl="0" eaLnBrk="1" latinLnBrk="0" hangingPunct="1">
              <a:lnSpc>
                <a:spcPct val="100000"/>
              </a:lnSpc>
              <a:spcBef>
                <a:spcPts val="1000"/>
              </a:spcBef>
              <a:buClr>
                <a:schemeClr val="accent1"/>
              </a:buClr>
              <a:buFont typeface="Arial" panose="020B0604020202020204" pitchFamily="34" charset="0"/>
              <a:buNone/>
              <a:defRPr sz="2399" kern="1200">
                <a:solidFill>
                  <a:schemeClr val="accent1"/>
                </a:solidFill>
                <a:latin typeface="+mn-lt"/>
                <a:ea typeface="+mn-ea"/>
                <a:cs typeface="+mn-cs"/>
              </a:defRPr>
            </a:lvl1pPr>
            <a:lvl2pPr marL="457200" indent="-230188" algn="l" defTabSz="914126" rtl="0" eaLnBrk="1" latinLnBrk="0" hangingPunct="1">
              <a:lnSpc>
                <a:spcPct val="100000"/>
              </a:lnSpc>
              <a:spcBef>
                <a:spcPts val="800"/>
              </a:spcBef>
              <a:buFont typeface="Arial" panose="020B0604020202020204" pitchFamily="34" charset="0"/>
              <a:buChar char="–"/>
              <a:defRPr sz="1799" kern="1200">
                <a:solidFill>
                  <a:schemeClr val="tx1"/>
                </a:solidFill>
                <a:latin typeface="+mn-lt"/>
                <a:ea typeface="+mn-ea"/>
                <a:cs typeface="+mn-cs"/>
              </a:defRPr>
            </a:lvl2pPr>
            <a:lvl3pPr marL="631825" indent="-173038" algn="l" defTabSz="914126"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fontAlgn="auto">
              <a:spcAft>
                <a:spcPts val="0"/>
              </a:spcAft>
            </a:pPr>
            <a:r>
              <a:rPr lang="en-US" sz="2000" b="1" dirty="0"/>
              <a:t>Within 3 years</a:t>
            </a:r>
          </a:p>
        </p:txBody>
      </p:sp>
    </p:spTree>
    <p:extLst>
      <p:ext uri="{BB962C8B-B14F-4D97-AF65-F5344CB8AC3E}">
        <p14:creationId xmlns:p14="http://schemas.microsoft.com/office/powerpoint/2010/main" val="1384293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2F2D01AB-D816-B211-7D40-39B9B14C1A2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90"/>
          <a:stretch/>
        </p:blipFill>
        <p:spPr>
          <a:xfrm>
            <a:off x="5784070" y="0"/>
            <a:ext cx="6418309" cy="6872513"/>
          </a:xfrm>
          <a:prstGeom prst="rect">
            <a:avLst/>
          </a:prstGeom>
        </p:spPr>
      </p:pic>
      <p:sp>
        <p:nvSpPr>
          <p:cNvPr id="23" name="Freeform 22">
            <a:extLst>
              <a:ext uri="{FF2B5EF4-FFF2-40B4-BE49-F238E27FC236}">
                <a16:creationId xmlns:a16="http://schemas.microsoft.com/office/drawing/2014/main" id="{DC7692B2-0606-94DF-1C1C-321338F19831}"/>
              </a:ext>
            </a:extLst>
          </p:cNvPr>
          <p:cNvSpPr/>
          <p:nvPr/>
        </p:nvSpPr>
        <p:spPr>
          <a:xfrm>
            <a:off x="0" y="0"/>
            <a:ext cx="6659770" cy="6872288"/>
          </a:xfrm>
          <a:custGeom>
            <a:avLst/>
            <a:gdLst>
              <a:gd name="connsiteX0" fmla="*/ 0 w 6542205"/>
              <a:gd name="connsiteY0" fmla="*/ 0 h 6858000"/>
              <a:gd name="connsiteX1" fmla="*/ 5960714 w 6542205"/>
              <a:gd name="connsiteY1" fmla="*/ 0 h 6858000"/>
              <a:gd name="connsiteX2" fmla="*/ 6542205 w 6542205"/>
              <a:gd name="connsiteY2" fmla="*/ 6858000 h 6858000"/>
              <a:gd name="connsiteX3" fmla="*/ 0 w 6542205"/>
              <a:gd name="connsiteY3" fmla="*/ 6858000 h 6858000"/>
              <a:gd name="connsiteX4" fmla="*/ 0 w 654220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2205" h="6858000">
                <a:moveTo>
                  <a:pt x="0" y="0"/>
                </a:moveTo>
                <a:lnTo>
                  <a:pt x="5960714" y="0"/>
                </a:lnTo>
                <a:lnTo>
                  <a:pt x="6542205" y="6858000"/>
                </a:lnTo>
                <a:lnTo>
                  <a:pt x="0" y="685800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FE07ADF4-A487-470F-BE0C-4AA7CB5BF6EB}"/>
              </a:ext>
            </a:extLst>
          </p:cNvPr>
          <p:cNvSpPr>
            <a:spLocks noGrp="1"/>
          </p:cNvSpPr>
          <p:nvPr>
            <p:ph type="title" idx="4294967295"/>
          </p:nvPr>
        </p:nvSpPr>
        <p:spPr>
          <a:xfrm>
            <a:off x="457200" y="639763"/>
            <a:ext cx="5327650" cy="366712"/>
          </a:xfrm>
        </p:spPr>
        <p:txBody>
          <a:bodyPr/>
          <a:lstStyle/>
          <a:p>
            <a:r>
              <a:rPr lang="en-US" dirty="0">
                <a:solidFill>
                  <a:schemeClr val="bg1"/>
                </a:solidFill>
              </a:rPr>
              <a:t>Addressing Labor Constraints</a:t>
            </a:r>
          </a:p>
        </p:txBody>
      </p:sp>
      <p:sp>
        <p:nvSpPr>
          <p:cNvPr id="4" name="Text Placeholder 3">
            <a:extLst>
              <a:ext uri="{FF2B5EF4-FFF2-40B4-BE49-F238E27FC236}">
                <a16:creationId xmlns:a16="http://schemas.microsoft.com/office/drawing/2014/main" id="{4F38AAEF-5DDA-497F-8E30-E122EE410A9A}"/>
              </a:ext>
            </a:extLst>
          </p:cNvPr>
          <p:cNvSpPr>
            <a:spLocks noGrp="1"/>
          </p:cNvSpPr>
          <p:nvPr>
            <p:ph type="body" sz="quarter" idx="4294967295"/>
          </p:nvPr>
        </p:nvSpPr>
        <p:spPr>
          <a:xfrm>
            <a:off x="391857" y="3030399"/>
            <a:ext cx="5392214" cy="3547314"/>
          </a:xfrm>
        </p:spPr>
        <p:txBody>
          <a:bodyPr/>
          <a:lstStyle/>
          <a:p>
            <a:pPr marL="0" indent="-1657">
              <a:spcBef>
                <a:spcPts val="1800"/>
              </a:spcBef>
              <a:buNone/>
            </a:pPr>
            <a:r>
              <a:rPr lang="en-US" sz="2800" b="1" dirty="0">
                <a:solidFill>
                  <a:schemeClr val="accent1"/>
                </a:solidFill>
              </a:rPr>
              <a:t>More than half </a:t>
            </a:r>
            <a:r>
              <a:rPr lang="en-US" sz="1600" dirty="0">
                <a:solidFill>
                  <a:schemeClr val="bg1"/>
                </a:solidFill>
              </a:rPr>
              <a:t>of decision-makers </a:t>
            </a:r>
            <a:br>
              <a:rPr lang="en-US" sz="1600" dirty="0">
                <a:solidFill>
                  <a:schemeClr val="bg1"/>
                </a:solidFill>
              </a:rPr>
            </a:br>
            <a:r>
              <a:rPr lang="en-US" sz="2000" dirty="0">
                <a:solidFill>
                  <a:schemeClr val="bg1"/>
                </a:solidFill>
              </a:rPr>
              <a:t>Report finding and training workers among their biggest challenges for their organization</a:t>
            </a:r>
          </a:p>
          <a:p>
            <a:pPr marL="0" indent="-1657">
              <a:spcBef>
                <a:spcPts val="1800"/>
              </a:spcBef>
              <a:buNone/>
            </a:pPr>
            <a:r>
              <a:rPr lang="en-US" sz="2800" b="1" dirty="0">
                <a:solidFill>
                  <a:schemeClr val="accent1"/>
                </a:solidFill>
              </a:rPr>
              <a:t>4.7 weeks</a:t>
            </a:r>
            <a:r>
              <a:rPr lang="en-US" sz="2800" b="1" dirty="0">
                <a:solidFill>
                  <a:schemeClr val="bg1"/>
                </a:solidFill>
              </a:rPr>
              <a:t> </a:t>
            </a:r>
            <a:r>
              <a:rPr lang="en-US" sz="1600" dirty="0">
                <a:solidFill>
                  <a:schemeClr val="bg1"/>
                </a:solidFill>
              </a:rPr>
              <a:t>Average </a:t>
            </a:r>
            <a:br>
              <a:rPr lang="en-US" sz="1600" dirty="0">
                <a:solidFill>
                  <a:schemeClr val="bg1"/>
                </a:solidFill>
              </a:rPr>
            </a:br>
            <a:r>
              <a:rPr lang="en-US" sz="2000" dirty="0">
                <a:solidFill>
                  <a:schemeClr val="bg1"/>
                </a:solidFill>
              </a:rPr>
              <a:t>Time to train workers to full productivity in warehouse operations</a:t>
            </a:r>
          </a:p>
          <a:p>
            <a:pPr marL="0" indent="-1657">
              <a:spcBef>
                <a:spcPts val="1800"/>
              </a:spcBef>
              <a:buNone/>
            </a:pPr>
            <a:r>
              <a:rPr lang="en-US" sz="2800" b="1" dirty="0">
                <a:solidFill>
                  <a:schemeClr val="accent1"/>
                </a:solidFill>
              </a:rPr>
              <a:t>85%</a:t>
            </a:r>
            <a:r>
              <a:rPr lang="en-US" sz="2800" dirty="0">
                <a:solidFill>
                  <a:schemeClr val="bg1"/>
                </a:solidFill>
              </a:rPr>
              <a:t> </a:t>
            </a:r>
            <a:r>
              <a:rPr lang="en-US" sz="1600" dirty="0">
                <a:solidFill>
                  <a:schemeClr val="bg1"/>
                </a:solidFill>
              </a:rPr>
              <a:t>of decision-makers </a:t>
            </a:r>
            <a:br>
              <a:rPr lang="en-US" sz="1600" dirty="0">
                <a:solidFill>
                  <a:schemeClr val="bg1"/>
                </a:solidFill>
              </a:rPr>
            </a:br>
            <a:r>
              <a:rPr lang="en-US" sz="2000" dirty="0">
                <a:solidFill>
                  <a:schemeClr val="bg1"/>
                </a:solidFill>
              </a:rPr>
              <a:t>Plan to prioritize labor optimization within the next three years</a:t>
            </a:r>
            <a:endParaRPr lang="en-US" sz="1800" dirty="0">
              <a:solidFill>
                <a:schemeClr val="bg1"/>
              </a:solidFill>
            </a:endParaRPr>
          </a:p>
          <a:p>
            <a:pPr lvl="1">
              <a:spcBef>
                <a:spcPts val="1800"/>
              </a:spcBef>
            </a:pPr>
            <a:endParaRPr lang="en-US" sz="1600" dirty="0">
              <a:solidFill>
                <a:schemeClr val="bg1"/>
              </a:solidFill>
            </a:endParaRPr>
          </a:p>
        </p:txBody>
      </p:sp>
      <p:sp>
        <p:nvSpPr>
          <p:cNvPr id="9" name="TextBox 8">
            <a:extLst>
              <a:ext uri="{FF2B5EF4-FFF2-40B4-BE49-F238E27FC236}">
                <a16:creationId xmlns:a16="http://schemas.microsoft.com/office/drawing/2014/main" id="{11B74458-E496-4BB1-9C1C-2021B3AEB5B3}"/>
              </a:ext>
            </a:extLst>
          </p:cNvPr>
          <p:cNvSpPr txBox="1"/>
          <p:nvPr/>
        </p:nvSpPr>
        <p:spPr>
          <a:xfrm>
            <a:off x="1533612" y="1493800"/>
            <a:ext cx="3966688" cy="1200329"/>
          </a:xfrm>
          <a:prstGeom prst="rect">
            <a:avLst/>
          </a:prstGeom>
          <a:noFill/>
        </p:spPr>
        <p:txBody>
          <a:bodyPr wrap="square" lIns="0" rIns="0">
            <a:spAutoFit/>
          </a:bodyPr>
          <a:lstStyle/>
          <a:p>
            <a:r>
              <a:rPr lang="en-US" dirty="0">
                <a:solidFill>
                  <a:schemeClr val="bg1"/>
                </a:solidFill>
              </a:rPr>
              <a:t>Workers play a key role in making warehousing operations more resilient, and labor challenges are a significant concern among decision-makers. </a:t>
            </a:r>
          </a:p>
        </p:txBody>
      </p:sp>
      <p:grpSp>
        <p:nvGrpSpPr>
          <p:cNvPr id="5" name="Group 4">
            <a:extLst>
              <a:ext uri="{FF2B5EF4-FFF2-40B4-BE49-F238E27FC236}">
                <a16:creationId xmlns:a16="http://schemas.microsoft.com/office/drawing/2014/main" id="{8A9D4359-5F50-4F75-9511-6FB22D25F800}"/>
              </a:ext>
            </a:extLst>
          </p:cNvPr>
          <p:cNvGrpSpPr/>
          <p:nvPr/>
        </p:nvGrpSpPr>
        <p:grpSpPr>
          <a:xfrm>
            <a:off x="358814" y="2827349"/>
            <a:ext cx="5283371" cy="69830"/>
            <a:chOff x="385252" y="3333603"/>
            <a:chExt cx="5283371" cy="69830"/>
          </a:xfrm>
        </p:grpSpPr>
        <p:sp>
          <p:nvSpPr>
            <p:cNvPr id="13" name="Freeform 12">
              <a:extLst>
                <a:ext uri="{FF2B5EF4-FFF2-40B4-BE49-F238E27FC236}">
                  <a16:creationId xmlns:a16="http://schemas.microsoft.com/office/drawing/2014/main" id="{E1D0A690-3BE1-62E7-135A-4F15062C5B8F}"/>
                </a:ext>
              </a:extLst>
            </p:cNvPr>
            <p:cNvSpPr>
              <a:spLocks noChangeAspect="1" noChangeArrowheads="1"/>
            </p:cNvSpPr>
            <p:nvPr/>
          </p:nvSpPr>
          <p:spPr bwMode="auto">
            <a:xfrm flipV="1">
              <a:off x="385252" y="3333603"/>
              <a:ext cx="1916476" cy="69830"/>
            </a:xfrm>
            <a:custGeom>
              <a:avLst/>
              <a:gdLst>
                <a:gd name="connsiteX0" fmla="*/ 78092 w 1916476"/>
                <a:gd name="connsiteY0" fmla="*/ 69830 h 69830"/>
                <a:gd name="connsiteX1" fmla="*/ 166216 w 1916476"/>
                <a:gd name="connsiteY1" fmla="*/ 69830 h 69830"/>
                <a:gd name="connsiteX2" fmla="*/ 195253 w 1916476"/>
                <a:gd name="connsiteY2" fmla="*/ 69830 h 69830"/>
                <a:gd name="connsiteX3" fmla="*/ 284834 w 1916476"/>
                <a:gd name="connsiteY3" fmla="*/ 69830 h 69830"/>
                <a:gd name="connsiteX4" fmla="*/ 334041 w 1916476"/>
                <a:gd name="connsiteY4" fmla="*/ 69830 h 69830"/>
                <a:gd name="connsiteX5" fmla="*/ 374035 w 1916476"/>
                <a:gd name="connsiteY5" fmla="*/ 69830 h 69830"/>
                <a:gd name="connsiteX6" fmla="*/ 403072 w 1916476"/>
                <a:gd name="connsiteY6" fmla="*/ 69830 h 69830"/>
                <a:gd name="connsiteX7" fmla="*/ 492653 w 1916476"/>
                <a:gd name="connsiteY7" fmla="*/ 69830 h 69830"/>
                <a:gd name="connsiteX8" fmla="*/ 541860 w 1916476"/>
                <a:gd name="connsiteY8" fmla="*/ 69830 h 69830"/>
                <a:gd name="connsiteX9" fmla="*/ 677204 w 1916476"/>
                <a:gd name="connsiteY9" fmla="*/ 69830 h 69830"/>
                <a:gd name="connsiteX10" fmla="*/ 885023 w 1916476"/>
                <a:gd name="connsiteY10" fmla="*/ 69830 h 69830"/>
                <a:gd name="connsiteX11" fmla="*/ 941720 w 1916476"/>
                <a:gd name="connsiteY11" fmla="*/ 69830 h 69830"/>
                <a:gd name="connsiteX12" fmla="*/ 970757 w 1916476"/>
                <a:gd name="connsiteY12" fmla="*/ 69830 h 69830"/>
                <a:gd name="connsiteX13" fmla="*/ 1060338 w 1916476"/>
                <a:gd name="connsiteY13" fmla="*/ 69830 h 69830"/>
                <a:gd name="connsiteX14" fmla="*/ 1109545 w 1916476"/>
                <a:gd name="connsiteY14" fmla="*/ 69830 h 69830"/>
                <a:gd name="connsiteX15" fmla="*/ 1149539 w 1916476"/>
                <a:gd name="connsiteY15" fmla="*/ 69830 h 69830"/>
                <a:gd name="connsiteX16" fmla="*/ 1178576 w 1916476"/>
                <a:gd name="connsiteY16" fmla="*/ 69830 h 69830"/>
                <a:gd name="connsiteX17" fmla="*/ 1268157 w 1916476"/>
                <a:gd name="connsiteY17" fmla="*/ 69830 h 69830"/>
                <a:gd name="connsiteX18" fmla="*/ 1317364 w 1916476"/>
                <a:gd name="connsiteY18" fmla="*/ 69830 h 69830"/>
                <a:gd name="connsiteX19" fmla="*/ 1405488 w 1916476"/>
                <a:gd name="connsiteY19" fmla="*/ 69830 h 69830"/>
                <a:gd name="connsiteX20" fmla="*/ 1452708 w 1916476"/>
                <a:gd name="connsiteY20" fmla="*/ 69830 h 69830"/>
                <a:gd name="connsiteX21" fmla="*/ 1481622 w 1916476"/>
                <a:gd name="connsiteY21" fmla="*/ 69830 h 69830"/>
                <a:gd name="connsiteX22" fmla="*/ 1524106 w 1916476"/>
                <a:gd name="connsiteY22" fmla="*/ 69830 h 69830"/>
                <a:gd name="connsiteX23" fmla="*/ 1613307 w 1916476"/>
                <a:gd name="connsiteY23" fmla="*/ 69830 h 69830"/>
                <a:gd name="connsiteX24" fmla="*/ 1660527 w 1916476"/>
                <a:gd name="connsiteY24" fmla="*/ 69830 h 69830"/>
                <a:gd name="connsiteX25" fmla="*/ 1689441 w 1916476"/>
                <a:gd name="connsiteY25" fmla="*/ 69830 h 69830"/>
                <a:gd name="connsiteX26" fmla="*/ 1731925 w 1916476"/>
                <a:gd name="connsiteY26" fmla="*/ 69830 h 69830"/>
                <a:gd name="connsiteX27" fmla="*/ 1916476 w 1916476"/>
                <a:gd name="connsiteY27" fmla="*/ 69830 h 69830"/>
                <a:gd name="connsiteX28" fmla="*/ 1916476 w 1916476"/>
                <a:gd name="connsiteY28" fmla="*/ 50156 h 69830"/>
                <a:gd name="connsiteX29" fmla="*/ 1829886 w 1916476"/>
                <a:gd name="connsiteY29" fmla="*/ 0 h 69830"/>
                <a:gd name="connsiteX30" fmla="*/ 1645335 w 1916476"/>
                <a:gd name="connsiteY30" fmla="*/ 0 h 69830"/>
                <a:gd name="connsiteX31" fmla="*/ 1611349 w 1916476"/>
                <a:gd name="connsiteY31" fmla="*/ 0 h 69830"/>
                <a:gd name="connsiteX32" fmla="*/ 1582435 w 1916476"/>
                <a:gd name="connsiteY32" fmla="*/ 0 h 69830"/>
                <a:gd name="connsiteX33" fmla="*/ 1526717 w 1916476"/>
                <a:gd name="connsiteY33" fmla="*/ 0 h 69830"/>
                <a:gd name="connsiteX34" fmla="*/ 1437516 w 1916476"/>
                <a:gd name="connsiteY34" fmla="*/ 0 h 69830"/>
                <a:gd name="connsiteX35" fmla="*/ 1403530 w 1916476"/>
                <a:gd name="connsiteY35" fmla="*/ 0 h 69830"/>
                <a:gd name="connsiteX36" fmla="*/ 1374616 w 1916476"/>
                <a:gd name="connsiteY36" fmla="*/ 0 h 69830"/>
                <a:gd name="connsiteX37" fmla="*/ 1318898 w 1916476"/>
                <a:gd name="connsiteY37" fmla="*/ 0 h 69830"/>
                <a:gd name="connsiteX38" fmla="*/ 1230774 w 1916476"/>
                <a:gd name="connsiteY38" fmla="*/ 0 h 69830"/>
                <a:gd name="connsiteX39" fmla="*/ 1190065 w 1916476"/>
                <a:gd name="connsiteY39" fmla="*/ 0 h 69830"/>
                <a:gd name="connsiteX40" fmla="*/ 1091986 w 1916476"/>
                <a:gd name="connsiteY40" fmla="*/ 0 h 69830"/>
                <a:gd name="connsiteX41" fmla="*/ 1071447 w 1916476"/>
                <a:gd name="connsiteY41" fmla="*/ 0 h 69830"/>
                <a:gd name="connsiteX42" fmla="*/ 1022955 w 1916476"/>
                <a:gd name="connsiteY42" fmla="*/ 0 h 69830"/>
                <a:gd name="connsiteX43" fmla="*/ 982246 w 1916476"/>
                <a:gd name="connsiteY43" fmla="*/ 0 h 69830"/>
                <a:gd name="connsiteX44" fmla="*/ 884167 w 1916476"/>
                <a:gd name="connsiteY44" fmla="*/ 0 h 69830"/>
                <a:gd name="connsiteX45" fmla="*/ 863628 w 1916476"/>
                <a:gd name="connsiteY45" fmla="*/ 0 h 69830"/>
                <a:gd name="connsiteX46" fmla="*/ 806931 w 1916476"/>
                <a:gd name="connsiteY46" fmla="*/ 0 h 69830"/>
                <a:gd name="connsiteX47" fmla="*/ 599112 w 1916476"/>
                <a:gd name="connsiteY47" fmla="*/ 0 h 69830"/>
                <a:gd name="connsiteX48" fmla="*/ 455270 w 1916476"/>
                <a:gd name="connsiteY48" fmla="*/ 0 h 69830"/>
                <a:gd name="connsiteX49" fmla="*/ 414561 w 1916476"/>
                <a:gd name="connsiteY49" fmla="*/ 0 h 69830"/>
                <a:gd name="connsiteX50" fmla="*/ 316482 w 1916476"/>
                <a:gd name="connsiteY50" fmla="*/ 0 h 69830"/>
                <a:gd name="connsiteX51" fmla="*/ 295943 w 1916476"/>
                <a:gd name="connsiteY51" fmla="*/ 0 h 69830"/>
                <a:gd name="connsiteX52" fmla="*/ 247451 w 1916476"/>
                <a:gd name="connsiteY52" fmla="*/ 0 h 69830"/>
                <a:gd name="connsiteX53" fmla="*/ 206742 w 1916476"/>
                <a:gd name="connsiteY53" fmla="*/ 0 h 69830"/>
                <a:gd name="connsiteX54" fmla="*/ 108663 w 1916476"/>
                <a:gd name="connsiteY54" fmla="*/ 0 h 69830"/>
                <a:gd name="connsiteX55" fmla="*/ 88124 w 1916476"/>
                <a:gd name="connsiteY55" fmla="*/ 0 h 69830"/>
                <a:gd name="connsiteX56" fmla="*/ 0 w 1916476"/>
                <a:gd name="connsiteY56" fmla="*/ 0 h 69830"/>
                <a:gd name="connsiteX57" fmla="*/ 0 w 1916476"/>
                <a:gd name="connsiteY57" fmla="*/ 24597 h 6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916476" h="69830">
                  <a:moveTo>
                    <a:pt x="78092" y="69830"/>
                  </a:moveTo>
                  <a:lnTo>
                    <a:pt x="166216" y="69830"/>
                  </a:lnTo>
                  <a:lnTo>
                    <a:pt x="195253" y="69830"/>
                  </a:lnTo>
                  <a:lnTo>
                    <a:pt x="284834" y="69830"/>
                  </a:lnTo>
                  <a:lnTo>
                    <a:pt x="334041" y="69830"/>
                  </a:lnTo>
                  <a:lnTo>
                    <a:pt x="374035" y="69830"/>
                  </a:lnTo>
                  <a:lnTo>
                    <a:pt x="403072" y="69830"/>
                  </a:lnTo>
                  <a:lnTo>
                    <a:pt x="492653" y="69830"/>
                  </a:lnTo>
                  <a:lnTo>
                    <a:pt x="541860" y="69830"/>
                  </a:lnTo>
                  <a:lnTo>
                    <a:pt x="677204" y="69830"/>
                  </a:lnTo>
                  <a:lnTo>
                    <a:pt x="885023" y="69830"/>
                  </a:lnTo>
                  <a:lnTo>
                    <a:pt x="941720" y="69830"/>
                  </a:lnTo>
                  <a:lnTo>
                    <a:pt x="970757" y="69830"/>
                  </a:lnTo>
                  <a:lnTo>
                    <a:pt x="1060338" y="69830"/>
                  </a:lnTo>
                  <a:lnTo>
                    <a:pt x="1109545" y="69830"/>
                  </a:lnTo>
                  <a:lnTo>
                    <a:pt x="1149539" y="69830"/>
                  </a:lnTo>
                  <a:lnTo>
                    <a:pt x="1178576" y="69830"/>
                  </a:lnTo>
                  <a:lnTo>
                    <a:pt x="1268157" y="69830"/>
                  </a:lnTo>
                  <a:lnTo>
                    <a:pt x="1317364" y="69830"/>
                  </a:lnTo>
                  <a:lnTo>
                    <a:pt x="1405488" y="69830"/>
                  </a:lnTo>
                  <a:lnTo>
                    <a:pt x="1452708" y="69830"/>
                  </a:lnTo>
                  <a:lnTo>
                    <a:pt x="1481622" y="69830"/>
                  </a:lnTo>
                  <a:lnTo>
                    <a:pt x="1524106" y="69830"/>
                  </a:lnTo>
                  <a:lnTo>
                    <a:pt x="1613307" y="69830"/>
                  </a:lnTo>
                  <a:lnTo>
                    <a:pt x="1660527" y="69830"/>
                  </a:lnTo>
                  <a:lnTo>
                    <a:pt x="1689441" y="69830"/>
                  </a:lnTo>
                  <a:lnTo>
                    <a:pt x="1731925" y="69830"/>
                  </a:lnTo>
                  <a:lnTo>
                    <a:pt x="1916476" y="69830"/>
                  </a:lnTo>
                  <a:lnTo>
                    <a:pt x="1916476" y="50156"/>
                  </a:lnTo>
                  <a:lnTo>
                    <a:pt x="1829886" y="0"/>
                  </a:lnTo>
                  <a:lnTo>
                    <a:pt x="1645335" y="0"/>
                  </a:lnTo>
                  <a:lnTo>
                    <a:pt x="1611349" y="0"/>
                  </a:lnTo>
                  <a:lnTo>
                    <a:pt x="1582435" y="0"/>
                  </a:lnTo>
                  <a:lnTo>
                    <a:pt x="1526717" y="0"/>
                  </a:lnTo>
                  <a:lnTo>
                    <a:pt x="1437516" y="0"/>
                  </a:lnTo>
                  <a:lnTo>
                    <a:pt x="1403530" y="0"/>
                  </a:lnTo>
                  <a:lnTo>
                    <a:pt x="1374616" y="0"/>
                  </a:lnTo>
                  <a:lnTo>
                    <a:pt x="1318898" y="0"/>
                  </a:lnTo>
                  <a:lnTo>
                    <a:pt x="1230774" y="0"/>
                  </a:lnTo>
                  <a:lnTo>
                    <a:pt x="1190065" y="0"/>
                  </a:lnTo>
                  <a:lnTo>
                    <a:pt x="1091986" y="0"/>
                  </a:lnTo>
                  <a:lnTo>
                    <a:pt x="1071447" y="0"/>
                  </a:lnTo>
                  <a:lnTo>
                    <a:pt x="1022955" y="0"/>
                  </a:lnTo>
                  <a:lnTo>
                    <a:pt x="982246" y="0"/>
                  </a:lnTo>
                  <a:lnTo>
                    <a:pt x="884167" y="0"/>
                  </a:lnTo>
                  <a:lnTo>
                    <a:pt x="863628" y="0"/>
                  </a:lnTo>
                  <a:lnTo>
                    <a:pt x="806931" y="0"/>
                  </a:lnTo>
                  <a:lnTo>
                    <a:pt x="599112" y="0"/>
                  </a:lnTo>
                  <a:lnTo>
                    <a:pt x="455270" y="0"/>
                  </a:lnTo>
                  <a:lnTo>
                    <a:pt x="414561" y="0"/>
                  </a:lnTo>
                  <a:lnTo>
                    <a:pt x="316482" y="0"/>
                  </a:lnTo>
                  <a:lnTo>
                    <a:pt x="295943" y="0"/>
                  </a:lnTo>
                  <a:lnTo>
                    <a:pt x="247451" y="0"/>
                  </a:lnTo>
                  <a:lnTo>
                    <a:pt x="206742" y="0"/>
                  </a:lnTo>
                  <a:lnTo>
                    <a:pt x="108663" y="0"/>
                  </a:lnTo>
                  <a:lnTo>
                    <a:pt x="88124" y="0"/>
                  </a:lnTo>
                  <a:lnTo>
                    <a:pt x="0" y="0"/>
                  </a:lnTo>
                  <a:lnTo>
                    <a:pt x="0" y="24597"/>
                  </a:lnTo>
                  <a:close/>
                </a:path>
              </a:pathLst>
            </a:custGeom>
            <a:solidFill>
              <a:srgbClr val="0073E6"/>
            </a:solidFill>
            <a:ln>
              <a:noFill/>
            </a:ln>
            <a:effectLst/>
          </p:spPr>
          <p:txBody>
            <a:bodyPr vert="horz" wrap="square" lIns="36556" tIns="36556" rIns="36556" bIns="36556" numCol="1" anchor="t" anchorCtr="0" compatLnSpc="1">
              <a:prstTxWarp prst="textNoShape">
                <a:avLst/>
              </a:prstTxWarp>
              <a:noAutofit/>
            </a:bodyPr>
            <a:lstStyle/>
            <a:p>
              <a:pPr marL="0" marR="0" lvl="0" indent="0" defTabSz="914126" eaLnBrk="1" fontAlgn="base" latinLnBrk="0" hangingPunct="1">
                <a:lnSpc>
                  <a:spcPct val="100000"/>
                </a:lnSpc>
                <a:spcBef>
                  <a:spcPct val="0"/>
                </a:spcBef>
                <a:spcAft>
                  <a:spcPct val="0"/>
                </a:spcAft>
                <a:buClrTx/>
                <a:buSzTx/>
                <a:buFontTx/>
                <a:buNone/>
                <a:tabLst/>
                <a:defRPr/>
              </a:pPr>
              <a:endParaRPr kumimoji="0" lang="en-US" sz="1799" b="0" i="0" u="none" strike="noStrike" kern="0" cap="none" spc="0" normalizeH="0" baseline="0" noProof="0" dirty="0">
                <a:ln>
                  <a:noFill/>
                </a:ln>
                <a:solidFill>
                  <a:schemeClr val="accent4"/>
                </a:solidFill>
                <a:effectLst/>
                <a:uLnTx/>
                <a:uFillTx/>
                <a:ea typeface="MS PGothic" pitchFamily="34" charset="-128"/>
              </a:endParaRPr>
            </a:p>
          </p:txBody>
        </p:sp>
        <p:sp>
          <p:nvSpPr>
            <p:cNvPr id="16" name="Freeform 15">
              <a:extLst>
                <a:ext uri="{FF2B5EF4-FFF2-40B4-BE49-F238E27FC236}">
                  <a16:creationId xmlns:a16="http://schemas.microsoft.com/office/drawing/2014/main" id="{FBF7F32A-F9B7-A997-9AE8-298F132B0DCF}"/>
                </a:ext>
              </a:extLst>
            </p:cNvPr>
            <p:cNvSpPr>
              <a:spLocks noChangeAspect="1" noChangeArrowheads="1"/>
            </p:cNvSpPr>
            <p:nvPr/>
          </p:nvSpPr>
          <p:spPr bwMode="auto">
            <a:xfrm flipV="1">
              <a:off x="2162338" y="3333603"/>
              <a:ext cx="1916476" cy="69830"/>
            </a:xfrm>
            <a:custGeom>
              <a:avLst/>
              <a:gdLst>
                <a:gd name="connsiteX0" fmla="*/ 78092 w 1916476"/>
                <a:gd name="connsiteY0" fmla="*/ 69830 h 69830"/>
                <a:gd name="connsiteX1" fmla="*/ 166216 w 1916476"/>
                <a:gd name="connsiteY1" fmla="*/ 69830 h 69830"/>
                <a:gd name="connsiteX2" fmla="*/ 195253 w 1916476"/>
                <a:gd name="connsiteY2" fmla="*/ 69830 h 69830"/>
                <a:gd name="connsiteX3" fmla="*/ 284834 w 1916476"/>
                <a:gd name="connsiteY3" fmla="*/ 69830 h 69830"/>
                <a:gd name="connsiteX4" fmla="*/ 334041 w 1916476"/>
                <a:gd name="connsiteY4" fmla="*/ 69830 h 69830"/>
                <a:gd name="connsiteX5" fmla="*/ 374035 w 1916476"/>
                <a:gd name="connsiteY5" fmla="*/ 69830 h 69830"/>
                <a:gd name="connsiteX6" fmla="*/ 403072 w 1916476"/>
                <a:gd name="connsiteY6" fmla="*/ 69830 h 69830"/>
                <a:gd name="connsiteX7" fmla="*/ 492653 w 1916476"/>
                <a:gd name="connsiteY7" fmla="*/ 69830 h 69830"/>
                <a:gd name="connsiteX8" fmla="*/ 541860 w 1916476"/>
                <a:gd name="connsiteY8" fmla="*/ 69830 h 69830"/>
                <a:gd name="connsiteX9" fmla="*/ 677204 w 1916476"/>
                <a:gd name="connsiteY9" fmla="*/ 69830 h 69830"/>
                <a:gd name="connsiteX10" fmla="*/ 885023 w 1916476"/>
                <a:gd name="connsiteY10" fmla="*/ 69830 h 69830"/>
                <a:gd name="connsiteX11" fmla="*/ 941720 w 1916476"/>
                <a:gd name="connsiteY11" fmla="*/ 69830 h 69830"/>
                <a:gd name="connsiteX12" fmla="*/ 970757 w 1916476"/>
                <a:gd name="connsiteY12" fmla="*/ 69830 h 69830"/>
                <a:gd name="connsiteX13" fmla="*/ 1060338 w 1916476"/>
                <a:gd name="connsiteY13" fmla="*/ 69830 h 69830"/>
                <a:gd name="connsiteX14" fmla="*/ 1109545 w 1916476"/>
                <a:gd name="connsiteY14" fmla="*/ 69830 h 69830"/>
                <a:gd name="connsiteX15" fmla="*/ 1149539 w 1916476"/>
                <a:gd name="connsiteY15" fmla="*/ 69830 h 69830"/>
                <a:gd name="connsiteX16" fmla="*/ 1178576 w 1916476"/>
                <a:gd name="connsiteY16" fmla="*/ 69830 h 69830"/>
                <a:gd name="connsiteX17" fmla="*/ 1268157 w 1916476"/>
                <a:gd name="connsiteY17" fmla="*/ 69830 h 69830"/>
                <a:gd name="connsiteX18" fmla="*/ 1317364 w 1916476"/>
                <a:gd name="connsiteY18" fmla="*/ 69830 h 69830"/>
                <a:gd name="connsiteX19" fmla="*/ 1405488 w 1916476"/>
                <a:gd name="connsiteY19" fmla="*/ 69830 h 69830"/>
                <a:gd name="connsiteX20" fmla="*/ 1452708 w 1916476"/>
                <a:gd name="connsiteY20" fmla="*/ 69830 h 69830"/>
                <a:gd name="connsiteX21" fmla="*/ 1481622 w 1916476"/>
                <a:gd name="connsiteY21" fmla="*/ 69830 h 69830"/>
                <a:gd name="connsiteX22" fmla="*/ 1524106 w 1916476"/>
                <a:gd name="connsiteY22" fmla="*/ 69830 h 69830"/>
                <a:gd name="connsiteX23" fmla="*/ 1613307 w 1916476"/>
                <a:gd name="connsiteY23" fmla="*/ 69830 h 69830"/>
                <a:gd name="connsiteX24" fmla="*/ 1660527 w 1916476"/>
                <a:gd name="connsiteY24" fmla="*/ 69830 h 69830"/>
                <a:gd name="connsiteX25" fmla="*/ 1689441 w 1916476"/>
                <a:gd name="connsiteY25" fmla="*/ 69830 h 69830"/>
                <a:gd name="connsiteX26" fmla="*/ 1731925 w 1916476"/>
                <a:gd name="connsiteY26" fmla="*/ 69830 h 69830"/>
                <a:gd name="connsiteX27" fmla="*/ 1916476 w 1916476"/>
                <a:gd name="connsiteY27" fmla="*/ 69830 h 69830"/>
                <a:gd name="connsiteX28" fmla="*/ 1916476 w 1916476"/>
                <a:gd name="connsiteY28" fmla="*/ 50156 h 69830"/>
                <a:gd name="connsiteX29" fmla="*/ 1829886 w 1916476"/>
                <a:gd name="connsiteY29" fmla="*/ 0 h 69830"/>
                <a:gd name="connsiteX30" fmla="*/ 1645335 w 1916476"/>
                <a:gd name="connsiteY30" fmla="*/ 0 h 69830"/>
                <a:gd name="connsiteX31" fmla="*/ 1611349 w 1916476"/>
                <a:gd name="connsiteY31" fmla="*/ 0 h 69830"/>
                <a:gd name="connsiteX32" fmla="*/ 1582435 w 1916476"/>
                <a:gd name="connsiteY32" fmla="*/ 0 h 69830"/>
                <a:gd name="connsiteX33" fmla="*/ 1526717 w 1916476"/>
                <a:gd name="connsiteY33" fmla="*/ 0 h 69830"/>
                <a:gd name="connsiteX34" fmla="*/ 1437516 w 1916476"/>
                <a:gd name="connsiteY34" fmla="*/ 0 h 69830"/>
                <a:gd name="connsiteX35" fmla="*/ 1403530 w 1916476"/>
                <a:gd name="connsiteY35" fmla="*/ 0 h 69830"/>
                <a:gd name="connsiteX36" fmla="*/ 1374616 w 1916476"/>
                <a:gd name="connsiteY36" fmla="*/ 0 h 69830"/>
                <a:gd name="connsiteX37" fmla="*/ 1318898 w 1916476"/>
                <a:gd name="connsiteY37" fmla="*/ 0 h 69830"/>
                <a:gd name="connsiteX38" fmla="*/ 1230774 w 1916476"/>
                <a:gd name="connsiteY38" fmla="*/ 0 h 69830"/>
                <a:gd name="connsiteX39" fmla="*/ 1190065 w 1916476"/>
                <a:gd name="connsiteY39" fmla="*/ 0 h 69830"/>
                <a:gd name="connsiteX40" fmla="*/ 1091986 w 1916476"/>
                <a:gd name="connsiteY40" fmla="*/ 0 h 69830"/>
                <a:gd name="connsiteX41" fmla="*/ 1071447 w 1916476"/>
                <a:gd name="connsiteY41" fmla="*/ 0 h 69830"/>
                <a:gd name="connsiteX42" fmla="*/ 1022955 w 1916476"/>
                <a:gd name="connsiteY42" fmla="*/ 0 h 69830"/>
                <a:gd name="connsiteX43" fmla="*/ 982246 w 1916476"/>
                <a:gd name="connsiteY43" fmla="*/ 0 h 69830"/>
                <a:gd name="connsiteX44" fmla="*/ 884167 w 1916476"/>
                <a:gd name="connsiteY44" fmla="*/ 0 h 69830"/>
                <a:gd name="connsiteX45" fmla="*/ 863628 w 1916476"/>
                <a:gd name="connsiteY45" fmla="*/ 0 h 69830"/>
                <a:gd name="connsiteX46" fmla="*/ 806931 w 1916476"/>
                <a:gd name="connsiteY46" fmla="*/ 0 h 69830"/>
                <a:gd name="connsiteX47" fmla="*/ 599112 w 1916476"/>
                <a:gd name="connsiteY47" fmla="*/ 0 h 69830"/>
                <a:gd name="connsiteX48" fmla="*/ 455270 w 1916476"/>
                <a:gd name="connsiteY48" fmla="*/ 0 h 69830"/>
                <a:gd name="connsiteX49" fmla="*/ 414561 w 1916476"/>
                <a:gd name="connsiteY49" fmla="*/ 0 h 69830"/>
                <a:gd name="connsiteX50" fmla="*/ 316482 w 1916476"/>
                <a:gd name="connsiteY50" fmla="*/ 0 h 69830"/>
                <a:gd name="connsiteX51" fmla="*/ 295943 w 1916476"/>
                <a:gd name="connsiteY51" fmla="*/ 0 h 69830"/>
                <a:gd name="connsiteX52" fmla="*/ 247451 w 1916476"/>
                <a:gd name="connsiteY52" fmla="*/ 0 h 69830"/>
                <a:gd name="connsiteX53" fmla="*/ 206742 w 1916476"/>
                <a:gd name="connsiteY53" fmla="*/ 0 h 69830"/>
                <a:gd name="connsiteX54" fmla="*/ 108663 w 1916476"/>
                <a:gd name="connsiteY54" fmla="*/ 0 h 69830"/>
                <a:gd name="connsiteX55" fmla="*/ 88124 w 1916476"/>
                <a:gd name="connsiteY55" fmla="*/ 0 h 69830"/>
                <a:gd name="connsiteX56" fmla="*/ 0 w 1916476"/>
                <a:gd name="connsiteY56" fmla="*/ 0 h 69830"/>
                <a:gd name="connsiteX57" fmla="*/ 0 w 1916476"/>
                <a:gd name="connsiteY57" fmla="*/ 24597 h 6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916476" h="69830">
                  <a:moveTo>
                    <a:pt x="78092" y="69830"/>
                  </a:moveTo>
                  <a:lnTo>
                    <a:pt x="166216" y="69830"/>
                  </a:lnTo>
                  <a:lnTo>
                    <a:pt x="195253" y="69830"/>
                  </a:lnTo>
                  <a:lnTo>
                    <a:pt x="284834" y="69830"/>
                  </a:lnTo>
                  <a:lnTo>
                    <a:pt x="334041" y="69830"/>
                  </a:lnTo>
                  <a:lnTo>
                    <a:pt x="374035" y="69830"/>
                  </a:lnTo>
                  <a:lnTo>
                    <a:pt x="403072" y="69830"/>
                  </a:lnTo>
                  <a:lnTo>
                    <a:pt x="492653" y="69830"/>
                  </a:lnTo>
                  <a:lnTo>
                    <a:pt x="541860" y="69830"/>
                  </a:lnTo>
                  <a:lnTo>
                    <a:pt x="677204" y="69830"/>
                  </a:lnTo>
                  <a:lnTo>
                    <a:pt x="885023" y="69830"/>
                  </a:lnTo>
                  <a:lnTo>
                    <a:pt x="941720" y="69830"/>
                  </a:lnTo>
                  <a:lnTo>
                    <a:pt x="970757" y="69830"/>
                  </a:lnTo>
                  <a:lnTo>
                    <a:pt x="1060338" y="69830"/>
                  </a:lnTo>
                  <a:lnTo>
                    <a:pt x="1109545" y="69830"/>
                  </a:lnTo>
                  <a:lnTo>
                    <a:pt x="1149539" y="69830"/>
                  </a:lnTo>
                  <a:lnTo>
                    <a:pt x="1178576" y="69830"/>
                  </a:lnTo>
                  <a:lnTo>
                    <a:pt x="1268157" y="69830"/>
                  </a:lnTo>
                  <a:lnTo>
                    <a:pt x="1317364" y="69830"/>
                  </a:lnTo>
                  <a:lnTo>
                    <a:pt x="1405488" y="69830"/>
                  </a:lnTo>
                  <a:lnTo>
                    <a:pt x="1452708" y="69830"/>
                  </a:lnTo>
                  <a:lnTo>
                    <a:pt x="1481622" y="69830"/>
                  </a:lnTo>
                  <a:lnTo>
                    <a:pt x="1524106" y="69830"/>
                  </a:lnTo>
                  <a:lnTo>
                    <a:pt x="1613307" y="69830"/>
                  </a:lnTo>
                  <a:lnTo>
                    <a:pt x="1660527" y="69830"/>
                  </a:lnTo>
                  <a:lnTo>
                    <a:pt x="1689441" y="69830"/>
                  </a:lnTo>
                  <a:lnTo>
                    <a:pt x="1731925" y="69830"/>
                  </a:lnTo>
                  <a:lnTo>
                    <a:pt x="1916476" y="69830"/>
                  </a:lnTo>
                  <a:lnTo>
                    <a:pt x="1916476" y="50156"/>
                  </a:lnTo>
                  <a:lnTo>
                    <a:pt x="1829886" y="0"/>
                  </a:lnTo>
                  <a:lnTo>
                    <a:pt x="1645335" y="0"/>
                  </a:lnTo>
                  <a:lnTo>
                    <a:pt x="1611349" y="0"/>
                  </a:lnTo>
                  <a:lnTo>
                    <a:pt x="1582435" y="0"/>
                  </a:lnTo>
                  <a:lnTo>
                    <a:pt x="1526717" y="0"/>
                  </a:lnTo>
                  <a:lnTo>
                    <a:pt x="1437516" y="0"/>
                  </a:lnTo>
                  <a:lnTo>
                    <a:pt x="1403530" y="0"/>
                  </a:lnTo>
                  <a:lnTo>
                    <a:pt x="1374616" y="0"/>
                  </a:lnTo>
                  <a:lnTo>
                    <a:pt x="1318898" y="0"/>
                  </a:lnTo>
                  <a:lnTo>
                    <a:pt x="1230774" y="0"/>
                  </a:lnTo>
                  <a:lnTo>
                    <a:pt x="1190065" y="0"/>
                  </a:lnTo>
                  <a:lnTo>
                    <a:pt x="1091986" y="0"/>
                  </a:lnTo>
                  <a:lnTo>
                    <a:pt x="1071447" y="0"/>
                  </a:lnTo>
                  <a:lnTo>
                    <a:pt x="1022955" y="0"/>
                  </a:lnTo>
                  <a:lnTo>
                    <a:pt x="982246" y="0"/>
                  </a:lnTo>
                  <a:lnTo>
                    <a:pt x="884167" y="0"/>
                  </a:lnTo>
                  <a:lnTo>
                    <a:pt x="863628" y="0"/>
                  </a:lnTo>
                  <a:lnTo>
                    <a:pt x="806931" y="0"/>
                  </a:lnTo>
                  <a:lnTo>
                    <a:pt x="599112" y="0"/>
                  </a:lnTo>
                  <a:lnTo>
                    <a:pt x="455270" y="0"/>
                  </a:lnTo>
                  <a:lnTo>
                    <a:pt x="414561" y="0"/>
                  </a:lnTo>
                  <a:lnTo>
                    <a:pt x="316482" y="0"/>
                  </a:lnTo>
                  <a:lnTo>
                    <a:pt x="295943" y="0"/>
                  </a:lnTo>
                  <a:lnTo>
                    <a:pt x="247451" y="0"/>
                  </a:lnTo>
                  <a:lnTo>
                    <a:pt x="206742" y="0"/>
                  </a:lnTo>
                  <a:lnTo>
                    <a:pt x="108663" y="0"/>
                  </a:lnTo>
                  <a:lnTo>
                    <a:pt x="88124" y="0"/>
                  </a:lnTo>
                  <a:lnTo>
                    <a:pt x="0" y="0"/>
                  </a:lnTo>
                  <a:lnTo>
                    <a:pt x="0" y="24597"/>
                  </a:lnTo>
                  <a:close/>
                </a:path>
              </a:pathLst>
            </a:custGeom>
            <a:solidFill>
              <a:srgbClr val="0073E6"/>
            </a:solidFill>
            <a:ln>
              <a:noFill/>
            </a:ln>
            <a:effectLst/>
          </p:spPr>
          <p:txBody>
            <a:bodyPr vert="horz" wrap="square" lIns="36556" tIns="36556" rIns="36556" bIns="36556" numCol="1" anchor="t" anchorCtr="0" compatLnSpc="1">
              <a:prstTxWarp prst="textNoShape">
                <a:avLst/>
              </a:prstTxWarp>
              <a:noAutofit/>
            </a:bodyPr>
            <a:lstStyle/>
            <a:p>
              <a:pPr marL="0" marR="0" lvl="0" indent="0" defTabSz="914126" eaLnBrk="1" fontAlgn="base" latinLnBrk="0" hangingPunct="1">
                <a:lnSpc>
                  <a:spcPct val="100000"/>
                </a:lnSpc>
                <a:spcBef>
                  <a:spcPct val="0"/>
                </a:spcBef>
                <a:spcAft>
                  <a:spcPct val="0"/>
                </a:spcAft>
                <a:buClrTx/>
                <a:buSzTx/>
                <a:buFontTx/>
                <a:buNone/>
                <a:tabLst/>
                <a:defRPr/>
              </a:pPr>
              <a:endParaRPr kumimoji="0" lang="en-US" sz="1799" b="0" i="0" u="none" strike="noStrike" kern="0" cap="none" spc="0" normalizeH="0" baseline="0" noProof="0" dirty="0">
                <a:ln>
                  <a:noFill/>
                </a:ln>
                <a:solidFill>
                  <a:schemeClr val="accent4"/>
                </a:solidFill>
                <a:effectLst/>
                <a:uLnTx/>
                <a:uFillTx/>
                <a:ea typeface="MS PGothic" pitchFamily="34" charset="-128"/>
              </a:endParaRPr>
            </a:p>
          </p:txBody>
        </p:sp>
        <p:sp>
          <p:nvSpPr>
            <p:cNvPr id="24" name="Freeform 23">
              <a:extLst>
                <a:ext uri="{FF2B5EF4-FFF2-40B4-BE49-F238E27FC236}">
                  <a16:creationId xmlns:a16="http://schemas.microsoft.com/office/drawing/2014/main" id="{C5D2DC84-6F56-CC0D-0134-7EC5E9C53623}"/>
                </a:ext>
              </a:extLst>
            </p:cNvPr>
            <p:cNvSpPr>
              <a:spLocks noChangeAspect="1" noChangeArrowheads="1"/>
            </p:cNvSpPr>
            <p:nvPr/>
          </p:nvSpPr>
          <p:spPr bwMode="auto">
            <a:xfrm flipV="1">
              <a:off x="3752147" y="3333603"/>
              <a:ext cx="1916476" cy="69830"/>
            </a:xfrm>
            <a:custGeom>
              <a:avLst/>
              <a:gdLst>
                <a:gd name="connsiteX0" fmla="*/ 78092 w 1916476"/>
                <a:gd name="connsiteY0" fmla="*/ 69830 h 69830"/>
                <a:gd name="connsiteX1" fmla="*/ 166216 w 1916476"/>
                <a:gd name="connsiteY1" fmla="*/ 69830 h 69830"/>
                <a:gd name="connsiteX2" fmla="*/ 195253 w 1916476"/>
                <a:gd name="connsiteY2" fmla="*/ 69830 h 69830"/>
                <a:gd name="connsiteX3" fmla="*/ 284834 w 1916476"/>
                <a:gd name="connsiteY3" fmla="*/ 69830 h 69830"/>
                <a:gd name="connsiteX4" fmla="*/ 334041 w 1916476"/>
                <a:gd name="connsiteY4" fmla="*/ 69830 h 69830"/>
                <a:gd name="connsiteX5" fmla="*/ 374035 w 1916476"/>
                <a:gd name="connsiteY5" fmla="*/ 69830 h 69830"/>
                <a:gd name="connsiteX6" fmla="*/ 403072 w 1916476"/>
                <a:gd name="connsiteY6" fmla="*/ 69830 h 69830"/>
                <a:gd name="connsiteX7" fmla="*/ 492653 w 1916476"/>
                <a:gd name="connsiteY7" fmla="*/ 69830 h 69830"/>
                <a:gd name="connsiteX8" fmla="*/ 541860 w 1916476"/>
                <a:gd name="connsiteY8" fmla="*/ 69830 h 69830"/>
                <a:gd name="connsiteX9" fmla="*/ 677204 w 1916476"/>
                <a:gd name="connsiteY9" fmla="*/ 69830 h 69830"/>
                <a:gd name="connsiteX10" fmla="*/ 885023 w 1916476"/>
                <a:gd name="connsiteY10" fmla="*/ 69830 h 69830"/>
                <a:gd name="connsiteX11" fmla="*/ 941720 w 1916476"/>
                <a:gd name="connsiteY11" fmla="*/ 69830 h 69830"/>
                <a:gd name="connsiteX12" fmla="*/ 970757 w 1916476"/>
                <a:gd name="connsiteY12" fmla="*/ 69830 h 69830"/>
                <a:gd name="connsiteX13" fmla="*/ 1060338 w 1916476"/>
                <a:gd name="connsiteY13" fmla="*/ 69830 h 69830"/>
                <a:gd name="connsiteX14" fmla="*/ 1109545 w 1916476"/>
                <a:gd name="connsiteY14" fmla="*/ 69830 h 69830"/>
                <a:gd name="connsiteX15" fmla="*/ 1149539 w 1916476"/>
                <a:gd name="connsiteY15" fmla="*/ 69830 h 69830"/>
                <a:gd name="connsiteX16" fmla="*/ 1178576 w 1916476"/>
                <a:gd name="connsiteY16" fmla="*/ 69830 h 69830"/>
                <a:gd name="connsiteX17" fmla="*/ 1268157 w 1916476"/>
                <a:gd name="connsiteY17" fmla="*/ 69830 h 69830"/>
                <a:gd name="connsiteX18" fmla="*/ 1317364 w 1916476"/>
                <a:gd name="connsiteY18" fmla="*/ 69830 h 69830"/>
                <a:gd name="connsiteX19" fmla="*/ 1405488 w 1916476"/>
                <a:gd name="connsiteY19" fmla="*/ 69830 h 69830"/>
                <a:gd name="connsiteX20" fmla="*/ 1452708 w 1916476"/>
                <a:gd name="connsiteY20" fmla="*/ 69830 h 69830"/>
                <a:gd name="connsiteX21" fmla="*/ 1481622 w 1916476"/>
                <a:gd name="connsiteY21" fmla="*/ 69830 h 69830"/>
                <a:gd name="connsiteX22" fmla="*/ 1524106 w 1916476"/>
                <a:gd name="connsiteY22" fmla="*/ 69830 h 69830"/>
                <a:gd name="connsiteX23" fmla="*/ 1613307 w 1916476"/>
                <a:gd name="connsiteY23" fmla="*/ 69830 h 69830"/>
                <a:gd name="connsiteX24" fmla="*/ 1660527 w 1916476"/>
                <a:gd name="connsiteY24" fmla="*/ 69830 h 69830"/>
                <a:gd name="connsiteX25" fmla="*/ 1689441 w 1916476"/>
                <a:gd name="connsiteY25" fmla="*/ 69830 h 69830"/>
                <a:gd name="connsiteX26" fmla="*/ 1731925 w 1916476"/>
                <a:gd name="connsiteY26" fmla="*/ 69830 h 69830"/>
                <a:gd name="connsiteX27" fmla="*/ 1916476 w 1916476"/>
                <a:gd name="connsiteY27" fmla="*/ 69830 h 69830"/>
                <a:gd name="connsiteX28" fmla="*/ 1916476 w 1916476"/>
                <a:gd name="connsiteY28" fmla="*/ 50156 h 69830"/>
                <a:gd name="connsiteX29" fmla="*/ 1829886 w 1916476"/>
                <a:gd name="connsiteY29" fmla="*/ 0 h 69830"/>
                <a:gd name="connsiteX30" fmla="*/ 1645335 w 1916476"/>
                <a:gd name="connsiteY30" fmla="*/ 0 h 69830"/>
                <a:gd name="connsiteX31" fmla="*/ 1611349 w 1916476"/>
                <a:gd name="connsiteY31" fmla="*/ 0 h 69830"/>
                <a:gd name="connsiteX32" fmla="*/ 1582435 w 1916476"/>
                <a:gd name="connsiteY32" fmla="*/ 0 h 69830"/>
                <a:gd name="connsiteX33" fmla="*/ 1526717 w 1916476"/>
                <a:gd name="connsiteY33" fmla="*/ 0 h 69830"/>
                <a:gd name="connsiteX34" fmla="*/ 1437516 w 1916476"/>
                <a:gd name="connsiteY34" fmla="*/ 0 h 69830"/>
                <a:gd name="connsiteX35" fmla="*/ 1403530 w 1916476"/>
                <a:gd name="connsiteY35" fmla="*/ 0 h 69830"/>
                <a:gd name="connsiteX36" fmla="*/ 1374616 w 1916476"/>
                <a:gd name="connsiteY36" fmla="*/ 0 h 69830"/>
                <a:gd name="connsiteX37" fmla="*/ 1318898 w 1916476"/>
                <a:gd name="connsiteY37" fmla="*/ 0 h 69830"/>
                <a:gd name="connsiteX38" fmla="*/ 1230774 w 1916476"/>
                <a:gd name="connsiteY38" fmla="*/ 0 h 69830"/>
                <a:gd name="connsiteX39" fmla="*/ 1190065 w 1916476"/>
                <a:gd name="connsiteY39" fmla="*/ 0 h 69830"/>
                <a:gd name="connsiteX40" fmla="*/ 1091986 w 1916476"/>
                <a:gd name="connsiteY40" fmla="*/ 0 h 69830"/>
                <a:gd name="connsiteX41" fmla="*/ 1071447 w 1916476"/>
                <a:gd name="connsiteY41" fmla="*/ 0 h 69830"/>
                <a:gd name="connsiteX42" fmla="*/ 1022955 w 1916476"/>
                <a:gd name="connsiteY42" fmla="*/ 0 h 69830"/>
                <a:gd name="connsiteX43" fmla="*/ 982246 w 1916476"/>
                <a:gd name="connsiteY43" fmla="*/ 0 h 69830"/>
                <a:gd name="connsiteX44" fmla="*/ 884167 w 1916476"/>
                <a:gd name="connsiteY44" fmla="*/ 0 h 69830"/>
                <a:gd name="connsiteX45" fmla="*/ 863628 w 1916476"/>
                <a:gd name="connsiteY45" fmla="*/ 0 h 69830"/>
                <a:gd name="connsiteX46" fmla="*/ 806931 w 1916476"/>
                <a:gd name="connsiteY46" fmla="*/ 0 h 69830"/>
                <a:gd name="connsiteX47" fmla="*/ 599112 w 1916476"/>
                <a:gd name="connsiteY47" fmla="*/ 0 h 69830"/>
                <a:gd name="connsiteX48" fmla="*/ 455270 w 1916476"/>
                <a:gd name="connsiteY48" fmla="*/ 0 h 69830"/>
                <a:gd name="connsiteX49" fmla="*/ 414561 w 1916476"/>
                <a:gd name="connsiteY49" fmla="*/ 0 h 69830"/>
                <a:gd name="connsiteX50" fmla="*/ 316482 w 1916476"/>
                <a:gd name="connsiteY50" fmla="*/ 0 h 69830"/>
                <a:gd name="connsiteX51" fmla="*/ 295943 w 1916476"/>
                <a:gd name="connsiteY51" fmla="*/ 0 h 69830"/>
                <a:gd name="connsiteX52" fmla="*/ 247451 w 1916476"/>
                <a:gd name="connsiteY52" fmla="*/ 0 h 69830"/>
                <a:gd name="connsiteX53" fmla="*/ 206742 w 1916476"/>
                <a:gd name="connsiteY53" fmla="*/ 0 h 69830"/>
                <a:gd name="connsiteX54" fmla="*/ 108663 w 1916476"/>
                <a:gd name="connsiteY54" fmla="*/ 0 h 69830"/>
                <a:gd name="connsiteX55" fmla="*/ 88124 w 1916476"/>
                <a:gd name="connsiteY55" fmla="*/ 0 h 69830"/>
                <a:gd name="connsiteX56" fmla="*/ 0 w 1916476"/>
                <a:gd name="connsiteY56" fmla="*/ 0 h 69830"/>
                <a:gd name="connsiteX57" fmla="*/ 0 w 1916476"/>
                <a:gd name="connsiteY57" fmla="*/ 24597 h 6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916476" h="69830">
                  <a:moveTo>
                    <a:pt x="78092" y="69830"/>
                  </a:moveTo>
                  <a:lnTo>
                    <a:pt x="166216" y="69830"/>
                  </a:lnTo>
                  <a:lnTo>
                    <a:pt x="195253" y="69830"/>
                  </a:lnTo>
                  <a:lnTo>
                    <a:pt x="284834" y="69830"/>
                  </a:lnTo>
                  <a:lnTo>
                    <a:pt x="334041" y="69830"/>
                  </a:lnTo>
                  <a:lnTo>
                    <a:pt x="374035" y="69830"/>
                  </a:lnTo>
                  <a:lnTo>
                    <a:pt x="403072" y="69830"/>
                  </a:lnTo>
                  <a:lnTo>
                    <a:pt x="492653" y="69830"/>
                  </a:lnTo>
                  <a:lnTo>
                    <a:pt x="541860" y="69830"/>
                  </a:lnTo>
                  <a:lnTo>
                    <a:pt x="677204" y="69830"/>
                  </a:lnTo>
                  <a:lnTo>
                    <a:pt x="885023" y="69830"/>
                  </a:lnTo>
                  <a:lnTo>
                    <a:pt x="941720" y="69830"/>
                  </a:lnTo>
                  <a:lnTo>
                    <a:pt x="970757" y="69830"/>
                  </a:lnTo>
                  <a:lnTo>
                    <a:pt x="1060338" y="69830"/>
                  </a:lnTo>
                  <a:lnTo>
                    <a:pt x="1109545" y="69830"/>
                  </a:lnTo>
                  <a:lnTo>
                    <a:pt x="1149539" y="69830"/>
                  </a:lnTo>
                  <a:lnTo>
                    <a:pt x="1178576" y="69830"/>
                  </a:lnTo>
                  <a:lnTo>
                    <a:pt x="1268157" y="69830"/>
                  </a:lnTo>
                  <a:lnTo>
                    <a:pt x="1317364" y="69830"/>
                  </a:lnTo>
                  <a:lnTo>
                    <a:pt x="1405488" y="69830"/>
                  </a:lnTo>
                  <a:lnTo>
                    <a:pt x="1452708" y="69830"/>
                  </a:lnTo>
                  <a:lnTo>
                    <a:pt x="1481622" y="69830"/>
                  </a:lnTo>
                  <a:lnTo>
                    <a:pt x="1524106" y="69830"/>
                  </a:lnTo>
                  <a:lnTo>
                    <a:pt x="1613307" y="69830"/>
                  </a:lnTo>
                  <a:lnTo>
                    <a:pt x="1660527" y="69830"/>
                  </a:lnTo>
                  <a:lnTo>
                    <a:pt x="1689441" y="69830"/>
                  </a:lnTo>
                  <a:lnTo>
                    <a:pt x="1731925" y="69830"/>
                  </a:lnTo>
                  <a:lnTo>
                    <a:pt x="1916476" y="69830"/>
                  </a:lnTo>
                  <a:lnTo>
                    <a:pt x="1916476" y="50156"/>
                  </a:lnTo>
                  <a:lnTo>
                    <a:pt x="1829886" y="0"/>
                  </a:lnTo>
                  <a:lnTo>
                    <a:pt x="1645335" y="0"/>
                  </a:lnTo>
                  <a:lnTo>
                    <a:pt x="1611349" y="0"/>
                  </a:lnTo>
                  <a:lnTo>
                    <a:pt x="1582435" y="0"/>
                  </a:lnTo>
                  <a:lnTo>
                    <a:pt x="1526717" y="0"/>
                  </a:lnTo>
                  <a:lnTo>
                    <a:pt x="1437516" y="0"/>
                  </a:lnTo>
                  <a:lnTo>
                    <a:pt x="1403530" y="0"/>
                  </a:lnTo>
                  <a:lnTo>
                    <a:pt x="1374616" y="0"/>
                  </a:lnTo>
                  <a:lnTo>
                    <a:pt x="1318898" y="0"/>
                  </a:lnTo>
                  <a:lnTo>
                    <a:pt x="1230774" y="0"/>
                  </a:lnTo>
                  <a:lnTo>
                    <a:pt x="1190065" y="0"/>
                  </a:lnTo>
                  <a:lnTo>
                    <a:pt x="1091986" y="0"/>
                  </a:lnTo>
                  <a:lnTo>
                    <a:pt x="1071447" y="0"/>
                  </a:lnTo>
                  <a:lnTo>
                    <a:pt x="1022955" y="0"/>
                  </a:lnTo>
                  <a:lnTo>
                    <a:pt x="982246" y="0"/>
                  </a:lnTo>
                  <a:lnTo>
                    <a:pt x="884167" y="0"/>
                  </a:lnTo>
                  <a:lnTo>
                    <a:pt x="863628" y="0"/>
                  </a:lnTo>
                  <a:lnTo>
                    <a:pt x="806931" y="0"/>
                  </a:lnTo>
                  <a:lnTo>
                    <a:pt x="599112" y="0"/>
                  </a:lnTo>
                  <a:lnTo>
                    <a:pt x="455270" y="0"/>
                  </a:lnTo>
                  <a:lnTo>
                    <a:pt x="414561" y="0"/>
                  </a:lnTo>
                  <a:lnTo>
                    <a:pt x="316482" y="0"/>
                  </a:lnTo>
                  <a:lnTo>
                    <a:pt x="295943" y="0"/>
                  </a:lnTo>
                  <a:lnTo>
                    <a:pt x="247451" y="0"/>
                  </a:lnTo>
                  <a:lnTo>
                    <a:pt x="206742" y="0"/>
                  </a:lnTo>
                  <a:lnTo>
                    <a:pt x="108663" y="0"/>
                  </a:lnTo>
                  <a:lnTo>
                    <a:pt x="88124" y="0"/>
                  </a:lnTo>
                  <a:lnTo>
                    <a:pt x="0" y="0"/>
                  </a:lnTo>
                  <a:lnTo>
                    <a:pt x="0" y="24597"/>
                  </a:lnTo>
                  <a:close/>
                </a:path>
              </a:pathLst>
            </a:custGeom>
            <a:solidFill>
              <a:srgbClr val="0073E6"/>
            </a:solidFill>
            <a:ln>
              <a:noFill/>
            </a:ln>
            <a:effectLst/>
          </p:spPr>
          <p:txBody>
            <a:bodyPr vert="horz" wrap="square" lIns="36556" tIns="36556" rIns="36556" bIns="36556" numCol="1" anchor="t" anchorCtr="0" compatLnSpc="1">
              <a:prstTxWarp prst="textNoShape">
                <a:avLst/>
              </a:prstTxWarp>
              <a:noAutofit/>
            </a:bodyPr>
            <a:lstStyle/>
            <a:p>
              <a:pPr marL="0" marR="0" lvl="0" indent="0" defTabSz="914126" eaLnBrk="1" fontAlgn="base" latinLnBrk="0" hangingPunct="1">
                <a:lnSpc>
                  <a:spcPct val="100000"/>
                </a:lnSpc>
                <a:spcBef>
                  <a:spcPct val="0"/>
                </a:spcBef>
                <a:spcAft>
                  <a:spcPct val="0"/>
                </a:spcAft>
                <a:buClrTx/>
                <a:buSzTx/>
                <a:buFontTx/>
                <a:buNone/>
                <a:tabLst/>
                <a:defRPr/>
              </a:pPr>
              <a:endParaRPr kumimoji="0" lang="en-US" sz="1799" b="0" i="0" u="none" strike="noStrike" kern="0" cap="none" spc="0" normalizeH="0" baseline="0" noProof="0" dirty="0">
                <a:ln>
                  <a:noFill/>
                </a:ln>
                <a:solidFill>
                  <a:schemeClr val="accent4"/>
                </a:solidFill>
                <a:effectLst/>
                <a:uLnTx/>
                <a:uFillTx/>
                <a:ea typeface="MS PGothic" pitchFamily="34" charset="-128"/>
              </a:endParaRPr>
            </a:p>
          </p:txBody>
        </p:sp>
      </p:grpSp>
      <p:pic>
        <p:nvPicPr>
          <p:cNvPr id="26" name="Picture 25">
            <a:extLst>
              <a:ext uri="{FF2B5EF4-FFF2-40B4-BE49-F238E27FC236}">
                <a16:creationId xmlns:a16="http://schemas.microsoft.com/office/drawing/2014/main" id="{957765DF-308D-58AF-51D8-C77FB712DD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1856" y="1632300"/>
            <a:ext cx="923330" cy="923330"/>
          </a:xfrm>
          <a:prstGeom prst="rect">
            <a:avLst/>
          </a:prstGeom>
        </p:spPr>
      </p:pic>
    </p:spTree>
    <p:extLst>
      <p:ext uri="{BB962C8B-B14F-4D97-AF65-F5344CB8AC3E}">
        <p14:creationId xmlns:p14="http://schemas.microsoft.com/office/powerpoint/2010/main" val="357053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5AC2BE4B-A117-78D0-0FCF-665FB332871D}"/>
              </a:ext>
            </a:extLst>
          </p:cNvPr>
          <p:cNvSpPr/>
          <p:nvPr/>
        </p:nvSpPr>
        <p:spPr>
          <a:xfrm rot="10800000">
            <a:off x="5581517" y="-1568"/>
            <a:ext cx="6659770" cy="6872288"/>
          </a:xfrm>
          <a:custGeom>
            <a:avLst/>
            <a:gdLst>
              <a:gd name="connsiteX0" fmla="*/ 0 w 6542205"/>
              <a:gd name="connsiteY0" fmla="*/ 0 h 6858000"/>
              <a:gd name="connsiteX1" fmla="*/ 5960714 w 6542205"/>
              <a:gd name="connsiteY1" fmla="*/ 0 h 6858000"/>
              <a:gd name="connsiteX2" fmla="*/ 6542205 w 6542205"/>
              <a:gd name="connsiteY2" fmla="*/ 6858000 h 6858000"/>
              <a:gd name="connsiteX3" fmla="*/ 0 w 6542205"/>
              <a:gd name="connsiteY3" fmla="*/ 6858000 h 6858000"/>
              <a:gd name="connsiteX4" fmla="*/ 0 w 654220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2205" h="6858000">
                <a:moveTo>
                  <a:pt x="0" y="0"/>
                </a:moveTo>
                <a:lnTo>
                  <a:pt x="5960714" y="0"/>
                </a:lnTo>
                <a:lnTo>
                  <a:pt x="6542205" y="6858000"/>
                </a:lnTo>
                <a:lnTo>
                  <a:pt x="0" y="685800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Title 8">
            <a:extLst>
              <a:ext uri="{FF2B5EF4-FFF2-40B4-BE49-F238E27FC236}">
                <a16:creationId xmlns:a16="http://schemas.microsoft.com/office/drawing/2014/main" id="{EA846C22-8386-417B-B8F6-293ABA2FE636}"/>
              </a:ext>
            </a:extLst>
          </p:cNvPr>
          <p:cNvSpPr>
            <a:spLocks noGrp="1"/>
          </p:cNvSpPr>
          <p:nvPr>
            <p:ph type="title"/>
          </p:nvPr>
        </p:nvSpPr>
        <p:spPr>
          <a:xfrm>
            <a:off x="457081" y="640080"/>
            <a:ext cx="5142824" cy="880734"/>
          </a:xfrm>
        </p:spPr>
        <p:txBody>
          <a:bodyPr/>
          <a:lstStyle/>
          <a:p>
            <a:r>
              <a:rPr lang="en-US" dirty="0"/>
              <a:t>A Changing Workforce Has Raised Expectations</a:t>
            </a:r>
          </a:p>
        </p:txBody>
      </p:sp>
      <p:sp>
        <p:nvSpPr>
          <p:cNvPr id="7" name="Text Placeholder 7">
            <a:extLst>
              <a:ext uri="{FF2B5EF4-FFF2-40B4-BE49-F238E27FC236}">
                <a16:creationId xmlns:a16="http://schemas.microsoft.com/office/drawing/2014/main" id="{C8741A4F-0D8B-4CA3-9366-18D7B66EB6CF}"/>
              </a:ext>
            </a:extLst>
          </p:cNvPr>
          <p:cNvSpPr txBox="1">
            <a:spLocks/>
          </p:cNvSpPr>
          <p:nvPr/>
        </p:nvSpPr>
        <p:spPr>
          <a:xfrm>
            <a:off x="465686" y="1730409"/>
            <a:ext cx="4367913" cy="1107128"/>
          </a:xfrm>
          <a:prstGeom prst="rect">
            <a:avLst/>
          </a:prstGeom>
        </p:spPr>
        <p:txBody>
          <a:bodyPr vert="horz" lIns="0" tIns="0" rIns="0" bIns="0" rtlCol="0">
            <a:noAutofit/>
          </a:bodyPr>
          <a:lstStyle>
            <a:lvl1pPr marL="228531" indent="-228531" algn="l" defTabSz="914126" rtl="0" eaLnBrk="1" latinLnBrk="0" hangingPunct="1">
              <a:lnSpc>
                <a:spcPct val="100000"/>
              </a:lnSpc>
              <a:spcBef>
                <a:spcPts val="1000"/>
              </a:spcBef>
              <a:buClr>
                <a:schemeClr val="accent1"/>
              </a:buClr>
              <a:buFont typeface="Arial" panose="020B0604020202020204" pitchFamily="34" charset="0"/>
              <a:buChar char="•"/>
              <a:defRPr sz="1999" kern="1200">
                <a:solidFill>
                  <a:schemeClr val="tx1"/>
                </a:solidFill>
                <a:latin typeface="+mn-lt"/>
                <a:ea typeface="+mn-ea"/>
                <a:cs typeface="+mn-cs"/>
              </a:defRPr>
            </a:lvl1pPr>
            <a:lvl2pPr marL="457200" indent="-230188" algn="l" defTabSz="914126" rtl="0" eaLnBrk="1" latinLnBrk="0" hangingPunct="1">
              <a:lnSpc>
                <a:spcPct val="100000"/>
              </a:lnSpc>
              <a:spcBef>
                <a:spcPts val="800"/>
              </a:spcBef>
              <a:buFont typeface="Arial" panose="020B0604020202020204" pitchFamily="34" charset="0"/>
              <a:buChar char="–"/>
              <a:defRPr sz="1799" kern="1200">
                <a:solidFill>
                  <a:schemeClr val="tx1"/>
                </a:solidFill>
                <a:latin typeface="+mn-lt"/>
                <a:ea typeface="+mn-ea"/>
                <a:cs typeface="+mn-cs"/>
              </a:defRPr>
            </a:lvl2pPr>
            <a:lvl3pPr marL="631825" indent="-173038" algn="l" defTabSz="914126"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fontAlgn="auto">
              <a:spcAft>
                <a:spcPts val="0"/>
              </a:spcAft>
              <a:buNone/>
            </a:pPr>
            <a:r>
              <a:rPr lang="en-US" sz="2000" dirty="0"/>
              <a:t>As a generation of digital natives enters the workforce, the </a:t>
            </a:r>
            <a:r>
              <a:rPr lang="en-US" sz="2000" b="1" dirty="0">
                <a:solidFill>
                  <a:schemeClr val="accent1"/>
                </a:solidFill>
              </a:rPr>
              <a:t>importance of technology has increased, </a:t>
            </a:r>
            <a:r>
              <a:rPr lang="en-US" sz="2000" dirty="0"/>
              <a:t>as well as </a:t>
            </a:r>
            <a:r>
              <a:rPr lang="en-US" sz="2000" b="1" dirty="0">
                <a:solidFill>
                  <a:schemeClr val="accent1"/>
                </a:solidFill>
              </a:rPr>
              <a:t>competition for labor.</a:t>
            </a:r>
          </a:p>
        </p:txBody>
      </p:sp>
      <p:sp>
        <p:nvSpPr>
          <p:cNvPr id="13" name="TextBox 12">
            <a:extLst>
              <a:ext uri="{FF2B5EF4-FFF2-40B4-BE49-F238E27FC236}">
                <a16:creationId xmlns:a16="http://schemas.microsoft.com/office/drawing/2014/main" id="{C390C288-EB55-5810-3631-96E7B6359DEC}"/>
              </a:ext>
            </a:extLst>
          </p:cNvPr>
          <p:cNvSpPr txBox="1"/>
          <p:nvPr/>
        </p:nvSpPr>
        <p:spPr>
          <a:xfrm>
            <a:off x="7957231" y="2016724"/>
            <a:ext cx="3919083" cy="1323439"/>
          </a:xfrm>
          <a:prstGeom prst="rect">
            <a:avLst/>
          </a:prstGeom>
          <a:noFill/>
        </p:spPr>
        <p:txBody>
          <a:bodyPr wrap="square" lIns="0" rIns="0">
            <a:spAutoFit/>
          </a:bodyPr>
          <a:lstStyle/>
          <a:p>
            <a:pPr marL="0" indent="0" fontAlgn="auto">
              <a:spcBef>
                <a:spcPts val="1200"/>
              </a:spcBef>
              <a:spcAft>
                <a:spcPts val="0"/>
              </a:spcAft>
              <a:buNone/>
            </a:pPr>
            <a:r>
              <a:rPr lang="en-US" sz="2000" dirty="0">
                <a:solidFill>
                  <a:schemeClr val="bg1"/>
                </a:solidFill>
              </a:rPr>
              <a:t>Many decision-makers face staffing challenges, but still </a:t>
            </a:r>
            <a:r>
              <a:rPr lang="en-US" sz="2000" b="1" dirty="0">
                <a:solidFill>
                  <a:schemeClr val="accent1"/>
                </a:solidFill>
              </a:rPr>
              <a:t>must ensure productivity regardless of these challenges</a:t>
            </a:r>
            <a:r>
              <a:rPr lang="en-US" sz="2000" dirty="0">
                <a:solidFill>
                  <a:schemeClr val="bg1"/>
                </a:solidFill>
              </a:rPr>
              <a:t>, therefore:</a:t>
            </a:r>
          </a:p>
        </p:txBody>
      </p:sp>
      <p:sp>
        <p:nvSpPr>
          <p:cNvPr id="15" name="TextBox 14">
            <a:extLst>
              <a:ext uri="{FF2B5EF4-FFF2-40B4-BE49-F238E27FC236}">
                <a16:creationId xmlns:a16="http://schemas.microsoft.com/office/drawing/2014/main" id="{9F8D027B-5E29-6A64-70FC-91E753E90E17}"/>
              </a:ext>
            </a:extLst>
          </p:cNvPr>
          <p:cNvSpPr txBox="1"/>
          <p:nvPr/>
        </p:nvSpPr>
        <p:spPr>
          <a:xfrm>
            <a:off x="468814" y="4412070"/>
            <a:ext cx="1601654" cy="1600438"/>
          </a:xfrm>
          <a:prstGeom prst="rect">
            <a:avLst/>
          </a:prstGeom>
          <a:noFill/>
        </p:spPr>
        <p:txBody>
          <a:bodyPr wrap="square" lIns="0" rIns="0">
            <a:spAutoFit/>
          </a:bodyPr>
          <a:lstStyle/>
          <a:p>
            <a:pPr marL="9525" indent="-9525" fontAlgn="auto">
              <a:spcBef>
                <a:spcPts val="600"/>
              </a:spcBef>
              <a:spcAft>
                <a:spcPts val="0"/>
              </a:spcAft>
            </a:pPr>
            <a:r>
              <a:rPr lang="en-US" sz="1400" dirty="0"/>
              <a:t>Expect business software and hardware devices </a:t>
            </a:r>
            <a:br>
              <a:rPr lang="en-US" sz="1400" dirty="0"/>
            </a:br>
            <a:r>
              <a:rPr lang="en-US" sz="1400" dirty="0"/>
              <a:t>to be as easy to </a:t>
            </a:r>
            <a:br>
              <a:rPr lang="en-US" sz="1400" dirty="0"/>
            </a:br>
            <a:r>
              <a:rPr lang="en-US" sz="1400" dirty="0"/>
              <a:t>use as their personal smartphones.</a:t>
            </a:r>
          </a:p>
        </p:txBody>
      </p:sp>
      <p:sp>
        <p:nvSpPr>
          <p:cNvPr id="16" name="TextBox 15">
            <a:extLst>
              <a:ext uri="{FF2B5EF4-FFF2-40B4-BE49-F238E27FC236}">
                <a16:creationId xmlns:a16="http://schemas.microsoft.com/office/drawing/2014/main" id="{96CBDBDE-E704-1ABB-974E-8E1BC748DC11}"/>
              </a:ext>
            </a:extLst>
          </p:cNvPr>
          <p:cNvSpPr txBox="1"/>
          <p:nvPr/>
        </p:nvSpPr>
        <p:spPr>
          <a:xfrm>
            <a:off x="458775" y="3666041"/>
            <a:ext cx="1167674" cy="923330"/>
          </a:xfrm>
          <a:prstGeom prst="rect">
            <a:avLst/>
          </a:prstGeom>
          <a:noFill/>
        </p:spPr>
        <p:txBody>
          <a:bodyPr wrap="square" lIns="0" rIns="0">
            <a:spAutoFit/>
          </a:bodyPr>
          <a:lstStyle/>
          <a:p>
            <a:r>
              <a:rPr lang="en-US" sz="5400" b="1" dirty="0">
                <a:solidFill>
                  <a:schemeClr val="accent1"/>
                </a:solidFill>
              </a:rPr>
              <a:t>83</a:t>
            </a:r>
            <a:r>
              <a:rPr lang="en-US" sz="4800" b="1" baseline="30000" dirty="0">
                <a:solidFill>
                  <a:schemeClr val="accent1"/>
                </a:solidFill>
              </a:rPr>
              <a:t>%</a:t>
            </a:r>
            <a:r>
              <a:rPr lang="en-US" sz="5400" b="1" dirty="0">
                <a:solidFill>
                  <a:schemeClr val="accent1"/>
                </a:solidFill>
              </a:rPr>
              <a:t> </a:t>
            </a:r>
            <a:endParaRPr lang="en-US" sz="5400" dirty="0"/>
          </a:p>
        </p:txBody>
      </p:sp>
      <p:sp>
        <p:nvSpPr>
          <p:cNvPr id="17" name="TextBox 16">
            <a:extLst>
              <a:ext uri="{FF2B5EF4-FFF2-40B4-BE49-F238E27FC236}">
                <a16:creationId xmlns:a16="http://schemas.microsoft.com/office/drawing/2014/main" id="{A67E2C2F-2A3B-FDB9-78DB-FFD47ADAEBB4}"/>
              </a:ext>
            </a:extLst>
          </p:cNvPr>
          <p:cNvSpPr txBox="1"/>
          <p:nvPr/>
        </p:nvSpPr>
        <p:spPr>
          <a:xfrm>
            <a:off x="2235809" y="4412070"/>
            <a:ext cx="1667179" cy="1384995"/>
          </a:xfrm>
          <a:prstGeom prst="rect">
            <a:avLst/>
          </a:prstGeom>
          <a:noFill/>
        </p:spPr>
        <p:txBody>
          <a:bodyPr wrap="square" lIns="0" rIns="0">
            <a:spAutoFit/>
          </a:bodyPr>
          <a:lstStyle/>
          <a:p>
            <a:pPr marL="9525" indent="-9525" fontAlgn="auto">
              <a:spcBef>
                <a:spcPts val="600"/>
              </a:spcBef>
              <a:spcAft>
                <a:spcPts val="0"/>
              </a:spcAft>
            </a:pPr>
            <a:r>
              <a:rPr lang="en-US" sz="1400" dirty="0"/>
              <a:t>Agree that technology advancements will make the warehouse environment more attractive to workers.</a:t>
            </a:r>
          </a:p>
        </p:txBody>
      </p:sp>
      <p:sp>
        <p:nvSpPr>
          <p:cNvPr id="18" name="TextBox 17">
            <a:extLst>
              <a:ext uri="{FF2B5EF4-FFF2-40B4-BE49-F238E27FC236}">
                <a16:creationId xmlns:a16="http://schemas.microsoft.com/office/drawing/2014/main" id="{F4E1E196-290A-F2B6-96C7-D062BF721E92}"/>
              </a:ext>
            </a:extLst>
          </p:cNvPr>
          <p:cNvSpPr txBox="1"/>
          <p:nvPr/>
        </p:nvSpPr>
        <p:spPr>
          <a:xfrm>
            <a:off x="2225770" y="3666041"/>
            <a:ext cx="1167674" cy="923330"/>
          </a:xfrm>
          <a:prstGeom prst="rect">
            <a:avLst/>
          </a:prstGeom>
          <a:noFill/>
        </p:spPr>
        <p:txBody>
          <a:bodyPr wrap="square" lIns="0" rIns="0">
            <a:spAutoFit/>
          </a:bodyPr>
          <a:lstStyle/>
          <a:p>
            <a:r>
              <a:rPr lang="en-US" sz="5400" b="1" dirty="0">
                <a:solidFill>
                  <a:schemeClr val="accent1"/>
                </a:solidFill>
              </a:rPr>
              <a:t>92</a:t>
            </a:r>
            <a:r>
              <a:rPr lang="en-US" sz="4800" b="1" baseline="30000" dirty="0">
                <a:solidFill>
                  <a:schemeClr val="accent1"/>
                </a:solidFill>
              </a:rPr>
              <a:t>%</a:t>
            </a:r>
            <a:r>
              <a:rPr lang="en-US" sz="5400" b="1" dirty="0">
                <a:solidFill>
                  <a:schemeClr val="accent1"/>
                </a:solidFill>
              </a:rPr>
              <a:t> </a:t>
            </a:r>
            <a:endParaRPr lang="en-US" sz="5400" dirty="0"/>
          </a:p>
        </p:txBody>
      </p:sp>
      <p:sp>
        <p:nvSpPr>
          <p:cNvPr id="19" name="TextBox 18">
            <a:extLst>
              <a:ext uri="{FF2B5EF4-FFF2-40B4-BE49-F238E27FC236}">
                <a16:creationId xmlns:a16="http://schemas.microsoft.com/office/drawing/2014/main" id="{EA22B20A-DB1C-4E00-3E8C-C49D2215CDE2}"/>
              </a:ext>
            </a:extLst>
          </p:cNvPr>
          <p:cNvSpPr txBox="1"/>
          <p:nvPr/>
        </p:nvSpPr>
        <p:spPr>
          <a:xfrm>
            <a:off x="4068329" y="4412070"/>
            <a:ext cx="1793907" cy="1600438"/>
          </a:xfrm>
          <a:prstGeom prst="rect">
            <a:avLst/>
          </a:prstGeom>
          <a:noFill/>
        </p:spPr>
        <p:txBody>
          <a:bodyPr wrap="square" lIns="0" rIns="0">
            <a:spAutoFit/>
          </a:bodyPr>
          <a:lstStyle/>
          <a:p>
            <a:pPr marL="9525" indent="-9525" fontAlgn="auto">
              <a:spcBef>
                <a:spcPts val="600"/>
              </a:spcBef>
              <a:spcAft>
                <a:spcPts val="0"/>
              </a:spcAft>
            </a:pPr>
            <a:r>
              <a:rPr lang="en-US" sz="1400" dirty="0"/>
              <a:t>Agree they would be more likely to work for an employer that gives associates modern devices versus one that provides older or no devices.</a:t>
            </a:r>
          </a:p>
        </p:txBody>
      </p:sp>
      <p:sp>
        <p:nvSpPr>
          <p:cNvPr id="20" name="TextBox 19">
            <a:extLst>
              <a:ext uri="{FF2B5EF4-FFF2-40B4-BE49-F238E27FC236}">
                <a16:creationId xmlns:a16="http://schemas.microsoft.com/office/drawing/2014/main" id="{9A1FC047-E5BC-6737-081F-79DEE51EA4E2}"/>
              </a:ext>
            </a:extLst>
          </p:cNvPr>
          <p:cNvSpPr txBox="1"/>
          <p:nvPr/>
        </p:nvSpPr>
        <p:spPr>
          <a:xfrm>
            <a:off x="4058291" y="3666041"/>
            <a:ext cx="1167674" cy="923330"/>
          </a:xfrm>
          <a:prstGeom prst="rect">
            <a:avLst/>
          </a:prstGeom>
          <a:noFill/>
        </p:spPr>
        <p:txBody>
          <a:bodyPr wrap="square" lIns="0" rIns="0">
            <a:spAutoFit/>
          </a:bodyPr>
          <a:lstStyle/>
          <a:p>
            <a:r>
              <a:rPr lang="en-US" sz="5400" b="1" dirty="0">
                <a:solidFill>
                  <a:schemeClr val="accent1"/>
                </a:solidFill>
              </a:rPr>
              <a:t>83</a:t>
            </a:r>
            <a:r>
              <a:rPr lang="en-US" sz="4800" b="1" baseline="30000" dirty="0">
                <a:solidFill>
                  <a:schemeClr val="accent1"/>
                </a:solidFill>
              </a:rPr>
              <a:t>%</a:t>
            </a:r>
            <a:r>
              <a:rPr lang="en-US" sz="5400" b="1" dirty="0">
                <a:solidFill>
                  <a:schemeClr val="accent1"/>
                </a:solidFill>
              </a:rPr>
              <a:t> </a:t>
            </a:r>
            <a:endParaRPr lang="en-US" sz="5400" dirty="0"/>
          </a:p>
        </p:txBody>
      </p:sp>
      <p:sp>
        <p:nvSpPr>
          <p:cNvPr id="23" name="TextBox 22">
            <a:extLst>
              <a:ext uri="{FF2B5EF4-FFF2-40B4-BE49-F238E27FC236}">
                <a16:creationId xmlns:a16="http://schemas.microsoft.com/office/drawing/2014/main" id="{C001A4EA-3D21-129B-6998-A5032D88931C}"/>
              </a:ext>
            </a:extLst>
          </p:cNvPr>
          <p:cNvSpPr txBox="1"/>
          <p:nvPr/>
        </p:nvSpPr>
        <p:spPr>
          <a:xfrm>
            <a:off x="8561397" y="4050762"/>
            <a:ext cx="3055990" cy="1200329"/>
          </a:xfrm>
          <a:prstGeom prst="rect">
            <a:avLst/>
          </a:prstGeom>
          <a:noFill/>
        </p:spPr>
        <p:txBody>
          <a:bodyPr wrap="square" lIns="0" rIns="0">
            <a:spAutoFit/>
          </a:bodyPr>
          <a:lstStyle/>
          <a:p>
            <a:pPr marL="9525" indent="-9525" fontAlgn="auto">
              <a:spcBef>
                <a:spcPts val="600"/>
              </a:spcBef>
              <a:spcAft>
                <a:spcPts val="0"/>
              </a:spcAft>
            </a:pPr>
            <a:r>
              <a:rPr lang="en-US" dirty="0">
                <a:solidFill>
                  <a:schemeClr val="bg1"/>
                </a:solidFill>
              </a:rPr>
              <a:t>Rank offsetting recruitment challenges as one of the top three drivers for implementing automation.</a:t>
            </a:r>
          </a:p>
        </p:txBody>
      </p:sp>
      <p:sp>
        <p:nvSpPr>
          <p:cNvPr id="25" name="TextBox 24">
            <a:extLst>
              <a:ext uri="{FF2B5EF4-FFF2-40B4-BE49-F238E27FC236}">
                <a16:creationId xmlns:a16="http://schemas.microsoft.com/office/drawing/2014/main" id="{4BE549B1-9691-9752-FDCC-699E3F113D3A}"/>
              </a:ext>
            </a:extLst>
          </p:cNvPr>
          <p:cNvSpPr txBox="1"/>
          <p:nvPr/>
        </p:nvSpPr>
        <p:spPr>
          <a:xfrm>
            <a:off x="6999350" y="3793317"/>
            <a:ext cx="1610907" cy="1015663"/>
          </a:xfrm>
          <a:prstGeom prst="rect">
            <a:avLst/>
          </a:prstGeom>
          <a:noFill/>
        </p:spPr>
        <p:txBody>
          <a:bodyPr wrap="square" lIns="0" rIns="0">
            <a:spAutoFit/>
          </a:bodyPr>
          <a:lstStyle/>
          <a:p>
            <a:r>
              <a:rPr lang="en-US" sz="6000" b="1" dirty="0">
                <a:solidFill>
                  <a:schemeClr val="accent1"/>
                </a:solidFill>
              </a:rPr>
              <a:t>66</a:t>
            </a:r>
            <a:r>
              <a:rPr lang="en-US" sz="5400" b="1" baseline="30000" dirty="0">
                <a:solidFill>
                  <a:schemeClr val="accent1"/>
                </a:solidFill>
              </a:rPr>
              <a:t>%</a:t>
            </a:r>
            <a:r>
              <a:rPr lang="en-US" sz="6000" b="1" dirty="0">
                <a:solidFill>
                  <a:schemeClr val="accent1"/>
                </a:solidFill>
              </a:rPr>
              <a:t> </a:t>
            </a:r>
            <a:endParaRPr lang="en-US" sz="6000" dirty="0"/>
          </a:p>
        </p:txBody>
      </p:sp>
      <p:grpSp>
        <p:nvGrpSpPr>
          <p:cNvPr id="2" name="Group 1">
            <a:extLst>
              <a:ext uri="{FF2B5EF4-FFF2-40B4-BE49-F238E27FC236}">
                <a16:creationId xmlns:a16="http://schemas.microsoft.com/office/drawing/2014/main" id="{D6AE992A-DBB9-FA41-7407-D66AC094D958}"/>
              </a:ext>
            </a:extLst>
          </p:cNvPr>
          <p:cNvGrpSpPr/>
          <p:nvPr/>
        </p:nvGrpSpPr>
        <p:grpSpPr>
          <a:xfrm>
            <a:off x="2109545" y="4460510"/>
            <a:ext cx="1873431" cy="1551998"/>
            <a:chOff x="2068283" y="4485565"/>
            <a:chExt cx="1873431" cy="1863081"/>
          </a:xfrm>
        </p:grpSpPr>
        <p:cxnSp>
          <p:nvCxnSpPr>
            <p:cNvPr id="29" name="Straight Connector 28">
              <a:extLst>
                <a:ext uri="{FF2B5EF4-FFF2-40B4-BE49-F238E27FC236}">
                  <a16:creationId xmlns:a16="http://schemas.microsoft.com/office/drawing/2014/main" id="{EA670301-485D-02DC-3CA4-5453249063F4}"/>
                </a:ext>
              </a:extLst>
            </p:cNvPr>
            <p:cNvCxnSpPr>
              <a:cxnSpLocks/>
            </p:cNvCxnSpPr>
            <p:nvPr/>
          </p:nvCxnSpPr>
          <p:spPr>
            <a:xfrm>
              <a:off x="2068283" y="4485565"/>
              <a:ext cx="0" cy="1863081"/>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64F8345-C057-B519-A3C5-69804CCB726E}"/>
                </a:ext>
              </a:extLst>
            </p:cNvPr>
            <p:cNvCxnSpPr>
              <a:cxnSpLocks/>
            </p:cNvCxnSpPr>
            <p:nvPr/>
          </p:nvCxnSpPr>
          <p:spPr>
            <a:xfrm>
              <a:off x="3941714" y="4485565"/>
              <a:ext cx="0" cy="1863081"/>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34" name="TextBox 33">
            <a:extLst>
              <a:ext uri="{FF2B5EF4-FFF2-40B4-BE49-F238E27FC236}">
                <a16:creationId xmlns:a16="http://schemas.microsoft.com/office/drawing/2014/main" id="{E512D484-95E4-0587-74DB-EEA831122E20}"/>
              </a:ext>
            </a:extLst>
          </p:cNvPr>
          <p:cNvSpPr txBox="1"/>
          <p:nvPr/>
        </p:nvSpPr>
        <p:spPr>
          <a:xfrm>
            <a:off x="465686" y="3143787"/>
            <a:ext cx="4002088" cy="461665"/>
          </a:xfrm>
          <a:prstGeom prst="rect">
            <a:avLst/>
          </a:prstGeom>
          <a:noFill/>
        </p:spPr>
        <p:txBody>
          <a:bodyPr wrap="square" lIns="0">
            <a:spAutoFit/>
          </a:bodyPr>
          <a:lstStyle/>
          <a:p>
            <a:pPr marL="0" indent="0" fontAlgn="auto">
              <a:spcBef>
                <a:spcPts val="1200"/>
              </a:spcBef>
              <a:spcAft>
                <a:spcPts val="0"/>
              </a:spcAft>
              <a:buNone/>
            </a:pPr>
            <a:r>
              <a:rPr lang="en-US" sz="1200" b="1" dirty="0"/>
              <a:t>Associates have their expectations for the role technology will play in the warehouse environment:</a:t>
            </a:r>
          </a:p>
        </p:txBody>
      </p:sp>
      <p:pic>
        <p:nvPicPr>
          <p:cNvPr id="36" name="Picture 35">
            <a:extLst>
              <a:ext uri="{FF2B5EF4-FFF2-40B4-BE49-F238E27FC236}">
                <a16:creationId xmlns:a16="http://schemas.microsoft.com/office/drawing/2014/main" id="{DC7E02C2-9F10-4847-7750-D167F7932D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4938" y="2096512"/>
            <a:ext cx="1141561" cy="1141561"/>
          </a:xfrm>
          <a:prstGeom prst="rect">
            <a:avLst/>
          </a:prstGeom>
        </p:spPr>
      </p:pic>
      <p:sp>
        <p:nvSpPr>
          <p:cNvPr id="22" name="TextBox 21">
            <a:extLst>
              <a:ext uri="{FF2B5EF4-FFF2-40B4-BE49-F238E27FC236}">
                <a16:creationId xmlns:a16="http://schemas.microsoft.com/office/drawing/2014/main" id="{3334AE83-7190-416A-8FE4-28B21F5EBD14}"/>
              </a:ext>
            </a:extLst>
          </p:cNvPr>
          <p:cNvSpPr txBox="1"/>
          <p:nvPr/>
        </p:nvSpPr>
        <p:spPr>
          <a:xfrm>
            <a:off x="6999351" y="4607246"/>
            <a:ext cx="1463212" cy="830997"/>
          </a:xfrm>
          <a:prstGeom prst="rect">
            <a:avLst/>
          </a:prstGeom>
          <a:noFill/>
        </p:spPr>
        <p:txBody>
          <a:bodyPr wrap="square" lIns="0" rIns="0">
            <a:spAutoFit/>
          </a:bodyPr>
          <a:lstStyle/>
          <a:p>
            <a:pPr marL="9525" indent="-9525" fontAlgn="auto">
              <a:spcBef>
                <a:spcPts val="600"/>
              </a:spcBef>
              <a:spcAft>
                <a:spcPts val="0"/>
              </a:spcAft>
            </a:pPr>
            <a:r>
              <a:rPr lang="en-US" sz="1200" b="1" dirty="0">
                <a:solidFill>
                  <a:schemeClr val="accent1"/>
                </a:solidFill>
              </a:rPr>
              <a:t>of decision-makers using or plan to automation within three years</a:t>
            </a:r>
            <a:r>
              <a:rPr lang="en-US" sz="1200" dirty="0"/>
              <a:t>,</a:t>
            </a:r>
            <a:endParaRPr lang="en-US" sz="1200" dirty="0">
              <a:solidFill>
                <a:schemeClr val="bg1"/>
              </a:solidFill>
            </a:endParaRPr>
          </a:p>
        </p:txBody>
      </p:sp>
    </p:spTree>
    <p:extLst>
      <p:ext uri="{BB962C8B-B14F-4D97-AF65-F5344CB8AC3E}">
        <p14:creationId xmlns:p14="http://schemas.microsoft.com/office/powerpoint/2010/main" val="540897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DECB87B2-0FD9-1EC1-251B-5035E21ED348}"/>
              </a:ext>
            </a:extLst>
          </p:cNvPr>
          <p:cNvSpPr/>
          <p:nvPr/>
        </p:nvSpPr>
        <p:spPr>
          <a:xfrm rot="10800000">
            <a:off x="5529055" y="0"/>
            <a:ext cx="6659770" cy="6872288"/>
          </a:xfrm>
          <a:custGeom>
            <a:avLst/>
            <a:gdLst>
              <a:gd name="connsiteX0" fmla="*/ 0 w 6542205"/>
              <a:gd name="connsiteY0" fmla="*/ 0 h 6858000"/>
              <a:gd name="connsiteX1" fmla="*/ 5960714 w 6542205"/>
              <a:gd name="connsiteY1" fmla="*/ 0 h 6858000"/>
              <a:gd name="connsiteX2" fmla="*/ 6542205 w 6542205"/>
              <a:gd name="connsiteY2" fmla="*/ 6858000 h 6858000"/>
              <a:gd name="connsiteX3" fmla="*/ 0 w 6542205"/>
              <a:gd name="connsiteY3" fmla="*/ 6858000 h 6858000"/>
              <a:gd name="connsiteX4" fmla="*/ 0 w 654220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2205" h="6858000">
                <a:moveTo>
                  <a:pt x="0" y="0"/>
                </a:moveTo>
                <a:lnTo>
                  <a:pt x="5960714" y="0"/>
                </a:lnTo>
                <a:lnTo>
                  <a:pt x="6542205" y="6858000"/>
                </a:lnTo>
                <a:lnTo>
                  <a:pt x="0" y="685800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D582DB33-7DF9-4267-AF19-EE7C5DA13160}"/>
              </a:ext>
            </a:extLst>
          </p:cNvPr>
          <p:cNvSpPr>
            <a:spLocks noGrp="1"/>
          </p:cNvSpPr>
          <p:nvPr>
            <p:ph type="title"/>
          </p:nvPr>
        </p:nvSpPr>
        <p:spPr>
          <a:xfrm>
            <a:off x="457081" y="640080"/>
            <a:ext cx="3987919" cy="365760"/>
          </a:xfrm>
        </p:spPr>
        <p:txBody>
          <a:bodyPr/>
          <a:lstStyle/>
          <a:p>
            <a:r>
              <a:rPr lang="en-US" dirty="0"/>
              <a:t>Employers Recognized The Need To Keep Employees Satisfied</a:t>
            </a:r>
          </a:p>
        </p:txBody>
      </p:sp>
      <p:sp>
        <p:nvSpPr>
          <p:cNvPr id="15" name="TextBox 14">
            <a:extLst>
              <a:ext uri="{FF2B5EF4-FFF2-40B4-BE49-F238E27FC236}">
                <a16:creationId xmlns:a16="http://schemas.microsoft.com/office/drawing/2014/main" id="{55DCD7AB-0BE8-43E2-9335-0C5D18D0B886}"/>
              </a:ext>
            </a:extLst>
          </p:cNvPr>
          <p:cNvSpPr txBox="1"/>
          <p:nvPr/>
        </p:nvSpPr>
        <p:spPr>
          <a:xfrm>
            <a:off x="446690" y="2226586"/>
            <a:ext cx="4711098" cy="923330"/>
          </a:xfrm>
          <a:prstGeom prst="rect">
            <a:avLst/>
          </a:prstGeom>
          <a:noFill/>
        </p:spPr>
        <p:txBody>
          <a:bodyPr wrap="square" lIns="0" rIns="0" rtlCol="0">
            <a:spAutoFit/>
          </a:bodyPr>
          <a:lstStyle/>
          <a:p>
            <a:r>
              <a:rPr lang="en-US" b="1" dirty="0">
                <a:solidFill>
                  <a:schemeClr val="accent1"/>
                </a:solidFill>
              </a:rPr>
              <a:t>Front-line workers </a:t>
            </a:r>
            <a:r>
              <a:rPr lang="en-US" dirty="0"/>
              <a:t>reflect on employers’ hiring and retention challenges the past two years and how it has impacted them</a:t>
            </a:r>
          </a:p>
        </p:txBody>
      </p:sp>
      <p:graphicFrame>
        <p:nvGraphicFramePr>
          <p:cNvPr id="10" name="Chart 9">
            <a:extLst>
              <a:ext uri="{FF2B5EF4-FFF2-40B4-BE49-F238E27FC236}">
                <a16:creationId xmlns:a16="http://schemas.microsoft.com/office/drawing/2014/main" id="{A5C42DDD-ACDD-527B-95B8-01CA69E4153D}"/>
              </a:ext>
            </a:extLst>
          </p:cNvPr>
          <p:cNvGraphicFramePr/>
          <p:nvPr/>
        </p:nvGraphicFramePr>
        <p:xfrm>
          <a:off x="198307" y="3364039"/>
          <a:ext cx="2842743" cy="2630486"/>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963A93B8-7DA4-6DAC-E39E-D102B48FCDFD}"/>
              </a:ext>
            </a:extLst>
          </p:cNvPr>
          <p:cNvSpPr txBox="1"/>
          <p:nvPr/>
        </p:nvSpPr>
        <p:spPr>
          <a:xfrm>
            <a:off x="648927" y="4256908"/>
            <a:ext cx="2023485" cy="923330"/>
          </a:xfrm>
          <a:prstGeom prst="rect">
            <a:avLst/>
          </a:prstGeom>
          <a:noFill/>
        </p:spPr>
        <p:txBody>
          <a:bodyPr wrap="square" lIns="0" rIns="0" rtlCol="0">
            <a:spAutoFit/>
          </a:bodyPr>
          <a:lstStyle/>
          <a:p>
            <a:pPr algn="ctr"/>
            <a:r>
              <a:rPr lang="en-US" sz="5400" b="1" dirty="0">
                <a:solidFill>
                  <a:schemeClr val="accent4"/>
                </a:solidFill>
              </a:rPr>
              <a:t>82</a:t>
            </a:r>
            <a:r>
              <a:rPr lang="en-US" sz="4400" b="1" baseline="34000" dirty="0">
                <a:solidFill>
                  <a:schemeClr val="accent4"/>
                </a:solidFill>
              </a:rPr>
              <a:t>%</a:t>
            </a:r>
            <a:endParaRPr lang="en-US" sz="5400" b="1" baseline="34000" dirty="0">
              <a:solidFill>
                <a:schemeClr val="accent4"/>
              </a:solidFill>
            </a:endParaRPr>
          </a:p>
        </p:txBody>
      </p:sp>
      <p:sp>
        <p:nvSpPr>
          <p:cNvPr id="13" name="TextBox 12">
            <a:extLst>
              <a:ext uri="{FF2B5EF4-FFF2-40B4-BE49-F238E27FC236}">
                <a16:creationId xmlns:a16="http://schemas.microsoft.com/office/drawing/2014/main" id="{B33ACC56-F8D7-B6AE-3B51-6E59BEC581D5}"/>
              </a:ext>
            </a:extLst>
          </p:cNvPr>
          <p:cNvSpPr txBox="1"/>
          <p:nvPr/>
        </p:nvSpPr>
        <p:spPr>
          <a:xfrm>
            <a:off x="2980195" y="4118408"/>
            <a:ext cx="2548860" cy="1200329"/>
          </a:xfrm>
          <a:prstGeom prst="rect">
            <a:avLst/>
          </a:prstGeom>
          <a:noFill/>
        </p:spPr>
        <p:txBody>
          <a:bodyPr wrap="square" lIns="0" rIns="0" rtlCol="0">
            <a:spAutoFit/>
          </a:bodyPr>
          <a:lstStyle/>
          <a:p>
            <a:pPr>
              <a:spcBef>
                <a:spcPts val="600"/>
              </a:spcBef>
            </a:pPr>
            <a:r>
              <a:rPr lang="en-US" dirty="0"/>
              <a:t>Of associates say </a:t>
            </a:r>
            <a:r>
              <a:rPr lang="en-US" b="1" dirty="0">
                <a:solidFill>
                  <a:schemeClr val="accent1"/>
                </a:solidFill>
              </a:rPr>
              <a:t>positive workplace changes </a:t>
            </a:r>
            <a:r>
              <a:rPr lang="en-US" dirty="0"/>
              <a:t>are happening amid labor shortages</a:t>
            </a:r>
          </a:p>
        </p:txBody>
      </p:sp>
      <p:cxnSp>
        <p:nvCxnSpPr>
          <p:cNvPr id="19" name="Straight Connector 18">
            <a:extLst>
              <a:ext uri="{FF2B5EF4-FFF2-40B4-BE49-F238E27FC236}">
                <a16:creationId xmlns:a16="http://schemas.microsoft.com/office/drawing/2014/main" id="{DF56AC04-2ABE-089A-257E-BEC3C652E75A}"/>
              </a:ext>
            </a:extLst>
          </p:cNvPr>
          <p:cNvCxnSpPr/>
          <p:nvPr/>
        </p:nvCxnSpPr>
        <p:spPr>
          <a:xfrm>
            <a:off x="441325" y="3270520"/>
            <a:ext cx="48060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79F4837-01CE-7BA9-8B0B-88CC1869CFE9}"/>
              </a:ext>
            </a:extLst>
          </p:cNvPr>
          <p:cNvSpPr txBox="1"/>
          <p:nvPr/>
        </p:nvSpPr>
        <p:spPr>
          <a:xfrm>
            <a:off x="6644304" y="1402147"/>
            <a:ext cx="2206352" cy="1107996"/>
          </a:xfrm>
          <a:prstGeom prst="rect">
            <a:avLst/>
          </a:prstGeom>
          <a:noFill/>
        </p:spPr>
        <p:txBody>
          <a:bodyPr wrap="square" lIns="0" rIns="0" rtlCol="0">
            <a:spAutoFit/>
          </a:bodyPr>
          <a:lstStyle/>
          <a:p>
            <a:r>
              <a:rPr lang="en-US" sz="6600" b="1" dirty="0">
                <a:solidFill>
                  <a:srgbClr val="0073E6"/>
                </a:solidFill>
              </a:rPr>
              <a:t>60</a:t>
            </a:r>
            <a:r>
              <a:rPr lang="en-US" sz="5400" b="1" baseline="34000" dirty="0">
                <a:solidFill>
                  <a:srgbClr val="0073E6"/>
                </a:solidFill>
              </a:rPr>
              <a:t>%</a:t>
            </a:r>
            <a:endParaRPr lang="en-US" sz="6600" b="1" baseline="34000" dirty="0">
              <a:solidFill>
                <a:srgbClr val="0073E6"/>
              </a:solidFill>
            </a:endParaRPr>
          </a:p>
        </p:txBody>
      </p:sp>
      <p:sp>
        <p:nvSpPr>
          <p:cNvPr id="21" name="TextBox 20">
            <a:extLst>
              <a:ext uri="{FF2B5EF4-FFF2-40B4-BE49-F238E27FC236}">
                <a16:creationId xmlns:a16="http://schemas.microsoft.com/office/drawing/2014/main" id="{EE3BC5C6-696D-2A28-8BB9-FE9EF60E2A4F}"/>
              </a:ext>
            </a:extLst>
          </p:cNvPr>
          <p:cNvSpPr txBox="1"/>
          <p:nvPr/>
        </p:nvSpPr>
        <p:spPr>
          <a:xfrm>
            <a:off x="6698984" y="2305111"/>
            <a:ext cx="2083017" cy="707886"/>
          </a:xfrm>
          <a:prstGeom prst="rect">
            <a:avLst/>
          </a:prstGeom>
          <a:noFill/>
        </p:spPr>
        <p:txBody>
          <a:bodyPr wrap="square" lIns="0" rIns="0" rtlCol="0" anchor="t" anchorCtr="0">
            <a:spAutoFit/>
          </a:bodyPr>
          <a:lstStyle/>
          <a:p>
            <a:r>
              <a:rPr lang="en-US" sz="2000" dirty="0">
                <a:solidFill>
                  <a:schemeClr val="bg1"/>
                </a:solidFill>
              </a:rPr>
              <a:t>Improved working conditions</a:t>
            </a:r>
          </a:p>
        </p:txBody>
      </p:sp>
      <p:sp>
        <p:nvSpPr>
          <p:cNvPr id="23" name="TextBox 22">
            <a:extLst>
              <a:ext uri="{FF2B5EF4-FFF2-40B4-BE49-F238E27FC236}">
                <a16:creationId xmlns:a16="http://schemas.microsoft.com/office/drawing/2014/main" id="{6F2AC578-348B-23D4-89E1-1EC07063C8EB}"/>
              </a:ext>
            </a:extLst>
          </p:cNvPr>
          <p:cNvSpPr txBox="1"/>
          <p:nvPr/>
        </p:nvSpPr>
        <p:spPr>
          <a:xfrm>
            <a:off x="9382238" y="1402147"/>
            <a:ext cx="2206352" cy="1107996"/>
          </a:xfrm>
          <a:prstGeom prst="rect">
            <a:avLst/>
          </a:prstGeom>
          <a:noFill/>
        </p:spPr>
        <p:txBody>
          <a:bodyPr wrap="square" lIns="0" rIns="0" rtlCol="0">
            <a:spAutoFit/>
          </a:bodyPr>
          <a:lstStyle/>
          <a:p>
            <a:r>
              <a:rPr lang="en-US" sz="6600" b="1" dirty="0">
                <a:solidFill>
                  <a:srgbClr val="0073E6"/>
                </a:solidFill>
              </a:rPr>
              <a:t>57</a:t>
            </a:r>
            <a:r>
              <a:rPr lang="en-US" sz="5400" b="1" baseline="34000" dirty="0">
                <a:solidFill>
                  <a:srgbClr val="0073E6"/>
                </a:solidFill>
              </a:rPr>
              <a:t>%</a:t>
            </a:r>
            <a:endParaRPr lang="en-US" sz="6600" b="1" baseline="34000" dirty="0">
              <a:solidFill>
                <a:srgbClr val="0073E6"/>
              </a:solidFill>
            </a:endParaRPr>
          </a:p>
        </p:txBody>
      </p:sp>
      <p:sp>
        <p:nvSpPr>
          <p:cNvPr id="24" name="TextBox 23">
            <a:extLst>
              <a:ext uri="{FF2B5EF4-FFF2-40B4-BE49-F238E27FC236}">
                <a16:creationId xmlns:a16="http://schemas.microsoft.com/office/drawing/2014/main" id="{8227DE7E-AD9A-DAFE-01A6-130E9A7051FD}"/>
              </a:ext>
            </a:extLst>
          </p:cNvPr>
          <p:cNvSpPr txBox="1"/>
          <p:nvPr/>
        </p:nvSpPr>
        <p:spPr>
          <a:xfrm>
            <a:off x="9436918" y="2305111"/>
            <a:ext cx="2206350" cy="707886"/>
          </a:xfrm>
          <a:prstGeom prst="rect">
            <a:avLst/>
          </a:prstGeom>
          <a:noFill/>
        </p:spPr>
        <p:txBody>
          <a:bodyPr wrap="square" lIns="0" rIns="0" rtlCol="0" anchor="t" anchorCtr="0">
            <a:spAutoFit/>
          </a:bodyPr>
          <a:lstStyle/>
          <a:p>
            <a:r>
              <a:rPr lang="en-US" sz="2000" dirty="0">
                <a:solidFill>
                  <a:schemeClr val="bg1"/>
                </a:solidFill>
              </a:rPr>
              <a:t>Used technology to make work easier</a:t>
            </a:r>
          </a:p>
        </p:txBody>
      </p:sp>
      <p:sp>
        <p:nvSpPr>
          <p:cNvPr id="26" name="TextBox 25">
            <a:extLst>
              <a:ext uri="{FF2B5EF4-FFF2-40B4-BE49-F238E27FC236}">
                <a16:creationId xmlns:a16="http://schemas.microsoft.com/office/drawing/2014/main" id="{DA51F58C-1262-8FF5-7BC9-E131A7E23D53}"/>
              </a:ext>
            </a:extLst>
          </p:cNvPr>
          <p:cNvSpPr txBox="1"/>
          <p:nvPr/>
        </p:nvSpPr>
        <p:spPr>
          <a:xfrm>
            <a:off x="6644304" y="4197302"/>
            <a:ext cx="2206352" cy="1107996"/>
          </a:xfrm>
          <a:prstGeom prst="rect">
            <a:avLst/>
          </a:prstGeom>
          <a:noFill/>
        </p:spPr>
        <p:txBody>
          <a:bodyPr wrap="square" lIns="0" rIns="0" rtlCol="0">
            <a:spAutoFit/>
          </a:bodyPr>
          <a:lstStyle/>
          <a:p>
            <a:r>
              <a:rPr lang="en-US" sz="6600" b="1" dirty="0">
                <a:solidFill>
                  <a:srgbClr val="0073E6"/>
                </a:solidFill>
              </a:rPr>
              <a:t>45</a:t>
            </a:r>
            <a:r>
              <a:rPr lang="en-US" sz="5400" b="1" baseline="34000" dirty="0">
                <a:solidFill>
                  <a:srgbClr val="0073E6"/>
                </a:solidFill>
              </a:rPr>
              <a:t>%</a:t>
            </a:r>
            <a:endParaRPr lang="en-US" sz="6600" b="1" baseline="34000" dirty="0">
              <a:solidFill>
                <a:srgbClr val="0073E6"/>
              </a:solidFill>
            </a:endParaRPr>
          </a:p>
        </p:txBody>
      </p:sp>
      <p:sp>
        <p:nvSpPr>
          <p:cNvPr id="27" name="TextBox 26">
            <a:extLst>
              <a:ext uri="{FF2B5EF4-FFF2-40B4-BE49-F238E27FC236}">
                <a16:creationId xmlns:a16="http://schemas.microsoft.com/office/drawing/2014/main" id="{B3199E64-B7DF-B5C6-2522-219B160452F1}"/>
              </a:ext>
            </a:extLst>
          </p:cNvPr>
          <p:cNvSpPr txBox="1"/>
          <p:nvPr/>
        </p:nvSpPr>
        <p:spPr>
          <a:xfrm>
            <a:off x="6698984" y="5100266"/>
            <a:ext cx="1980559" cy="1015663"/>
          </a:xfrm>
          <a:prstGeom prst="rect">
            <a:avLst/>
          </a:prstGeom>
          <a:noFill/>
        </p:spPr>
        <p:txBody>
          <a:bodyPr wrap="square" lIns="0" rIns="0" rtlCol="0" anchor="t" anchorCtr="0">
            <a:spAutoFit/>
          </a:bodyPr>
          <a:lstStyle/>
          <a:p>
            <a:r>
              <a:rPr lang="en-US" sz="2000" dirty="0">
                <a:solidFill>
                  <a:schemeClr val="bg1"/>
                </a:solidFill>
              </a:rPr>
              <a:t>Increased wages, bonuses and perks</a:t>
            </a:r>
          </a:p>
        </p:txBody>
      </p:sp>
      <p:sp>
        <p:nvSpPr>
          <p:cNvPr id="29" name="TextBox 28">
            <a:extLst>
              <a:ext uri="{FF2B5EF4-FFF2-40B4-BE49-F238E27FC236}">
                <a16:creationId xmlns:a16="http://schemas.microsoft.com/office/drawing/2014/main" id="{B8FCCBA2-1976-C736-3002-8DD0220CF673}"/>
              </a:ext>
            </a:extLst>
          </p:cNvPr>
          <p:cNvSpPr txBox="1"/>
          <p:nvPr/>
        </p:nvSpPr>
        <p:spPr>
          <a:xfrm>
            <a:off x="9382238" y="4197302"/>
            <a:ext cx="2206352" cy="1107996"/>
          </a:xfrm>
          <a:prstGeom prst="rect">
            <a:avLst/>
          </a:prstGeom>
          <a:noFill/>
        </p:spPr>
        <p:txBody>
          <a:bodyPr wrap="square" lIns="0" rIns="0" rtlCol="0">
            <a:spAutoFit/>
          </a:bodyPr>
          <a:lstStyle/>
          <a:p>
            <a:r>
              <a:rPr lang="en-US" sz="6600" b="1" dirty="0">
                <a:solidFill>
                  <a:srgbClr val="0073E6"/>
                </a:solidFill>
              </a:rPr>
              <a:t>43</a:t>
            </a:r>
            <a:r>
              <a:rPr lang="en-US" sz="5400" b="1" baseline="34000" dirty="0">
                <a:solidFill>
                  <a:srgbClr val="0073E6"/>
                </a:solidFill>
              </a:rPr>
              <a:t>%</a:t>
            </a:r>
            <a:endParaRPr lang="en-US" sz="6600" b="1" baseline="34000" dirty="0">
              <a:solidFill>
                <a:srgbClr val="0073E6"/>
              </a:solidFill>
            </a:endParaRPr>
          </a:p>
        </p:txBody>
      </p:sp>
      <p:sp>
        <p:nvSpPr>
          <p:cNvPr id="30" name="TextBox 29">
            <a:extLst>
              <a:ext uri="{FF2B5EF4-FFF2-40B4-BE49-F238E27FC236}">
                <a16:creationId xmlns:a16="http://schemas.microsoft.com/office/drawing/2014/main" id="{3740D477-80C1-2652-6272-36DDA129B3D8}"/>
              </a:ext>
            </a:extLst>
          </p:cNvPr>
          <p:cNvSpPr txBox="1"/>
          <p:nvPr/>
        </p:nvSpPr>
        <p:spPr>
          <a:xfrm>
            <a:off x="9436918" y="5100266"/>
            <a:ext cx="2456245" cy="1015663"/>
          </a:xfrm>
          <a:prstGeom prst="rect">
            <a:avLst/>
          </a:prstGeom>
          <a:noFill/>
        </p:spPr>
        <p:txBody>
          <a:bodyPr wrap="square" lIns="0" rIns="0" rtlCol="0" anchor="t" anchorCtr="0">
            <a:spAutoFit/>
          </a:bodyPr>
          <a:lstStyle/>
          <a:p>
            <a:r>
              <a:rPr lang="en-US" sz="2000" dirty="0">
                <a:solidFill>
                  <a:schemeClr val="bg1"/>
                </a:solidFill>
              </a:rPr>
              <a:t>Provided technology to enable flexible work shifts</a:t>
            </a:r>
          </a:p>
        </p:txBody>
      </p:sp>
      <p:cxnSp>
        <p:nvCxnSpPr>
          <p:cNvPr id="32" name="Straight Connector 31">
            <a:extLst>
              <a:ext uri="{FF2B5EF4-FFF2-40B4-BE49-F238E27FC236}">
                <a16:creationId xmlns:a16="http://schemas.microsoft.com/office/drawing/2014/main" id="{5E04E8AE-7AE8-5679-F690-1CB714F9C1FB}"/>
              </a:ext>
            </a:extLst>
          </p:cNvPr>
          <p:cNvCxnSpPr/>
          <p:nvPr/>
        </p:nvCxnSpPr>
        <p:spPr>
          <a:xfrm>
            <a:off x="6698985" y="3143513"/>
            <a:ext cx="480608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DF0FAB7-31E2-4415-8688-10828D121D37}"/>
              </a:ext>
            </a:extLst>
          </p:cNvPr>
          <p:cNvCxnSpPr>
            <a:cxnSpLocks/>
          </p:cNvCxnSpPr>
          <p:nvPr/>
        </p:nvCxnSpPr>
        <p:spPr>
          <a:xfrm>
            <a:off x="8999629" y="744578"/>
            <a:ext cx="0" cy="54820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41" name="Picture 40">
            <a:extLst>
              <a:ext uri="{FF2B5EF4-FFF2-40B4-BE49-F238E27FC236}">
                <a16:creationId xmlns:a16="http://schemas.microsoft.com/office/drawing/2014/main" id="{A920A5E4-EA1B-65EE-CA12-C4EA0D681F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98985" y="3551314"/>
            <a:ext cx="742607" cy="688004"/>
          </a:xfrm>
          <a:prstGeom prst="rect">
            <a:avLst/>
          </a:prstGeom>
        </p:spPr>
      </p:pic>
      <p:pic>
        <p:nvPicPr>
          <p:cNvPr id="7" name="Picture 6" descr="Icon&#10;&#10;Description automatically generated">
            <a:extLst>
              <a:ext uri="{FF2B5EF4-FFF2-40B4-BE49-F238E27FC236}">
                <a16:creationId xmlns:a16="http://schemas.microsoft.com/office/drawing/2014/main" id="{D95E4E0B-B1BD-4A05-AEE2-6A014CDFF4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9338" y="744578"/>
            <a:ext cx="754650" cy="754650"/>
          </a:xfrm>
          <a:prstGeom prst="rect">
            <a:avLst/>
          </a:prstGeom>
        </p:spPr>
      </p:pic>
      <p:pic>
        <p:nvPicPr>
          <p:cNvPr id="12" name="Picture 11" descr="A picture containing text, clipart&#10;&#10;Description automatically generated">
            <a:extLst>
              <a:ext uri="{FF2B5EF4-FFF2-40B4-BE49-F238E27FC236}">
                <a16:creationId xmlns:a16="http://schemas.microsoft.com/office/drawing/2014/main" id="{A119B7E4-F7B1-4361-B39B-32D7EDE34A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40271" y="643858"/>
            <a:ext cx="896379" cy="896379"/>
          </a:xfrm>
          <a:prstGeom prst="rect">
            <a:avLst/>
          </a:prstGeom>
        </p:spPr>
      </p:pic>
      <p:pic>
        <p:nvPicPr>
          <p:cNvPr id="16" name="Picture 15" descr="Icon&#10;&#10;Description automatically generated">
            <a:extLst>
              <a:ext uri="{FF2B5EF4-FFF2-40B4-BE49-F238E27FC236}">
                <a16:creationId xmlns:a16="http://schemas.microsoft.com/office/drawing/2014/main" id="{6FC45CED-97DD-43BA-B619-BBFB71B440D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07738" y="3434683"/>
            <a:ext cx="921265" cy="921265"/>
          </a:xfrm>
          <a:prstGeom prst="rect">
            <a:avLst/>
          </a:prstGeom>
        </p:spPr>
      </p:pic>
    </p:spTree>
    <p:extLst>
      <p:ext uri="{BB962C8B-B14F-4D97-AF65-F5344CB8AC3E}">
        <p14:creationId xmlns:p14="http://schemas.microsoft.com/office/powerpoint/2010/main" val="389454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531B248-D022-B644-0F65-4B3989AB295E}"/>
              </a:ext>
            </a:extLst>
          </p:cNvPr>
          <p:cNvSpPr/>
          <p:nvPr/>
        </p:nvSpPr>
        <p:spPr>
          <a:xfrm>
            <a:off x="0" y="0"/>
            <a:ext cx="12188825" cy="2309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E07ADF4-A487-470F-BE0C-4AA7CB5BF6EB}"/>
              </a:ext>
            </a:extLst>
          </p:cNvPr>
          <p:cNvSpPr>
            <a:spLocks noGrp="1"/>
          </p:cNvSpPr>
          <p:nvPr>
            <p:ph type="title"/>
          </p:nvPr>
        </p:nvSpPr>
        <p:spPr>
          <a:xfrm>
            <a:off x="457200" y="640080"/>
            <a:ext cx="11225908" cy="365760"/>
          </a:xfrm>
        </p:spPr>
        <p:txBody>
          <a:bodyPr/>
          <a:lstStyle/>
          <a:p>
            <a:r>
              <a:rPr lang="en-US" dirty="0">
                <a:solidFill>
                  <a:schemeClr val="bg1"/>
                </a:solidFill>
              </a:rPr>
              <a:t>The Result: A Focus On Modernization</a:t>
            </a:r>
          </a:p>
        </p:txBody>
      </p:sp>
      <p:sp>
        <p:nvSpPr>
          <p:cNvPr id="8" name="TextBox 7">
            <a:extLst>
              <a:ext uri="{FF2B5EF4-FFF2-40B4-BE49-F238E27FC236}">
                <a16:creationId xmlns:a16="http://schemas.microsoft.com/office/drawing/2014/main" id="{CC1B290F-DC2C-4760-A47C-C96440F7958A}"/>
              </a:ext>
            </a:extLst>
          </p:cNvPr>
          <p:cNvSpPr txBox="1"/>
          <p:nvPr/>
        </p:nvSpPr>
        <p:spPr>
          <a:xfrm>
            <a:off x="457201" y="1371600"/>
            <a:ext cx="8017068" cy="646331"/>
          </a:xfrm>
          <a:prstGeom prst="rect">
            <a:avLst/>
          </a:prstGeom>
          <a:noFill/>
        </p:spPr>
        <p:txBody>
          <a:bodyPr wrap="square" lIns="0" rIns="0">
            <a:spAutoFit/>
          </a:bodyPr>
          <a:lstStyle/>
          <a:p>
            <a:r>
              <a:rPr lang="en-US" dirty="0">
                <a:solidFill>
                  <a:schemeClr val="bg1"/>
                </a:solidFill>
              </a:rPr>
              <a:t>Decision-makers realize the need for resiliency, understand the implications of not making changes and are </a:t>
            </a:r>
            <a:r>
              <a:rPr lang="en-US" b="1" dirty="0">
                <a:solidFill>
                  <a:schemeClr val="accent1"/>
                </a:solidFill>
              </a:rPr>
              <a:t>taking steps to modernize their operations</a:t>
            </a:r>
            <a:r>
              <a:rPr lang="en-US" dirty="0">
                <a:solidFill>
                  <a:schemeClr val="accent1"/>
                </a:solidFill>
              </a:rPr>
              <a:t>. </a:t>
            </a:r>
          </a:p>
        </p:txBody>
      </p:sp>
      <p:sp>
        <p:nvSpPr>
          <p:cNvPr id="12" name="TextBox 11">
            <a:extLst>
              <a:ext uri="{FF2B5EF4-FFF2-40B4-BE49-F238E27FC236}">
                <a16:creationId xmlns:a16="http://schemas.microsoft.com/office/drawing/2014/main" id="{52161D6F-29E6-02CA-E13A-9D0DCE356B78}"/>
              </a:ext>
            </a:extLst>
          </p:cNvPr>
          <p:cNvSpPr txBox="1"/>
          <p:nvPr/>
        </p:nvSpPr>
        <p:spPr>
          <a:xfrm>
            <a:off x="6170492" y="3859883"/>
            <a:ext cx="2769059" cy="1569660"/>
          </a:xfrm>
          <a:prstGeom prst="rect">
            <a:avLst/>
          </a:prstGeom>
          <a:noFill/>
        </p:spPr>
        <p:txBody>
          <a:bodyPr wrap="square" lIns="0" rIns="0" rtlCol="0">
            <a:spAutoFit/>
          </a:bodyPr>
          <a:lstStyle/>
          <a:p>
            <a:r>
              <a:rPr lang="en-US" sz="9600" b="1" dirty="0">
                <a:solidFill>
                  <a:schemeClr val="accent2"/>
                </a:solidFill>
              </a:rPr>
              <a:t>61</a:t>
            </a:r>
            <a:r>
              <a:rPr lang="en-US" sz="8000" b="1" baseline="34000" dirty="0">
                <a:solidFill>
                  <a:schemeClr val="accent2"/>
                </a:solidFill>
              </a:rPr>
              <a:t>%</a:t>
            </a:r>
            <a:endParaRPr lang="en-US" sz="9600" b="1" baseline="34000" dirty="0">
              <a:solidFill>
                <a:schemeClr val="accent2"/>
              </a:solidFill>
            </a:endParaRPr>
          </a:p>
        </p:txBody>
      </p:sp>
      <p:sp>
        <p:nvSpPr>
          <p:cNvPr id="13" name="TextBox 12">
            <a:extLst>
              <a:ext uri="{FF2B5EF4-FFF2-40B4-BE49-F238E27FC236}">
                <a16:creationId xmlns:a16="http://schemas.microsoft.com/office/drawing/2014/main" id="{80206EDB-0726-FF1A-C855-73531C7FE988}"/>
              </a:ext>
            </a:extLst>
          </p:cNvPr>
          <p:cNvSpPr txBox="1"/>
          <p:nvPr/>
        </p:nvSpPr>
        <p:spPr>
          <a:xfrm>
            <a:off x="9072666" y="3859883"/>
            <a:ext cx="2769059" cy="1569660"/>
          </a:xfrm>
          <a:prstGeom prst="rect">
            <a:avLst/>
          </a:prstGeom>
          <a:noFill/>
        </p:spPr>
        <p:txBody>
          <a:bodyPr wrap="square" lIns="0" rIns="0" rtlCol="0">
            <a:spAutoFit/>
          </a:bodyPr>
          <a:lstStyle/>
          <a:p>
            <a:r>
              <a:rPr lang="en-US" sz="9600" b="1" dirty="0">
                <a:solidFill>
                  <a:schemeClr val="accent3"/>
                </a:solidFill>
              </a:rPr>
              <a:t>87</a:t>
            </a:r>
            <a:r>
              <a:rPr lang="en-US" sz="8000" b="1" baseline="34000" dirty="0">
                <a:solidFill>
                  <a:schemeClr val="accent3"/>
                </a:solidFill>
              </a:rPr>
              <a:t>%</a:t>
            </a:r>
            <a:endParaRPr lang="en-US" sz="9600" b="1" baseline="34000" dirty="0">
              <a:solidFill>
                <a:schemeClr val="accent3"/>
              </a:solidFill>
            </a:endParaRPr>
          </a:p>
        </p:txBody>
      </p:sp>
      <p:sp>
        <p:nvSpPr>
          <p:cNvPr id="14" name="TextBox 13">
            <a:extLst>
              <a:ext uri="{FF2B5EF4-FFF2-40B4-BE49-F238E27FC236}">
                <a16:creationId xmlns:a16="http://schemas.microsoft.com/office/drawing/2014/main" id="{A439B635-2C90-7C24-8497-F0839243D03C}"/>
              </a:ext>
            </a:extLst>
          </p:cNvPr>
          <p:cNvSpPr txBox="1"/>
          <p:nvPr/>
        </p:nvSpPr>
        <p:spPr>
          <a:xfrm>
            <a:off x="6215252" y="5170083"/>
            <a:ext cx="2393371" cy="830997"/>
          </a:xfrm>
          <a:prstGeom prst="rect">
            <a:avLst/>
          </a:prstGeom>
          <a:noFill/>
        </p:spPr>
        <p:txBody>
          <a:bodyPr wrap="square" lIns="0" rIns="0" rtlCol="0" anchor="t" anchorCtr="0">
            <a:spAutoFit/>
          </a:bodyPr>
          <a:lstStyle/>
          <a:p>
            <a:r>
              <a:rPr lang="en-US" sz="1600" dirty="0"/>
              <a:t>Plan to implement </a:t>
            </a:r>
            <a:br>
              <a:rPr lang="en-US" sz="1600" dirty="0"/>
            </a:br>
            <a:r>
              <a:rPr lang="en-US" sz="1600" dirty="0"/>
              <a:t>real-time inventory tracking within a year</a:t>
            </a:r>
          </a:p>
        </p:txBody>
      </p:sp>
      <p:sp>
        <p:nvSpPr>
          <p:cNvPr id="15" name="TextBox 14">
            <a:extLst>
              <a:ext uri="{FF2B5EF4-FFF2-40B4-BE49-F238E27FC236}">
                <a16:creationId xmlns:a16="http://schemas.microsoft.com/office/drawing/2014/main" id="{DB9F4284-FCF4-F732-E9EC-3C395B775F27}"/>
              </a:ext>
            </a:extLst>
          </p:cNvPr>
          <p:cNvSpPr txBox="1"/>
          <p:nvPr/>
        </p:nvSpPr>
        <p:spPr>
          <a:xfrm>
            <a:off x="9129257" y="5183260"/>
            <a:ext cx="2463419" cy="830997"/>
          </a:xfrm>
          <a:prstGeom prst="rect">
            <a:avLst/>
          </a:prstGeom>
          <a:noFill/>
        </p:spPr>
        <p:txBody>
          <a:bodyPr wrap="square" lIns="0" rIns="0" rtlCol="0" anchor="t" anchorCtr="0">
            <a:spAutoFit/>
          </a:bodyPr>
          <a:lstStyle/>
          <a:p>
            <a:r>
              <a:rPr lang="en-US" sz="1600" dirty="0"/>
              <a:t>Agree new technology is needed to be competitive in the on-demand economy</a:t>
            </a:r>
          </a:p>
        </p:txBody>
      </p:sp>
      <p:sp>
        <p:nvSpPr>
          <p:cNvPr id="16" name="TextBox 15">
            <a:extLst>
              <a:ext uri="{FF2B5EF4-FFF2-40B4-BE49-F238E27FC236}">
                <a16:creationId xmlns:a16="http://schemas.microsoft.com/office/drawing/2014/main" id="{CDCB8962-26CB-7BBD-DC7F-82A315268842}"/>
              </a:ext>
            </a:extLst>
          </p:cNvPr>
          <p:cNvSpPr txBox="1"/>
          <p:nvPr/>
        </p:nvSpPr>
        <p:spPr>
          <a:xfrm>
            <a:off x="3291812" y="3859883"/>
            <a:ext cx="2769059" cy="1569660"/>
          </a:xfrm>
          <a:prstGeom prst="rect">
            <a:avLst/>
          </a:prstGeom>
          <a:noFill/>
        </p:spPr>
        <p:txBody>
          <a:bodyPr wrap="square" lIns="0" rIns="0" rtlCol="0">
            <a:spAutoFit/>
          </a:bodyPr>
          <a:lstStyle/>
          <a:p>
            <a:r>
              <a:rPr lang="en-US" sz="9600" b="1" dirty="0">
                <a:solidFill>
                  <a:schemeClr val="accent4"/>
                </a:solidFill>
              </a:rPr>
              <a:t>87</a:t>
            </a:r>
            <a:r>
              <a:rPr lang="en-US" sz="8000" b="1" baseline="34000" dirty="0">
                <a:solidFill>
                  <a:schemeClr val="accent4"/>
                </a:solidFill>
              </a:rPr>
              <a:t>%</a:t>
            </a:r>
            <a:endParaRPr lang="en-US" sz="9600" b="1" baseline="34000" dirty="0">
              <a:solidFill>
                <a:schemeClr val="accent4"/>
              </a:solidFill>
            </a:endParaRPr>
          </a:p>
        </p:txBody>
      </p:sp>
      <p:sp>
        <p:nvSpPr>
          <p:cNvPr id="17" name="TextBox 16">
            <a:extLst>
              <a:ext uri="{FF2B5EF4-FFF2-40B4-BE49-F238E27FC236}">
                <a16:creationId xmlns:a16="http://schemas.microsoft.com/office/drawing/2014/main" id="{F5DCD0B8-EB53-E94F-3975-F21376E7C132}"/>
              </a:ext>
            </a:extLst>
          </p:cNvPr>
          <p:cNvSpPr txBox="1"/>
          <p:nvPr/>
        </p:nvSpPr>
        <p:spPr>
          <a:xfrm>
            <a:off x="3355610" y="5170083"/>
            <a:ext cx="2487871" cy="830997"/>
          </a:xfrm>
          <a:prstGeom prst="rect">
            <a:avLst/>
          </a:prstGeom>
          <a:noFill/>
        </p:spPr>
        <p:txBody>
          <a:bodyPr wrap="square" lIns="0" rIns="0" rtlCol="0" anchor="t" anchorCtr="0">
            <a:spAutoFit/>
          </a:bodyPr>
          <a:lstStyle/>
          <a:p>
            <a:r>
              <a:rPr lang="en-US" sz="1600" dirty="0"/>
              <a:t>Plan to accelerate timelines of modernization projects within three years</a:t>
            </a:r>
          </a:p>
        </p:txBody>
      </p:sp>
      <p:sp>
        <p:nvSpPr>
          <p:cNvPr id="18" name="TextBox 17">
            <a:extLst>
              <a:ext uri="{FF2B5EF4-FFF2-40B4-BE49-F238E27FC236}">
                <a16:creationId xmlns:a16="http://schemas.microsoft.com/office/drawing/2014/main" id="{99795BBF-7FA1-DA1B-3B3D-76B6E01FB691}"/>
              </a:ext>
            </a:extLst>
          </p:cNvPr>
          <p:cNvSpPr txBox="1"/>
          <p:nvPr/>
        </p:nvSpPr>
        <p:spPr>
          <a:xfrm>
            <a:off x="398625" y="3845121"/>
            <a:ext cx="2206352" cy="1569660"/>
          </a:xfrm>
          <a:prstGeom prst="rect">
            <a:avLst/>
          </a:prstGeom>
          <a:noFill/>
        </p:spPr>
        <p:txBody>
          <a:bodyPr wrap="square" lIns="0" rIns="0" rtlCol="0">
            <a:spAutoFit/>
          </a:bodyPr>
          <a:lstStyle/>
          <a:p>
            <a:r>
              <a:rPr lang="en-US" sz="9600" b="1" dirty="0">
                <a:solidFill>
                  <a:srgbClr val="0073E6"/>
                </a:solidFill>
              </a:rPr>
              <a:t>80</a:t>
            </a:r>
            <a:r>
              <a:rPr lang="en-US" sz="8000" b="1" baseline="34000" dirty="0">
                <a:solidFill>
                  <a:srgbClr val="0073E6"/>
                </a:solidFill>
              </a:rPr>
              <a:t>%</a:t>
            </a:r>
            <a:endParaRPr lang="en-US" sz="9600" b="1" baseline="34000" dirty="0">
              <a:solidFill>
                <a:srgbClr val="0073E6"/>
              </a:solidFill>
            </a:endParaRPr>
          </a:p>
        </p:txBody>
      </p:sp>
      <p:sp>
        <p:nvSpPr>
          <p:cNvPr id="19" name="TextBox 18">
            <a:extLst>
              <a:ext uri="{FF2B5EF4-FFF2-40B4-BE49-F238E27FC236}">
                <a16:creationId xmlns:a16="http://schemas.microsoft.com/office/drawing/2014/main" id="{BD1FE263-CBC7-DBDA-63F5-6617AA0AB23A}"/>
              </a:ext>
            </a:extLst>
          </p:cNvPr>
          <p:cNvSpPr txBox="1"/>
          <p:nvPr/>
        </p:nvSpPr>
        <p:spPr>
          <a:xfrm>
            <a:off x="453306" y="5170083"/>
            <a:ext cx="2593574" cy="830997"/>
          </a:xfrm>
          <a:prstGeom prst="rect">
            <a:avLst/>
          </a:prstGeom>
          <a:noFill/>
        </p:spPr>
        <p:txBody>
          <a:bodyPr wrap="square" lIns="0" rIns="0" rtlCol="0" anchor="t" anchorCtr="0">
            <a:spAutoFit/>
          </a:bodyPr>
          <a:lstStyle/>
          <a:p>
            <a:r>
              <a:rPr lang="en-US" sz="1600" dirty="0"/>
              <a:t>Agree the pandemic prompted faster modernization</a:t>
            </a:r>
          </a:p>
        </p:txBody>
      </p:sp>
      <p:pic>
        <p:nvPicPr>
          <p:cNvPr id="20" name="Picture 19">
            <a:extLst>
              <a:ext uri="{FF2B5EF4-FFF2-40B4-BE49-F238E27FC236}">
                <a16:creationId xmlns:a16="http://schemas.microsoft.com/office/drawing/2014/main" id="{E7F4C12A-2465-0A55-9632-4E748116AEF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1" y="3210447"/>
            <a:ext cx="830997" cy="830997"/>
          </a:xfrm>
          <a:prstGeom prst="rect">
            <a:avLst/>
          </a:prstGeom>
        </p:spPr>
      </p:pic>
      <p:pic>
        <p:nvPicPr>
          <p:cNvPr id="22" name="Picture 21">
            <a:extLst>
              <a:ext uri="{FF2B5EF4-FFF2-40B4-BE49-F238E27FC236}">
                <a16:creationId xmlns:a16="http://schemas.microsoft.com/office/drawing/2014/main" id="{6328D385-16E0-CBC8-7D14-87BD5463FD8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225148" y="3210447"/>
            <a:ext cx="1021573" cy="830997"/>
          </a:xfrm>
          <a:prstGeom prst="rect">
            <a:avLst/>
          </a:prstGeom>
        </p:spPr>
      </p:pic>
      <p:pic>
        <p:nvPicPr>
          <p:cNvPr id="23" name="Picture 22">
            <a:extLst>
              <a:ext uri="{FF2B5EF4-FFF2-40B4-BE49-F238E27FC236}">
                <a16:creationId xmlns:a16="http://schemas.microsoft.com/office/drawing/2014/main" id="{DFB98CF4-257D-AD0C-6993-2ABBD70E625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129583" y="3305035"/>
            <a:ext cx="1191952" cy="641819"/>
          </a:xfrm>
          <a:prstGeom prst="rect">
            <a:avLst/>
          </a:prstGeom>
        </p:spPr>
      </p:pic>
      <p:sp>
        <p:nvSpPr>
          <p:cNvPr id="4" name="TextBox 3">
            <a:extLst>
              <a:ext uri="{FF2B5EF4-FFF2-40B4-BE49-F238E27FC236}">
                <a16:creationId xmlns:a16="http://schemas.microsoft.com/office/drawing/2014/main" id="{F571946C-9B37-FE4E-97F1-A51AFEDEF920}"/>
              </a:ext>
            </a:extLst>
          </p:cNvPr>
          <p:cNvSpPr txBox="1"/>
          <p:nvPr/>
        </p:nvSpPr>
        <p:spPr>
          <a:xfrm>
            <a:off x="452922" y="2698518"/>
            <a:ext cx="6384546" cy="276999"/>
          </a:xfrm>
          <a:prstGeom prst="rect">
            <a:avLst/>
          </a:prstGeom>
          <a:noFill/>
        </p:spPr>
        <p:txBody>
          <a:bodyPr wrap="square" lIns="0" rIns="0" rtlCol="0">
            <a:spAutoFit/>
          </a:bodyPr>
          <a:lstStyle/>
          <a:p>
            <a:r>
              <a:rPr lang="en-US" sz="1200" b="1" dirty="0"/>
              <a:t>DECISION-MAKERS FOCUS ON WAREHOUSE MODERNIZATION</a:t>
            </a:r>
          </a:p>
        </p:txBody>
      </p:sp>
      <p:cxnSp>
        <p:nvCxnSpPr>
          <p:cNvPr id="25" name="Straight Connector 24">
            <a:extLst>
              <a:ext uri="{FF2B5EF4-FFF2-40B4-BE49-F238E27FC236}">
                <a16:creationId xmlns:a16="http://schemas.microsoft.com/office/drawing/2014/main" id="{F43E089E-7A1E-E309-1F06-BCFD9EC7622A}"/>
              </a:ext>
            </a:extLst>
          </p:cNvPr>
          <p:cNvCxnSpPr/>
          <p:nvPr/>
        </p:nvCxnSpPr>
        <p:spPr>
          <a:xfrm>
            <a:off x="3068530" y="3210447"/>
            <a:ext cx="0" cy="29149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DAA24E7-7249-D4D9-7D93-9E5AE1ED52C2}"/>
              </a:ext>
            </a:extLst>
          </p:cNvPr>
          <p:cNvCxnSpPr/>
          <p:nvPr/>
        </p:nvCxnSpPr>
        <p:spPr>
          <a:xfrm>
            <a:off x="5965966" y="3210447"/>
            <a:ext cx="0" cy="29149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AB6F889-85D9-41B4-2774-5E634C153462}"/>
              </a:ext>
            </a:extLst>
          </p:cNvPr>
          <p:cNvCxnSpPr/>
          <p:nvPr/>
        </p:nvCxnSpPr>
        <p:spPr>
          <a:xfrm>
            <a:off x="8874419" y="3210447"/>
            <a:ext cx="0" cy="29149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8" name="Picture 27" descr="Icon&#10;&#10;Description automatically generated">
            <a:extLst>
              <a:ext uri="{FF2B5EF4-FFF2-40B4-BE49-F238E27FC236}">
                <a16:creationId xmlns:a16="http://schemas.microsoft.com/office/drawing/2014/main" id="{5F558D3E-E728-4DB7-8DA7-4BCE2CEB8F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24185" y="3132954"/>
            <a:ext cx="908490" cy="908490"/>
          </a:xfrm>
          <a:prstGeom prst="rect">
            <a:avLst/>
          </a:prstGeom>
        </p:spPr>
      </p:pic>
    </p:spTree>
    <p:extLst>
      <p:ext uri="{BB962C8B-B14F-4D97-AF65-F5344CB8AC3E}">
        <p14:creationId xmlns:p14="http://schemas.microsoft.com/office/powerpoint/2010/main" val="1181057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OFFISYNC_CONTAIN_GUIDS" val="TRUE"/>
</p:tagLst>
</file>

<file path=ppt/theme/theme1.xml><?xml version="1.0" encoding="utf-8"?>
<a:theme xmlns:a="http://schemas.openxmlformats.org/drawingml/2006/main" name="Covers">
  <a:themeElements>
    <a:clrScheme name="Custom 1">
      <a:dk1>
        <a:srgbClr val="000000"/>
      </a:dk1>
      <a:lt1>
        <a:srgbClr val="FFFFFF"/>
      </a:lt1>
      <a:dk2>
        <a:srgbClr val="000000"/>
      </a:dk2>
      <a:lt2>
        <a:srgbClr val="FFFFFF"/>
      </a:lt2>
      <a:accent1>
        <a:srgbClr val="0073FF"/>
      </a:accent1>
      <a:accent2>
        <a:srgbClr val="78D64B"/>
      </a:accent2>
      <a:accent3>
        <a:srgbClr val="F6BE00"/>
      </a:accent3>
      <a:accent4>
        <a:srgbClr val="1E22A4"/>
      </a:accent4>
      <a:accent5>
        <a:srgbClr val="999999"/>
      </a:accent5>
      <a:accent6>
        <a:srgbClr val="CCCCCC"/>
      </a:accent6>
      <a:hlink>
        <a:srgbClr val="0073E6"/>
      </a:hlink>
      <a:folHlink>
        <a:srgbClr val="0073E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Zebra Brand 2018" id="{E96D0336-64F4-40BE-9D72-3FBD15FE7079}" vid="{A2C078C6-B58F-42F6-BD8F-52CE43ADA5B9}"/>
    </a:ext>
  </a:extLst>
</a:theme>
</file>

<file path=ppt/theme/theme2.xml><?xml version="1.0" encoding="utf-8"?>
<a:theme xmlns:a="http://schemas.openxmlformats.org/drawingml/2006/main" name="Dividers">
  <a:themeElements>
    <a:clrScheme name="Custom 1">
      <a:dk1>
        <a:srgbClr val="000000"/>
      </a:dk1>
      <a:lt1>
        <a:srgbClr val="FFFFFF"/>
      </a:lt1>
      <a:dk2>
        <a:srgbClr val="000000"/>
      </a:dk2>
      <a:lt2>
        <a:srgbClr val="FFFFFF"/>
      </a:lt2>
      <a:accent1>
        <a:srgbClr val="00A7FF"/>
      </a:accent1>
      <a:accent2>
        <a:srgbClr val="78D64B"/>
      </a:accent2>
      <a:accent3>
        <a:srgbClr val="F6BE00"/>
      </a:accent3>
      <a:accent4>
        <a:srgbClr val="0073E6"/>
      </a:accent4>
      <a:accent5>
        <a:srgbClr val="999999"/>
      </a:accent5>
      <a:accent6>
        <a:srgbClr val="CCCCCC"/>
      </a:accent6>
      <a:hlink>
        <a:srgbClr val="0073E6"/>
      </a:hlink>
      <a:folHlink>
        <a:srgbClr val="0073E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Zebra Brand 2018" id="{E96D0336-64F4-40BE-9D72-3FBD15FE7079}" vid="{A2C078C6-B58F-42F6-BD8F-52CE43ADA5B9}"/>
    </a:ext>
  </a:extLst>
</a:theme>
</file>

<file path=ppt/theme/theme3.xml><?xml version="1.0" encoding="utf-8"?>
<a:theme xmlns:a="http://schemas.openxmlformats.org/drawingml/2006/main" name="Content Basic 1 column">
  <a:themeElements>
    <a:clrScheme name="Custom 2">
      <a:dk1>
        <a:srgbClr val="000000"/>
      </a:dk1>
      <a:lt1>
        <a:srgbClr val="FFFFFF"/>
      </a:lt1>
      <a:dk2>
        <a:srgbClr val="000000"/>
      </a:dk2>
      <a:lt2>
        <a:srgbClr val="FFFFFF"/>
      </a:lt2>
      <a:accent1>
        <a:srgbClr val="0073FF"/>
      </a:accent1>
      <a:accent2>
        <a:srgbClr val="78D64B"/>
      </a:accent2>
      <a:accent3>
        <a:srgbClr val="F6BE00"/>
      </a:accent3>
      <a:accent4>
        <a:srgbClr val="1E22A4"/>
      </a:accent4>
      <a:accent5>
        <a:srgbClr val="999999"/>
      </a:accent5>
      <a:accent6>
        <a:srgbClr val="CCCCCC"/>
      </a:accent6>
      <a:hlink>
        <a:srgbClr val="0073E6"/>
      </a:hlink>
      <a:folHlink>
        <a:srgbClr val="0073E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Zebra Brand 2018" id="{E96D0336-64F4-40BE-9D72-3FBD15FE7079}" vid="{A2C078C6-B58F-42F6-BD8F-52CE43ADA5B9}"/>
    </a:ext>
  </a:extLst>
</a:theme>
</file>

<file path=ppt/theme/theme4.xml><?xml version="1.0" encoding="utf-8"?>
<a:theme xmlns:a="http://schemas.openxmlformats.org/drawingml/2006/main" name="Content Basic 2 column">
  <a:themeElements>
    <a:clrScheme name="Custom 1">
      <a:dk1>
        <a:srgbClr val="000000"/>
      </a:dk1>
      <a:lt1>
        <a:srgbClr val="FFFFFF"/>
      </a:lt1>
      <a:dk2>
        <a:srgbClr val="000000"/>
      </a:dk2>
      <a:lt2>
        <a:srgbClr val="FFFFFF"/>
      </a:lt2>
      <a:accent1>
        <a:srgbClr val="0073FF"/>
      </a:accent1>
      <a:accent2>
        <a:srgbClr val="78D64B"/>
      </a:accent2>
      <a:accent3>
        <a:srgbClr val="F6BE00"/>
      </a:accent3>
      <a:accent4>
        <a:srgbClr val="1E22A4"/>
      </a:accent4>
      <a:accent5>
        <a:srgbClr val="999999"/>
      </a:accent5>
      <a:accent6>
        <a:srgbClr val="CCCCCC"/>
      </a:accent6>
      <a:hlink>
        <a:srgbClr val="0073E6"/>
      </a:hlink>
      <a:folHlink>
        <a:srgbClr val="0073E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Zebra Brand 2018" id="{E96D0336-64F4-40BE-9D72-3FBD15FE7079}" vid="{A2C078C6-B58F-42F6-BD8F-52CE43ADA5B9}"/>
    </a:ext>
  </a:extLst>
</a:theme>
</file>

<file path=ppt/theme/theme5.xml><?xml version="1.0" encoding="utf-8"?>
<a:theme xmlns:a="http://schemas.openxmlformats.org/drawingml/2006/main" name="Content with Images">
  <a:themeElements>
    <a:clrScheme name="Custom 1">
      <a:dk1>
        <a:srgbClr val="000000"/>
      </a:dk1>
      <a:lt1>
        <a:srgbClr val="FFFFFF"/>
      </a:lt1>
      <a:dk2>
        <a:srgbClr val="000000"/>
      </a:dk2>
      <a:lt2>
        <a:srgbClr val="FFFFFF"/>
      </a:lt2>
      <a:accent1>
        <a:srgbClr val="0073FF"/>
      </a:accent1>
      <a:accent2>
        <a:srgbClr val="78D64B"/>
      </a:accent2>
      <a:accent3>
        <a:srgbClr val="F6BE00"/>
      </a:accent3>
      <a:accent4>
        <a:srgbClr val="1E22A4"/>
      </a:accent4>
      <a:accent5>
        <a:srgbClr val="999999"/>
      </a:accent5>
      <a:accent6>
        <a:srgbClr val="CCCCCC"/>
      </a:accent6>
      <a:hlink>
        <a:srgbClr val="0073E6"/>
      </a:hlink>
      <a:folHlink>
        <a:srgbClr val="0073E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Zebra Brand 2018" id="{E96D0336-64F4-40BE-9D72-3FBD15FE7079}" vid="{A2C078C6-B58F-42F6-BD8F-52CE43ADA5B9}"/>
    </a:ext>
  </a:extLst>
</a:theme>
</file>

<file path=ppt/theme/theme6.xml><?xml version="1.0" encoding="utf-8"?>
<a:theme xmlns:a="http://schemas.openxmlformats.org/drawingml/2006/main" name="End Slides">
  <a:themeElements>
    <a:clrScheme name="Zebra Theme April 2018">
      <a:dk1>
        <a:srgbClr val="000000"/>
      </a:dk1>
      <a:lt1>
        <a:srgbClr val="FFFFFF"/>
      </a:lt1>
      <a:dk2>
        <a:srgbClr val="000000"/>
      </a:dk2>
      <a:lt2>
        <a:srgbClr val="FFFFFF"/>
      </a:lt2>
      <a:accent1>
        <a:srgbClr val="00A7FF"/>
      </a:accent1>
      <a:accent2>
        <a:srgbClr val="78D64B"/>
      </a:accent2>
      <a:accent3>
        <a:srgbClr val="F6BE00"/>
      </a:accent3>
      <a:accent4>
        <a:srgbClr val="1E22AA"/>
      </a:accent4>
      <a:accent5>
        <a:srgbClr val="999999"/>
      </a:accent5>
      <a:accent6>
        <a:srgbClr val="CCCCCC"/>
      </a:accent6>
      <a:hlink>
        <a:srgbClr val="00A7FF"/>
      </a:hlink>
      <a:folHlink>
        <a:srgbClr val="00A7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Zebra Brand 2018" id="{E96D0336-64F4-40BE-9D72-3FBD15FE7079}" vid="{A2C078C6-B58F-42F6-BD8F-52CE43ADA5B9}"/>
    </a:ext>
  </a:extLst>
</a:theme>
</file>

<file path=ppt/theme/theme7.xml><?xml version="1.0" encoding="utf-8"?>
<a:theme xmlns:a="http://schemas.openxmlformats.org/drawingml/2006/main" name="FOR BRAND USE ONLY">
  <a:themeElements>
    <a:clrScheme name="Custom 1">
      <a:dk1>
        <a:srgbClr val="000000"/>
      </a:dk1>
      <a:lt1>
        <a:srgbClr val="FFFFFF"/>
      </a:lt1>
      <a:dk2>
        <a:srgbClr val="000000"/>
      </a:dk2>
      <a:lt2>
        <a:srgbClr val="FFFFFF"/>
      </a:lt2>
      <a:accent1>
        <a:srgbClr val="0073FF"/>
      </a:accent1>
      <a:accent2>
        <a:srgbClr val="78D64B"/>
      </a:accent2>
      <a:accent3>
        <a:srgbClr val="F6BE00"/>
      </a:accent3>
      <a:accent4>
        <a:srgbClr val="1E22A4"/>
      </a:accent4>
      <a:accent5>
        <a:srgbClr val="999999"/>
      </a:accent5>
      <a:accent6>
        <a:srgbClr val="CCCCCC"/>
      </a:accent6>
      <a:hlink>
        <a:srgbClr val="0073E6"/>
      </a:hlink>
      <a:folHlink>
        <a:srgbClr val="0073E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61ca844-73a2-4cff-886e-31a760034069">
      <UserInfo>
        <DisplayName>Ponce, Sandra</DisplayName>
        <AccountId>1285</AccountId>
        <AccountType/>
      </UserInfo>
      <UserInfo>
        <DisplayName>Pastor, Victor</DisplayName>
        <AccountId>4688</AccountId>
        <AccountType/>
      </UserInfo>
      <UserInfo>
        <DisplayName>Pithers, Claire</DisplayName>
        <AccountId>1456</AccountId>
        <AccountType/>
      </UserInfo>
      <UserInfo>
        <DisplayName>O'donnell, David</DisplayName>
        <AccountId>5475</AccountId>
        <AccountType/>
      </UserInfo>
      <UserInfo>
        <DisplayName>Hilliard, Amy</DisplayName>
        <AccountId>1871</AccountId>
        <AccountType/>
      </UserInfo>
      <UserInfo>
        <DisplayName>Dombach, Daniel</DisplayName>
        <AccountId>2993</AccountId>
        <AccountType/>
      </UserInfo>
      <UserInfo>
        <DisplayName>Joyce, Kelly</DisplayName>
        <AccountId>1922</AccountId>
        <AccountType/>
      </UserInfo>
      <UserInfo>
        <DisplayName>TIMMAN, MITCHEL</DisplayName>
        <AccountId>694</AccountId>
        <AccountType/>
      </UserInfo>
      <UserInfo>
        <DisplayName>Lagescarde, Frederique</DisplayName>
        <AccountId>4782</AccountId>
        <AccountType/>
      </UserInfo>
      <UserInfo>
        <DisplayName>Caballeros,Gina</DisplayName>
        <AccountId>102</AccountId>
        <AccountType/>
      </UserInfo>
      <UserInfo>
        <DisplayName>Parmegiani, Cristina</DisplayName>
        <AccountId>840</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D5E09956CF1104DB7D0A80DF144E5BE" ma:contentTypeVersion="14" ma:contentTypeDescription="Create a new document." ma:contentTypeScope="" ma:versionID="c3e152c0c879624ce04a46569e5c3ba9">
  <xsd:schema xmlns:xsd="http://www.w3.org/2001/XMLSchema" xmlns:xs="http://www.w3.org/2001/XMLSchema" xmlns:p="http://schemas.microsoft.com/office/2006/metadata/properties" xmlns:ns3="b41a4a44-0295-474d-a6c1-672b25b10d44" xmlns:ns4="361ca844-73a2-4cff-886e-31a760034069" targetNamespace="http://schemas.microsoft.com/office/2006/metadata/properties" ma:root="true" ma:fieldsID="92084d652faaec992d095c741efd0b3f" ns3:_="" ns4:_="">
    <xsd:import namespace="b41a4a44-0295-474d-a6c1-672b25b10d44"/>
    <xsd:import namespace="361ca844-73a2-4cff-886e-31a76003406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1a4a44-0295-474d-a6c1-672b25b10d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61ca844-73a2-4cff-886e-31a76003406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A789AF-1536-4A3C-859D-EA9D4247A762}">
  <ds:schemaRefs>
    <ds:schemaRef ds:uri="http://schemas.microsoft.com/office/2006/metadata/properties"/>
    <ds:schemaRef ds:uri="b41a4a44-0295-474d-a6c1-672b25b10d44"/>
    <ds:schemaRef ds:uri="http://www.w3.org/XML/1998/namespace"/>
    <ds:schemaRef ds:uri="http://schemas.microsoft.com/office/2006/documentManagement/types"/>
    <ds:schemaRef ds:uri="http://purl.org/dc/terms/"/>
    <ds:schemaRef ds:uri="http://purl.org/dc/elements/1.1/"/>
    <ds:schemaRef ds:uri="http://schemas.openxmlformats.org/package/2006/metadata/core-properties"/>
    <ds:schemaRef ds:uri="http://schemas.microsoft.com/office/infopath/2007/PartnerControls"/>
    <ds:schemaRef ds:uri="361ca844-73a2-4cff-886e-31a760034069"/>
    <ds:schemaRef ds:uri="http://purl.org/dc/dcmitype/"/>
  </ds:schemaRefs>
</ds:datastoreItem>
</file>

<file path=customXml/itemProps2.xml><?xml version="1.0" encoding="utf-8"?>
<ds:datastoreItem xmlns:ds="http://schemas.openxmlformats.org/officeDocument/2006/customXml" ds:itemID="{EB844C28-E65C-427C-A6DE-A988920E8483}">
  <ds:schemaRefs>
    <ds:schemaRef ds:uri="http://schemas.microsoft.com/sharepoint/v3/contenttype/forms"/>
  </ds:schemaRefs>
</ds:datastoreItem>
</file>

<file path=customXml/itemProps3.xml><?xml version="1.0" encoding="utf-8"?>
<ds:datastoreItem xmlns:ds="http://schemas.openxmlformats.org/officeDocument/2006/customXml" ds:itemID="{74D051CF-F899-4181-8699-23266E0ECD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1a4a44-0295-474d-a6c1-672b25b10d44"/>
    <ds:schemaRef ds:uri="361ca844-73a2-4cff-886e-31a7600340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59618</TotalTime>
  <Words>4486</Words>
  <Application>Microsoft Office PowerPoint</Application>
  <PresentationFormat>Custom</PresentationFormat>
  <Paragraphs>399</Paragraphs>
  <Slides>23</Slides>
  <Notes>23</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23</vt:i4>
      </vt:variant>
    </vt:vector>
  </HeadingPairs>
  <TitlesOfParts>
    <vt:vector size="33" baseType="lpstr">
      <vt:lpstr>Arial</vt:lpstr>
      <vt:lpstr>Calibri</vt:lpstr>
      <vt:lpstr>proxima-nova</vt:lpstr>
      <vt:lpstr>Covers</vt:lpstr>
      <vt:lpstr>Dividers</vt:lpstr>
      <vt:lpstr>Content Basic 1 column</vt:lpstr>
      <vt:lpstr>Content Basic 2 column</vt:lpstr>
      <vt:lpstr>Content with Images</vt:lpstr>
      <vt:lpstr>End Slides</vt:lpstr>
      <vt:lpstr>FOR BRAND USE ONLY</vt:lpstr>
      <vt:lpstr>Warehouse Vision Study</vt:lpstr>
      <vt:lpstr>PowerPoint Presentation</vt:lpstr>
      <vt:lpstr>New Threats to Global Supply Chains</vt:lpstr>
      <vt:lpstr>Operational Velocity Demands A New Way Forward</vt:lpstr>
      <vt:lpstr>Meeting Demands</vt:lpstr>
      <vt:lpstr>Addressing Labor Constraints</vt:lpstr>
      <vt:lpstr>A Changing Workforce Has Raised Expectations</vt:lpstr>
      <vt:lpstr>Employers Recognized The Need To Keep Employees Satisfied</vt:lpstr>
      <vt:lpstr>The Result: A Focus On Modernization</vt:lpstr>
      <vt:lpstr>PowerPoint Presentation</vt:lpstr>
      <vt:lpstr>Getting Started</vt:lpstr>
      <vt:lpstr>From Data Capture To Data-driven Decisions</vt:lpstr>
      <vt:lpstr>Speeding Up Data Capture To Solve Pressing Outbound Fulfillment Challenges</vt:lpstr>
      <vt:lpstr>Implementation Plans for Sensor Technologies</vt:lpstr>
      <vt:lpstr>Equipping Workers With Mobility Devices And Printers</vt:lpstr>
      <vt:lpstr>Lightening The Workload For Front-line Workers</vt:lpstr>
      <vt:lpstr>PowerPoint Presentation</vt:lpstr>
      <vt:lpstr>North America and Europe</vt:lpstr>
      <vt:lpstr>Latin America and Asia-Pacific</vt:lpstr>
      <vt:lpstr>Key Takeaways</vt:lpstr>
      <vt:lpstr>Key Takeaways</vt:lpstr>
      <vt:lpstr>Key Takeaways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Zebra Warehousing Vision Study 2027: Dynamic Markets Demand Warehouse Agility</dc:title>
  <dc:subject/>
  <dc:creator>Zebra Technologies</dc:creator>
  <cp:keywords>Vision Study, Thought Leadership, Warehousing</cp:keywords>
  <dc:description/>
  <cp:lastModifiedBy>Shayak Das (DEL)</cp:lastModifiedBy>
  <cp:revision>2120</cp:revision>
  <cp:lastPrinted>2017-02-06T15:53:43Z</cp:lastPrinted>
  <dcterms:created xsi:type="dcterms:W3CDTF">2015-05-18T18:27:32Z</dcterms:created>
  <dcterms:modified xsi:type="dcterms:W3CDTF">2022-07-05T06:13:26Z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Jive_LatestUserAccountName">
    <vt:lpwstr>MJKR87</vt:lpwstr>
  </property>
  <property fmtid="{D5CDD505-2E9C-101B-9397-08002B2CF9AE}" pid="3" name="Jive_VersionGuid">
    <vt:lpwstr>a759ce4afa7b412b8f56064706434417</vt:lpwstr>
  </property>
  <property fmtid="{D5CDD505-2E9C-101B-9397-08002B2CF9AE}" pid="4" name="Offisync_ProviderInitializationData">
    <vt:lpwstr>https://converge.motorolasolutions.com/</vt:lpwstr>
  </property>
  <property fmtid="{D5CDD505-2E9C-101B-9397-08002B2CF9AE}" pid="5" name="Offisync_UpdateToken">
    <vt:lpwstr>19</vt:lpwstr>
  </property>
  <property fmtid="{D5CDD505-2E9C-101B-9397-08002B2CF9AE}" pid="6" name="Offisync_UniqueId">
    <vt:lpwstr>11173</vt:lpwstr>
  </property>
  <property fmtid="{D5CDD505-2E9C-101B-9397-08002B2CF9AE}" pid="7" name="Offisync_ServerID">
    <vt:lpwstr>39a82eb6-1e4f-428c-8f1d-2c845380d46e</vt:lpwstr>
  </property>
  <property fmtid="{D5CDD505-2E9C-101B-9397-08002B2CF9AE}" pid="8" name="Jive_ModifiedButNotPublished">
    <vt:lpwstr>True</vt:lpwstr>
  </property>
  <property fmtid="{D5CDD505-2E9C-101B-9397-08002B2CF9AE}" pid="9" name="Jive_PrevVersionNumber">
    <vt:lpwstr>18</vt:lpwstr>
  </property>
  <property fmtid="{D5CDD505-2E9C-101B-9397-08002B2CF9AE}" pid="10" name="Jive_VersionGuid_v2.5">
    <vt:lpwstr>b9e2730569124030957a3451e80ce56d</vt:lpwstr>
  </property>
  <property fmtid="{D5CDD505-2E9C-101B-9397-08002B2CF9AE}" pid="11" name="Jive_LatestFileFullName">
    <vt:lpwstr>a8a41b6573493e2f413a80f93a1cdfc8</vt:lpwstr>
  </property>
  <property fmtid="{D5CDD505-2E9C-101B-9397-08002B2CF9AE}" pid="12" name="ContentTypeId">
    <vt:lpwstr>0x010100AD5E09956CF1104DB7D0A80DF144E5BE</vt:lpwstr>
  </property>
</Properties>
</file>